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4.xml" ContentType="application/vnd.openxmlformats-officedocument.presentationml.tags+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4.xml" ContentType="application/vnd.openxmlformats-officedocument.presentationml.tags+xml"/>
  <Override PartName="/ppt/notesSlides/notesSlide4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1" r:id="rId1"/>
  </p:sldMasterIdLst>
  <p:notesMasterIdLst>
    <p:notesMasterId r:id="rId383"/>
  </p:notesMasterIdLst>
  <p:handoutMasterIdLst>
    <p:handoutMasterId r:id="rId384"/>
  </p:handoutMasterIdLst>
  <p:sldIdLst>
    <p:sldId id="2075" r:id="rId2"/>
    <p:sldId id="3010" r:id="rId3"/>
    <p:sldId id="2454" r:id="rId4"/>
    <p:sldId id="2437" r:id="rId5"/>
    <p:sldId id="2455" r:id="rId6"/>
    <p:sldId id="2456" r:id="rId7"/>
    <p:sldId id="1916" r:id="rId8"/>
    <p:sldId id="2413" r:id="rId9"/>
    <p:sldId id="2888" r:id="rId10"/>
    <p:sldId id="2414" r:id="rId11"/>
    <p:sldId id="2415" r:id="rId12"/>
    <p:sldId id="2439" r:id="rId13"/>
    <p:sldId id="2428" r:id="rId14"/>
    <p:sldId id="2226" r:id="rId15"/>
    <p:sldId id="2438" r:id="rId16"/>
    <p:sldId id="2426" r:id="rId17"/>
    <p:sldId id="1816" r:id="rId18"/>
    <p:sldId id="2416" r:id="rId19"/>
    <p:sldId id="2429" r:id="rId20"/>
    <p:sldId id="2430" r:id="rId21"/>
    <p:sldId id="2431" r:id="rId22"/>
    <p:sldId id="2432" r:id="rId23"/>
    <p:sldId id="2459" r:id="rId24"/>
    <p:sldId id="2417" r:id="rId25"/>
    <p:sldId id="2283" r:id="rId26"/>
    <p:sldId id="2461" r:id="rId27"/>
    <p:sldId id="2462" r:id="rId28"/>
    <p:sldId id="2463" r:id="rId29"/>
    <p:sldId id="2464" r:id="rId30"/>
    <p:sldId id="2465" r:id="rId31"/>
    <p:sldId id="2466" r:id="rId32"/>
    <p:sldId id="2467" r:id="rId33"/>
    <p:sldId id="2468" r:id="rId34"/>
    <p:sldId id="2469" r:id="rId35"/>
    <p:sldId id="2284" r:id="rId36"/>
    <p:sldId id="2470" r:id="rId37"/>
    <p:sldId id="2471" r:id="rId38"/>
    <p:sldId id="2473" r:id="rId39"/>
    <p:sldId id="2418" r:id="rId40"/>
    <p:sldId id="1819" r:id="rId41"/>
    <p:sldId id="2222" r:id="rId42"/>
    <p:sldId id="1818" r:id="rId43"/>
    <p:sldId id="2269" r:id="rId44"/>
    <p:sldId id="2263" r:id="rId45"/>
    <p:sldId id="2264" r:id="rId46"/>
    <p:sldId id="2475" r:id="rId47"/>
    <p:sldId id="1817" r:id="rId48"/>
    <p:sldId id="2114" r:id="rId49"/>
    <p:sldId id="910" r:id="rId50"/>
    <p:sldId id="964" r:id="rId51"/>
    <p:sldId id="2441" r:id="rId52"/>
    <p:sldId id="2434" r:id="rId53"/>
    <p:sldId id="2435" r:id="rId54"/>
    <p:sldId id="2458" r:id="rId55"/>
    <p:sldId id="2189" r:id="rId56"/>
    <p:sldId id="959" r:id="rId57"/>
    <p:sldId id="966" r:id="rId58"/>
    <p:sldId id="965" r:id="rId59"/>
    <p:sldId id="2442" r:id="rId60"/>
    <p:sldId id="2443" r:id="rId61"/>
    <p:sldId id="2444" r:id="rId62"/>
    <p:sldId id="2445" r:id="rId63"/>
    <p:sldId id="2446" r:id="rId64"/>
    <p:sldId id="2447" r:id="rId65"/>
    <p:sldId id="2448" r:id="rId66"/>
    <p:sldId id="2449" r:id="rId67"/>
    <p:sldId id="2450" r:id="rId68"/>
    <p:sldId id="2451" r:id="rId69"/>
    <p:sldId id="3005" r:id="rId70"/>
    <p:sldId id="2889" r:id="rId71"/>
    <p:sldId id="2419" r:id="rId72"/>
    <p:sldId id="1658" r:id="rId73"/>
    <p:sldId id="2890" r:id="rId74"/>
    <p:sldId id="2891" r:id="rId75"/>
    <p:sldId id="2487" r:id="rId76"/>
    <p:sldId id="2892" r:id="rId77"/>
    <p:sldId id="2893" r:id="rId78"/>
    <p:sldId id="2484" r:id="rId79"/>
    <p:sldId id="2894" r:id="rId80"/>
    <p:sldId id="2895" r:id="rId81"/>
    <p:sldId id="2896" r:id="rId82"/>
    <p:sldId id="2897" r:id="rId83"/>
    <p:sldId id="2898" r:id="rId84"/>
    <p:sldId id="2899" r:id="rId85"/>
    <p:sldId id="2900" r:id="rId86"/>
    <p:sldId id="2901" r:id="rId87"/>
    <p:sldId id="2902" r:id="rId88"/>
    <p:sldId id="2903" r:id="rId89"/>
    <p:sldId id="2904" r:id="rId90"/>
    <p:sldId id="2905" r:id="rId91"/>
    <p:sldId id="2906" r:id="rId92"/>
    <p:sldId id="2907" r:id="rId93"/>
    <p:sldId id="2478" r:id="rId94"/>
    <p:sldId id="2477" r:id="rId95"/>
    <p:sldId id="2479" r:id="rId96"/>
    <p:sldId id="2908" r:id="rId97"/>
    <p:sldId id="2909" r:id="rId98"/>
    <p:sldId id="2910" r:id="rId99"/>
    <p:sldId id="2911" r:id="rId100"/>
    <p:sldId id="2912" r:id="rId101"/>
    <p:sldId id="2423" r:id="rId102"/>
    <p:sldId id="2366" r:id="rId103"/>
    <p:sldId id="2424" r:id="rId104"/>
    <p:sldId id="2425" r:id="rId105"/>
    <p:sldId id="2913" r:id="rId106"/>
    <p:sldId id="2427" r:id="rId107"/>
    <p:sldId id="2480" r:id="rId108"/>
    <p:sldId id="2485" r:id="rId109"/>
    <p:sldId id="2481" r:id="rId110"/>
    <p:sldId id="2914" r:id="rId111"/>
    <p:sldId id="2486" r:id="rId112"/>
    <p:sldId id="2490" r:id="rId113"/>
    <p:sldId id="2491" r:id="rId114"/>
    <p:sldId id="2492" r:id="rId115"/>
    <p:sldId id="2493" r:id="rId116"/>
    <p:sldId id="2494" r:id="rId117"/>
    <p:sldId id="3006" r:id="rId118"/>
    <p:sldId id="2915" r:id="rId119"/>
    <p:sldId id="2916" r:id="rId120"/>
    <p:sldId id="2560" r:id="rId121"/>
    <p:sldId id="2550" r:id="rId122"/>
    <p:sldId id="2315" r:id="rId123"/>
    <p:sldId id="2513" r:id="rId124"/>
    <p:sldId id="2514" r:id="rId125"/>
    <p:sldId id="2326" r:id="rId126"/>
    <p:sldId id="2383" r:id="rId127"/>
    <p:sldId id="2384" r:id="rId128"/>
    <p:sldId id="2504" r:id="rId129"/>
    <p:sldId id="2509" r:id="rId130"/>
    <p:sldId id="2505" r:id="rId131"/>
    <p:sldId id="2508" r:id="rId132"/>
    <p:sldId id="2532" r:id="rId133"/>
    <p:sldId id="2533" r:id="rId134"/>
    <p:sldId id="2510" r:id="rId135"/>
    <p:sldId id="2420" r:id="rId136"/>
    <p:sldId id="2344" r:id="rId137"/>
    <p:sldId id="2345" r:id="rId138"/>
    <p:sldId id="2346" r:id="rId139"/>
    <p:sldId id="2347" r:id="rId140"/>
    <p:sldId id="2348" r:id="rId141"/>
    <p:sldId id="2349" r:id="rId142"/>
    <p:sldId id="2421" r:id="rId143"/>
    <p:sldId id="2511" r:id="rId144"/>
    <p:sldId id="2917" r:id="rId145"/>
    <p:sldId id="2274" r:id="rId146"/>
    <p:sldId id="2515" r:id="rId147"/>
    <p:sldId id="2516" r:id="rId148"/>
    <p:sldId id="2523" r:id="rId149"/>
    <p:sldId id="2524" r:id="rId150"/>
    <p:sldId id="2519" r:id="rId151"/>
    <p:sldId id="2520" r:id="rId152"/>
    <p:sldId id="2521" r:id="rId153"/>
    <p:sldId id="2522" r:id="rId154"/>
    <p:sldId id="2279" r:id="rId155"/>
    <p:sldId id="2539" r:id="rId156"/>
    <p:sldId id="2540" r:id="rId157"/>
    <p:sldId id="2503" r:id="rId158"/>
    <p:sldId id="2556" r:id="rId159"/>
    <p:sldId id="2534" r:id="rId160"/>
    <p:sldId id="2541" r:id="rId161"/>
    <p:sldId id="2918" r:id="rId162"/>
    <p:sldId id="2919" r:id="rId163"/>
    <p:sldId id="2548" r:id="rId164"/>
    <p:sldId id="2920" r:id="rId165"/>
    <p:sldId id="2543" r:id="rId166"/>
    <p:sldId id="2544" r:id="rId167"/>
    <p:sldId id="2545" r:id="rId168"/>
    <p:sldId id="2546" r:id="rId169"/>
    <p:sldId id="2555" r:id="rId170"/>
    <p:sldId id="2547" r:id="rId171"/>
    <p:sldId id="2921" r:id="rId172"/>
    <p:sldId id="2527" r:id="rId173"/>
    <p:sldId id="2528" r:id="rId174"/>
    <p:sldId id="2535" r:id="rId175"/>
    <p:sldId id="2551" r:id="rId176"/>
    <p:sldId id="2552" r:id="rId177"/>
    <p:sldId id="2553" r:id="rId178"/>
    <p:sldId id="2554" r:id="rId179"/>
    <p:sldId id="3007" r:id="rId180"/>
    <p:sldId id="2922" r:id="rId181"/>
    <p:sldId id="2923" r:id="rId182"/>
    <p:sldId id="2660" r:id="rId183"/>
    <p:sldId id="2661" r:id="rId184"/>
    <p:sldId id="2371" r:id="rId185"/>
    <p:sldId id="2372" r:id="rId186"/>
    <p:sldId id="2647" r:id="rId187"/>
    <p:sldId id="2924" r:id="rId188"/>
    <p:sldId id="2654" r:id="rId189"/>
    <p:sldId id="2925" r:id="rId190"/>
    <p:sldId id="2674" r:id="rId191"/>
    <p:sldId id="2374" r:id="rId192"/>
    <p:sldId id="2375" r:id="rId193"/>
    <p:sldId id="2648" r:id="rId194"/>
    <p:sldId id="2377" r:id="rId195"/>
    <p:sldId id="2649" r:id="rId196"/>
    <p:sldId id="2650" r:id="rId197"/>
    <p:sldId id="2379" r:id="rId198"/>
    <p:sldId id="2651" r:id="rId199"/>
    <p:sldId id="2926" r:id="rId200"/>
    <p:sldId id="2927" r:id="rId201"/>
    <p:sldId id="2928" r:id="rId202"/>
    <p:sldId id="2929" r:id="rId203"/>
    <p:sldId id="2930" r:id="rId204"/>
    <p:sldId id="2433" r:id="rId205"/>
    <p:sldId id="2931" r:id="rId206"/>
    <p:sldId id="2436" r:id="rId207"/>
    <p:sldId id="2933" r:id="rId208"/>
    <p:sldId id="2934" r:id="rId209"/>
    <p:sldId id="2935" r:id="rId210"/>
    <p:sldId id="2440" r:id="rId211"/>
    <p:sldId id="2518" r:id="rId212"/>
    <p:sldId id="2667" r:id="rId213"/>
    <p:sldId id="2574" r:id="rId214"/>
    <p:sldId id="2575" r:id="rId215"/>
    <p:sldId id="2600" r:id="rId216"/>
    <p:sldId id="2576" r:id="rId217"/>
    <p:sldId id="2577" r:id="rId218"/>
    <p:sldId id="2578" r:id="rId219"/>
    <p:sldId id="2579" r:id="rId220"/>
    <p:sldId id="2582" r:id="rId221"/>
    <p:sldId id="2583" r:id="rId222"/>
    <p:sldId id="2602" r:id="rId223"/>
    <p:sldId id="2584" r:id="rId224"/>
    <p:sldId id="2936" r:id="rId225"/>
    <p:sldId id="2603" r:id="rId226"/>
    <p:sldId id="2675" r:id="rId227"/>
    <p:sldId id="2671" r:id="rId228"/>
    <p:sldId id="2672" r:id="rId229"/>
    <p:sldId id="2604" r:id="rId230"/>
    <p:sldId id="2605" r:id="rId231"/>
    <p:sldId id="2606" r:id="rId232"/>
    <p:sldId id="2607" r:id="rId233"/>
    <p:sldId id="2608" r:id="rId234"/>
    <p:sldId id="2585" r:id="rId235"/>
    <p:sldId id="2586" r:id="rId236"/>
    <p:sldId id="2587" r:id="rId237"/>
    <p:sldId id="2588" r:id="rId238"/>
    <p:sldId id="2589" r:id="rId239"/>
    <p:sldId id="2590" r:id="rId240"/>
    <p:sldId id="2662" r:id="rId241"/>
    <p:sldId id="2663" r:id="rId242"/>
    <p:sldId id="2610" r:id="rId243"/>
    <p:sldId id="2592" r:id="rId244"/>
    <p:sldId id="2611" r:id="rId245"/>
    <p:sldId id="2664" r:id="rId246"/>
    <p:sldId id="2612" r:id="rId247"/>
    <p:sldId id="2665" r:id="rId248"/>
    <p:sldId id="2673" r:id="rId249"/>
    <p:sldId id="2594" r:id="rId250"/>
    <p:sldId id="2937" r:id="rId251"/>
    <p:sldId id="2938" r:id="rId252"/>
    <p:sldId id="2613" r:id="rId253"/>
    <p:sldId id="2636" r:id="rId254"/>
    <p:sldId id="2637" r:id="rId255"/>
    <p:sldId id="2638" r:id="rId256"/>
    <p:sldId id="2639" r:id="rId257"/>
    <p:sldId id="2653" r:id="rId258"/>
    <p:sldId id="2640" r:id="rId259"/>
    <p:sldId id="2641" r:id="rId260"/>
    <p:sldId id="2642" r:id="rId261"/>
    <p:sldId id="2643" r:id="rId262"/>
    <p:sldId id="2644" r:id="rId263"/>
    <p:sldId id="2669" r:id="rId264"/>
    <p:sldId id="2615" r:id="rId265"/>
    <p:sldId id="2617" r:id="rId266"/>
    <p:sldId id="2939" r:id="rId267"/>
    <p:sldId id="2616" r:id="rId268"/>
    <p:sldId id="2525" r:id="rId269"/>
    <p:sldId id="2526" r:id="rId270"/>
    <p:sldId id="2596" r:id="rId271"/>
    <p:sldId id="2940" r:id="rId272"/>
    <p:sldId id="2529" r:id="rId273"/>
    <p:sldId id="2618" r:id="rId274"/>
    <p:sldId id="2941" r:id="rId275"/>
    <p:sldId id="2621" r:id="rId276"/>
    <p:sldId id="2622" r:id="rId277"/>
    <p:sldId id="2623" r:id="rId278"/>
    <p:sldId id="2624" r:id="rId279"/>
    <p:sldId id="2625" r:id="rId280"/>
    <p:sldId id="2626" r:id="rId281"/>
    <p:sldId id="2627" r:id="rId282"/>
    <p:sldId id="2628" r:id="rId283"/>
    <p:sldId id="2629" r:id="rId284"/>
    <p:sldId id="2630" r:id="rId285"/>
    <p:sldId id="2631" r:id="rId286"/>
    <p:sldId id="2632" r:id="rId287"/>
    <p:sldId id="2633" r:id="rId288"/>
    <p:sldId id="2645" r:id="rId289"/>
    <p:sldId id="2646" r:id="rId290"/>
    <p:sldId id="2530" r:id="rId291"/>
    <p:sldId id="2598" r:id="rId292"/>
    <p:sldId id="2531" r:id="rId293"/>
    <p:sldId id="2942" r:id="rId294"/>
    <p:sldId id="2658" r:id="rId295"/>
    <p:sldId id="2655" r:id="rId296"/>
    <p:sldId id="2666" r:id="rId297"/>
    <p:sldId id="2657" r:id="rId298"/>
    <p:sldId id="2573" r:id="rId299"/>
    <p:sldId id="2943" r:id="rId300"/>
    <p:sldId id="2568" r:id="rId301"/>
    <p:sldId id="2569" r:id="rId302"/>
    <p:sldId id="2619" r:id="rId303"/>
    <p:sldId id="2668" r:id="rId304"/>
    <p:sldId id="2944" r:id="rId305"/>
    <p:sldId id="2945" r:id="rId306"/>
    <p:sldId id="2495" r:id="rId307"/>
    <p:sldId id="2946" r:id="rId308"/>
    <p:sldId id="2950" r:id="rId309"/>
    <p:sldId id="2496" r:id="rId310"/>
    <p:sldId id="2497" r:id="rId311"/>
    <p:sldId id="2498" r:id="rId312"/>
    <p:sldId id="2951" r:id="rId313"/>
    <p:sldId id="2499" r:id="rId314"/>
    <p:sldId id="2952" r:id="rId315"/>
    <p:sldId id="2953" r:id="rId316"/>
    <p:sldId id="2954" r:id="rId317"/>
    <p:sldId id="2955" r:id="rId318"/>
    <p:sldId id="2956" r:id="rId319"/>
    <p:sldId id="2957" r:id="rId320"/>
    <p:sldId id="2958" r:id="rId321"/>
    <p:sldId id="2959" r:id="rId322"/>
    <p:sldId id="2960" r:id="rId323"/>
    <p:sldId id="2961" r:id="rId324"/>
    <p:sldId id="2962" r:id="rId325"/>
    <p:sldId id="2963" r:id="rId326"/>
    <p:sldId id="2536" r:id="rId327"/>
    <p:sldId id="2537" r:id="rId328"/>
    <p:sldId id="2538" r:id="rId329"/>
    <p:sldId id="2964" r:id="rId330"/>
    <p:sldId id="2965" r:id="rId331"/>
    <p:sldId id="2966" r:id="rId332"/>
    <p:sldId id="2542" r:id="rId333"/>
    <p:sldId id="2967" r:id="rId334"/>
    <p:sldId id="2968" r:id="rId335"/>
    <p:sldId id="2969" r:id="rId336"/>
    <p:sldId id="2970" r:id="rId337"/>
    <p:sldId id="2971" r:id="rId338"/>
    <p:sldId id="2972" r:id="rId339"/>
    <p:sldId id="2549" r:id="rId340"/>
    <p:sldId id="2973" r:id="rId341"/>
    <p:sldId id="2974" r:id="rId342"/>
    <p:sldId id="2975" r:id="rId343"/>
    <p:sldId id="2976" r:id="rId344"/>
    <p:sldId id="2977" r:id="rId345"/>
    <p:sldId id="2978" r:id="rId346"/>
    <p:sldId id="2979" r:id="rId347"/>
    <p:sldId id="2557" r:id="rId348"/>
    <p:sldId id="2558" r:id="rId349"/>
    <p:sldId id="2559" r:id="rId350"/>
    <p:sldId id="2980" r:id="rId351"/>
    <p:sldId id="2561" r:id="rId352"/>
    <p:sldId id="2562" r:id="rId353"/>
    <p:sldId id="2563" r:id="rId354"/>
    <p:sldId id="2564" r:id="rId355"/>
    <p:sldId id="3008" r:id="rId356"/>
    <p:sldId id="2981" r:id="rId357"/>
    <p:sldId id="2982" r:id="rId358"/>
    <p:sldId id="2983" r:id="rId359"/>
    <p:sldId id="2984" r:id="rId360"/>
    <p:sldId id="2986" r:id="rId361"/>
    <p:sldId id="2987" r:id="rId362"/>
    <p:sldId id="2988" r:id="rId363"/>
    <p:sldId id="2989" r:id="rId364"/>
    <p:sldId id="2990" r:id="rId365"/>
    <p:sldId id="2991" r:id="rId366"/>
    <p:sldId id="2992" r:id="rId367"/>
    <p:sldId id="2993" r:id="rId368"/>
    <p:sldId id="2994" r:id="rId369"/>
    <p:sldId id="2995" r:id="rId370"/>
    <p:sldId id="2996" r:id="rId371"/>
    <p:sldId id="2997" r:id="rId372"/>
    <p:sldId id="2998" r:id="rId373"/>
    <p:sldId id="3000" r:id="rId374"/>
    <p:sldId id="3001" r:id="rId375"/>
    <p:sldId id="2063" r:id="rId376"/>
    <p:sldId id="3002" r:id="rId377"/>
    <p:sldId id="3003" r:id="rId378"/>
    <p:sldId id="3004" r:id="rId379"/>
    <p:sldId id="2453" r:id="rId380"/>
    <p:sldId id="2452" r:id="rId381"/>
    <p:sldId id="3009" r:id="rId382"/>
  </p:sldIdLst>
  <p:sldSz cx="9144000" cy="6858000" type="screen4x3"/>
  <p:notesSz cx="7315200" cy="9601200"/>
  <p:embeddedFontLst>
    <p:embeddedFont>
      <p:font typeface="Calibri" panose="020F0502020204030204" pitchFamily="34" charset="0"/>
      <p:regular r:id="rId385"/>
      <p:bold r:id="rId386"/>
      <p:italic r:id="rId387"/>
      <p:boldItalic r:id="rId388"/>
    </p:embeddedFont>
    <p:embeddedFont>
      <p:font typeface="Calibri Light" panose="020F0302020204030204" pitchFamily="34" charset="0"/>
      <p:regular r:id="rId389"/>
      <p:italic r:id="rId390"/>
    </p:embeddedFont>
    <p:embeddedFont>
      <p:font typeface="Constantia" panose="02030602050306030303" pitchFamily="18" charset="0"/>
      <p:regular r:id="rId391"/>
      <p:bold r:id="rId392"/>
      <p:italic r:id="rId393"/>
      <p:boldItalic r:id="rId394"/>
    </p:embeddedFont>
    <p:embeddedFont>
      <p:font typeface="Tahoma" panose="020B0604030504040204" pitchFamily="34" charset="0"/>
      <p:regular r:id="rId395"/>
      <p:bold r:id="rId396"/>
    </p:embeddedFont>
    <p:embeddedFont>
      <p:font typeface="Wingdings 2" panose="05020102010507070707" pitchFamily="18" charset="2"/>
      <p:regular r:id="rId397"/>
    </p:embeddedFont>
  </p:embeddedFontLst>
  <p:custDataLst>
    <p:tags r:id="rId398"/>
  </p:custDataLst>
  <p:defaultTextStyle>
    <a:defPPr>
      <a:defRPr lang="ja-JP"/>
    </a:defPPr>
    <a:lvl1pPr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1pPr>
    <a:lvl2pPr marL="4572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2pPr>
    <a:lvl3pPr marL="9144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3pPr>
    <a:lvl4pPr marL="13716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4pPr>
    <a:lvl5pPr marL="18288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5pPr>
    <a:lvl6pPr marL="22860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6pPr>
    <a:lvl7pPr marL="27432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7pPr>
    <a:lvl8pPr marL="32004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8pPr>
    <a:lvl9pPr marL="36576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112">
          <p15:clr>
            <a:srgbClr val="A4A3A4"/>
          </p15:clr>
        </p15:guide>
        <p15:guide id="2" pos="1248">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CC"/>
    <a:srgbClr val="14663B"/>
    <a:srgbClr val="097542"/>
    <a:srgbClr val="000099"/>
    <a:srgbClr val="085823"/>
    <a:srgbClr val="333333"/>
    <a:srgbClr val="CC0000"/>
    <a:srgbClr val="1C1C1C"/>
    <a:srgbClr val="045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CEEE01-E99A-4B76-A3BC-63ECD3C43117}" v="651" dt="2019-03-29T15:37:27.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10" autoAdjust="0"/>
  </p:normalViewPr>
  <p:slideViewPr>
    <p:cSldViewPr>
      <p:cViewPr varScale="1">
        <p:scale>
          <a:sx n="86" d="100"/>
          <a:sy n="86" d="100"/>
        </p:scale>
        <p:origin x="1506" y="60"/>
      </p:cViewPr>
      <p:guideLst>
        <p:guide orient="horz" pos="2112"/>
        <p:guide pos="12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938"/>
    </p:cViewPr>
  </p:sorterViewPr>
  <p:notesViewPr>
    <p:cSldViewPr>
      <p:cViewPr>
        <p:scale>
          <a:sx n="66" d="100"/>
          <a:sy n="66" d="100"/>
        </p:scale>
        <p:origin x="4116" y="55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tableStyles" Target="tableStyles.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font" Target="fonts/font4.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presProps" Target="presProps.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font" Target="fonts/font6.fntdata"/><Relationship Id="rId404" Type="http://schemas.microsoft.com/office/2015/10/relationships/revisionInfo" Target="revisionInfo.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font" Target="fonts/font8.fntdata"/><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font" Target="fonts/font9.fntdata"/><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notesMaster" Target="notesMasters/notesMaster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10.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handoutMaster" Target="handoutMasters/handoutMaster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11.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font" Target="fonts/font1.fntdata"/><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12.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font" Target="fonts/font2.fntdata"/><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13.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theme" Target="theme/theme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font" Target="fonts/font3.fntdata"/><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tags" Target="tags/tag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microsoft.com/office/2016/11/relationships/changesInfo" Target="changesInfos/changesInfo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font" Target="fonts/font5.fntdata"/><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font" Target="fonts/font7.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mi Satria Wahono" userId="6b25786c5b08eadd" providerId="LiveId" clId="{11CEEE01-E99A-4B76-A3BC-63ECD3C43117}"/>
    <pc:docChg chg="undo custSel addSld delSld modSld modMainMaster">
      <pc:chgData name="Romi Satria Wahono" userId="6b25786c5b08eadd" providerId="LiveId" clId="{11CEEE01-E99A-4B76-A3BC-63ECD3C43117}" dt="2019-03-29T15:40:17.842" v="1260" actId="14100"/>
      <pc:docMkLst>
        <pc:docMk/>
      </pc:docMkLst>
      <pc:sldChg chg="add">
        <pc:chgData name="Romi Satria Wahono" userId="6b25786c5b08eadd" providerId="LiveId" clId="{11CEEE01-E99A-4B76-A3BC-63ECD3C43117}" dt="2019-03-29T14:31:04.685" v="315"/>
        <pc:sldMkLst>
          <pc:docMk/>
          <pc:sldMk cId="0" sldId="1658"/>
        </pc:sldMkLst>
      </pc:sldChg>
      <pc:sldChg chg="add">
        <pc:chgData name="Romi Satria Wahono" userId="6b25786c5b08eadd" providerId="LiveId" clId="{11CEEE01-E99A-4B76-A3BC-63ECD3C43117}" dt="2019-03-29T15:34:40.669" v="1245"/>
        <pc:sldMkLst>
          <pc:docMk/>
          <pc:sldMk cId="2189202566" sldId="1916"/>
        </pc:sldMkLst>
      </pc:sldChg>
      <pc:sldChg chg="add">
        <pc:chgData name="Romi Satria Wahono" userId="6b25786c5b08eadd" providerId="LiveId" clId="{11CEEE01-E99A-4B76-A3BC-63ECD3C43117}" dt="2019-03-29T14:39:13.138" v="597"/>
        <pc:sldMkLst>
          <pc:docMk/>
          <pc:sldMk cId="0" sldId="2063"/>
        </pc:sldMkLst>
      </pc:sldChg>
      <pc:sldChg chg="modSp">
        <pc:chgData name="Romi Satria Wahono" userId="6b25786c5b08eadd" providerId="LiveId" clId="{11CEEE01-E99A-4B76-A3BC-63ECD3C43117}" dt="2019-03-29T15:37:50.169" v="1258" actId="6549"/>
        <pc:sldMkLst>
          <pc:docMk/>
          <pc:sldMk cId="144025224" sldId="2075"/>
        </pc:sldMkLst>
        <pc:spChg chg="mod">
          <ac:chgData name="Romi Satria Wahono" userId="6b25786c5b08eadd" providerId="LiveId" clId="{11CEEE01-E99A-4B76-A3BC-63ECD3C43117}" dt="2019-03-29T15:37:50.169" v="1258" actId="6549"/>
          <ac:spMkLst>
            <pc:docMk/>
            <pc:sldMk cId="144025224" sldId="2075"/>
            <ac:spMk id="2" creationId="{00000000-0000-0000-0000-000000000000}"/>
          </ac:spMkLst>
        </pc:spChg>
      </pc:sldChg>
      <pc:sldChg chg="add">
        <pc:chgData name="Romi Satria Wahono" userId="6b25786c5b08eadd" providerId="LiveId" clId="{11CEEE01-E99A-4B76-A3BC-63ECD3C43117}" dt="2019-03-29T14:37:07.702" v="594"/>
        <pc:sldMkLst>
          <pc:docMk/>
          <pc:sldMk cId="30647900" sldId="2274"/>
        </pc:sldMkLst>
      </pc:sldChg>
      <pc:sldChg chg="add">
        <pc:chgData name="Romi Satria Wahono" userId="6b25786c5b08eadd" providerId="LiveId" clId="{11CEEE01-E99A-4B76-A3BC-63ECD3C43117}" dt="2019-03-29T14:37:07.702" v="594"/>
        <pc:sldMkLst>
          <pc:docMk/>
          <pc:sldMk cId="3675941813" sldId="2279"/>
        </pc:sldMkLst>
      </pc:sldChg>
      <pc:sldChg chg="add">
        <pc:chgData name="Romi Satria Wahono" userId="6b25786c5b08eadd" providerId="LiveId" clId="{11CEEE01-E99A-4B76-A3BC-63ECD3C43117}" dt="2019-03-29T14:37:07.702" v="594"/>
        <pc:sldMkLst>
          <pc:docMk/>
          <pc:sldMk cId="2681616919" sldId="2315"/>
        </pc:sldMkLst>
      </pc:sldChg>
      <pc:sldChg chg="add">
        <pc:chgData name="Romi Satria Wahono" userId="6b25786c5b08eadd" providerId="LiveId" clId="{11CEEE01-E99A-4B76-A3BC-63ECD3C43117}" dt="2019-03-29T14:37:07.702" v="594"/>
        <pc:sldMkLst>
          <pc:docMk/>
          <pc:sldMk cId="1168953810" sldId="2326"/>
        </pc:sldMkLst>
      </pc:sldChg>
      <pc:sldChg chg="add">
        <pc:chgData name="Romi Satria Wahono" userId="6b25786c5b08eadd" providerId="LiveId" clId="{11CEEE01-E99A-4B76-A3BC-63ECD3C43117}" dt="2019-03-29T14:37:07.702" v="594"/>
        <pc:sldMkLst>
          <pc:docMk/>
          <pc:sldMk cId="3236696333" sldId="2344"/>
        </pc:sldMkLst>
      </pc:sldChg>
      <pc:sldChg chg="add">
        <pc:chgData name="Romi Satria Wahono" userId="6b25786c5b08eadd" providerId="LiveId" clId="{11CEEE01-E99A-4B76-A3BC-63ECD3C43117}" dt="2019-03-29T14:37:07.702" v="594"/>
        <pc:sldMkLst>
          <pc:docMk/>
          <pc:sldMk cId="2549322314" sldId="2345"/>
        </pc:sldMkLst>
      </pc:sldChg>
      <pc:sldChg chg="add">
        <pc:chgData name="Romi Satria Wahono" userId="6b25786c5b08eadd" providerId="LiveId" clId="{11CEEE01-E99A-4B76-A3BC-63ECD3C43117}" dt="2019-03-29T14:37:07.702" v="594"/>
        <pc:sldMkLst>
          <pc:docMk/>
          <pc:sldMk cId="995716468" sldId="2346"/>
        </pc:sldMkLst>
      </pc:sldChg>
      <pc:sldChg chg="add">
        <pc:chgData name="Romi Satria Wahono" userId="6b25786c5b08eadd" providerId="LiveId" clId="{11CEEE01-E99A-4B76-A3BC-63ECD3C43117}" dt="2019-03-29T14:37:07.702" v="594"/>
        <pc:sldMkLst>
          <pc:docMk/>
          <pc:sldMk cId="89598465" sldId="2347"/>
        </pc:sldMkLst>
      </pc:sldChg>
      <pc:sldChg chg="add">
        <pc:chgData name="Romi Satria Wahono" userId="6b25786c5b08eadd" providerId="LiveId" clId="{11CEEE01-E99A-4B76-A3BC-63ECD3C43117}" dt="2019-03-29T14:37:07.702" v="594"/>
        <pc:sldMkLst>
          <pc:docMk/>
          <pc:sldMk cId="309567091" sldId="2348"/>
        </pc:sldMkLst>
      </pc:sldChg>
      <pc:sldChg chg="add">
        <pc:chgData name="Romi Satria Wahono" userId="6b25786c5b08eadd" providerId="LiveId" clId="{11CEEE01-E99A-4B76-A3BC-63ECD3C43117}" dt="2019-03-29T14:37:07.702" v="594"/>
        <pc:sldMkLst>
          <pc:docMk/>
          <pc:sldMk cId="2567405532" sldId="2349"/>
        </pc:sldMkLst>
      </pc:sldChg>
      <pc:sldChg chg="add">
        <pc:chgData name="Romi Satria Wahono" userId="6b25786c5b08eadd" providerId="LiveId" clId="{11CEEE01-E99A-4B76-A3BC-63ECD3C43117}" dt="2019-03-29T14:31:04.685" v="315"/>
        <pc:sldMkLst>
          <pc:docMk/>
          <pc:sldMk cId="749877269" sldId="2366"/>
        </pc:sldMkLst>
      </pc:sldChg>
      <pc:sldChg chg="add">
        <pc:chgData name="Romi Satria Wahono" userId="6b25786c5b08eadd" providerId="LiveId" clId="{11CEEE01-E99A-4B76-A3BC-63ECD3C43117}" dt="2019-03-29T14:37:56.316" v="595"/>
        <pc:sldMkLst>
          <pc:docMk/>
          <pc:sldMk cId="1647180554" sldId="2371"/>
        </pc:sldMkLst>
      </pc:sldChg>
      <pc:sldChg chg="add">
        <pc:chgData name="Romi Satria Wahono" userId="6b25786c5b08eadd" providerId="LiveId" clId="{11CEEE01-E99A-4B76-A3BC-63ECD3C43117}" dt="2019-03-29T14:37:56.316" v="595"/>
        <pc:sldMkLst>
          <pc:docMk/>
          <pc:sldMk cId="3242989274" sldId="2372"/>
        </pc:sldMkLst>
      </pc:sldChg>
      <pc:sldChg chg="add">
        <pc:chgData name="Romi Satria Wahono" userId="6b25786c5b08eadd" providerId="LiveId" clId="{11CEEE01-E99A-4B76-A3BC-63ECD3C43117}" dt="2019-03-29T14:37:56.316" v="595"/>
        <pc:sldMkLst>
          <pc:docMk/>
          <pc:sldMk cId="840737378" sldId="2374"/>
        </pc:sldMkLst>
      </pc:sldChg>
      <pc:sldChg chg="add">
        <pc:chgData name="Romi Satria Wahono" userId="6b25786c5b08eadd" providerId="LiveId" clId="{11CEEE01-E99A-4B76-A3BC-63ECD3C43117}" dt="2019-03-29T14:37:56.316" v="595"/>
        <pc:sldMkLst>
          <pc:docMk/>
          <pc:sldMk cId="2803372921" sldId="2375"/>
        </pc:sldMkLst>
      </pc:sldChg>
      <pc:sldChg chg="add">
        <pc:chgData name="Romi Satria Wahono" userId="6b25786c5b08eadd" providerId="LiveId" clId="{11CEEE01-E99A-4B76-A3BC-63ECD3C43117}" dt="2019-03-29T14:37:56.316" v="595"/>
        <pc:sldMkLst>
          <pc:docMk/>
          <pc:sldMk cId="21915954" sldId="2377"/>
        </pc:sldMkLst>
      </pc:sldChg>
      <pc:sldChg chg="add">
        <pc:chgData name="Romi Satria Wahono" userId="6b25786c5b08eadd" providerId="LiveId" clId="{11CEEE01-E99A-4B76-A3BC-63ECD3C43117}" dt="2019-03-29T14:37:56.316" v="595"/>
        <pc:sldMkLst>
          <pc:docMk/>
          <pc:sldMk cId="152692476" sldId="2379"/>
        </pc:sldMkLst>
      </pc:sldChg>
      <pc:sldChg chg="add">
        <pc:chgData name="Romi Satria Wahono" userId="6b25786c5b08eadd" providerId="LiveId" clId="{11CEEE01-E99A-4B76-A3BC-63ECD3C43117}" dt="2019-03-29T14:37:07.702" v="594"/>
        <pc:sldMkLst>
          <pc:docMk/>
          <pc:sldMk cId="3764361704" sldId="2383"/>
        </pc:sldMkLst>
      </pc:sldChg>
      <pc:sldChg chg="add">
        <pc:chgData name="Romi Satria Wahono" userId="6b25786c5b08eadd" providerId="LiveId" clId="{11CEEE01-E99A-4B76-A3BC-63ECD3C43117}" dt="2019-03-29T14:37:07.702" v="594"/>
        <pc:sldMkLst>
          <pc:docMk/>
          <pc:sldMk cId="4037872998" sldId="2384"/>
        </pc:sldMkLst>
      </pc:sldChg>
      <pc:sldChg chg="modSp">
        <pc:chgData name="Romi Satria Wahono" userId="6b25786c5b08eadd" providerId="LiveId" clId="{11CEEE01-E99A-4B76-A3BC-63ECD3C43117}" dt="2019-03-29T14:31:19.307" v="316" actId="403"/>
        <pc:sldMkLst>
          <pc:docMk/>
          <pc:sldMk cId="364565857" sldId="2414"/>
        </pc:sldMkLst>
        <pc:spChg chg="mod">
          <ac:chgData name="Romi Satria Wahono" userId="6b25786c5b08eadd" providerId="LiveId" clId="{11CEEE01-E99A-4B76-A3BC-63ECD3C43117}" dt="2019-03-29T14:31:19.307" v="316" actId="403"/>
          <ac:spMkLst>
            <pc:docMk/>
            <pc:sldMk cId="364565857" sldId="2414"/>
            <ac:spMk id="2" creationId="{00000000-0000-0000-0000-000000000000}"/>
          </ac:spMkLst>
        </pc:spChg>
      </pc:sldChg>
      <pc:sldChg chg="add">
        <pc:chgData name="Romi Satria Wahono" userId="6b25786c5b08eadd" providerId="LiveId" clId="{11CEEE01-E99A-4B76-A3BC-63ECD3C43117}" dt="2019-03-29T14:31:04.685" v="315"/>
        <pc:sldMkLst>
          <pc:docMk/>
          <pc:sldMk cId="1244789326" sldId="2419"/>
        </pc:sldMkLst>
      </pc:sldChg>
      <pc:sldChg chg="add">
        <pc:chgData name="Romi Satria Wahono" userId="6b25786c5b08eadd" providerId="LiveId" clId="{11CEEE01-E99A-4B76-A3BC-63ECD3C43117}" dt="2019-03-29T14:37:07.702" v="594"/>
        <pc:sldMkLst>
          <pc:docMk/>
          <pc:sldMk cId="4278781378" sldId="2420"/>
        </pc:sldMkLst>
      </pc:sldChg>
      <pc:sldChg chg="add">
        <pc:chgData name="Romi Satria Wahono" userId="6b25786c5b08eadd" providerId="LiveId" clId="{11CEEE01-E99A-4B76-A3BC-63ECD3C43117}" dt="2019-03-29T14:37:07.702" v="594"/>
        <pc:sldMkLst>
          <pc:docMk/>
          <pc:sldMk cId="1496893540" sldId="2421"/>
        </pc:sldMkLst>
      </pc:sldChg>
      <pc:sldChg chg="add">
        <pc:chgData name="Romi Satria Wahono" userId="6b25786c5b08eadd" providerId="LiveId" clId="{11CEEE01-E99A-4B76-A3BC-63ECD3C43117}" dt="2019-03-29T14:31:04.685" v="315"/>
        <pc:sldMkLst>
          <pc:docMk/>
          <pc:sldMk cId="3602841725" sldId="2423"/>
        </pc:sldMkLst>
      </pc:sldChg>
      <pc:sldChg chg="add">
        <pc:chgData name="Romi Satria Wahono" userId="6b25786c5b08eadd" providerId="LiveId" clId="{11CEEE01-E99A-4B76-A3BC-63ECD3C43117}" dt="2019-03-29T14:31:04.685" v="315"/>
        <pc:sldMkLst>
          <pc:docMk/>
          <pc:sldMk cId="3433034561" sldId="2424"/>
        </pc:sldMkLst>
      </pc:sldChg>
      <pc:sldChg chg="add">
        <pc:chgData name="Romi Satria Wahono" userId="6b25786c5b08eadd" providerId="LiveId" clId="{11CEEE01-E99A-4B76-A3BC-63ECD3C43117}" dt="2019-03-29T14:31:04.685" v="315"/>
        <pc:sldMkLst>
          <pc:docMk/>
          <pc:sldMk cId="1226915844" sldId="2425"/>
        </pc:sldMkLst>
      </pc:sldChg>
      <pc:sldChg chg="add">
        <pc:chgData name="Romi Satria Wahono" userId="6b25786c5b08eadd" providerId="LiveId" clId="{11CEEE01-E99A-4B76-A3BC-63ECD3C43117}" dt="2019-03-29T14:31:04.685" v="315"/>
        <pc:sldMkLst>
          <pc:docMk/>
          <pc:sldMk cId="170476761" sldId="2427"/>
        </pc:sldMkLst>
      </pc:sldChg>
      <pc:sldChg chg="modSp">
        <pc:chgData name="Romi Satria Wahono" userId="6b25786c5b08eadd" providerId="LiveId" clId="{11CEEE01-E99A-4B76-A3BC-63ECD3C43117}" dt="2019-03-29T14:30:03.728" v="314" actId="20577"/>
        <pc:sldMkLst>
          <pc:docMk/>
          <pc:sldMk cId="619659207" sldId="2429"/>
        </pc:sldMkLst>
        <pc:graphicFrameChg chg="mod">
          <ac:chgData name="Romi Satria Wahono" userId="6b25786c5b08eadd" providerId="LiveId" clId="{11CEEE01-E99A-4B76-A3BC-63ECD3C43117}" dt="2019-03-29T14:30:03.728" v="314" actId="20577"/>
          <ac:graphicFrameMkLst>
            <pc:docMk/>
            <pc:sldMk cId="619659207" sldId="2429"/>
            <ac:graphicFrameMk id="6" creationId="{00000000-0000-0000-0000-000000000000}"/>
          </ac:graphicFrameMkLst>
        </pc:graphicFrameChg>
      </pc:sldChg>
      <pc:sldChg chg="add">
        <pc:chgData name="Romi Satria Wahono" userId="6b25786c5b08eadd" providerId="LiveId" clId="{11CEEE01-E99A-4B76-A3BC-63ECD3C43117}" dt="2019-03-29T14:37:56.316" v="595"/>
        <pc:sldMkLst>
          <pc:docMk/>
          <pc:sldMk cId="2282654570" sldId="2433"/>
        </pc:sldMkLst>
      </pc:sldChg>
      <pc:sldChg chg="add">
        <pc:chgData name="Romi Satria Wahono" userId="6b25786c5b08eadd" providerId="LiveId" clId="{11CEEE01-E99A-4B76-A3BC-63ECD3C43117}" dt="2019-03-29T14:37:56.316" v="595"/>
        <pc:sldMkLst>
          <pc:docMk/>
          <pc:sldMk cId="711611779" sldId="2436"/>
        </pc:sldMkLst>
      </pc:sldChg>
      <pc:sldChg chg="add">
        <pc:chgData name="Romi Satria Wahono" userId="6b25786c5b08eadd" providerId="LiveId" clId="{11CEEE01-E99A-4B76-A3BC-63ECD3C43117}" dt="2019-03-29T14:37:56.316" v="595"/>
        <pc:sldMkLst>
          <pc:docMk/>
          <pc:sldMk cId="4095869344" sldId="2440"/>
        </pc:sldMkLst>
      </pc:sldChg>
      <pc:sldChg chg="del">
        <pc:chgData name="Romi Satria Wahono" userId="6b25786c5b08eadd" providerId="LiveId" clId="{11CEEE01-E99A-4B76-A3BC-63ECD3C43117}" dt="2019-03-29T14:26:58.578" v="223" actId="2696"/>
        <pc:sldMkLst>
          <pc:docMk/>
          <pc:sldMk cId="1759141699" sldId="2457"/>
        </pc:sldMkLst>
      </pc:sldChg>
      <pc:sldChg chg="del">
        <pc:chgData name="Romi Satria Wahono" userId="6b25786c5b08eadd" providerId="LiveId" clId="{11CEEE01-E99A-4B76-A3BC-63ECD3C43117}" dt="2019-03-29T15:37:42.551" v="1252" actId="2696"/>
        <pc:sldMkLst>
          <pc:docMk/>
          <pc:sldMk cId="4063742415" sldId="2476"/>
        </pc:sldMkLst>
      </pc:sldChg>
      <pc:sldChg chg="add">
        <pc:chgData name="Romi Satria Wahono" userId="6b25786c5b08eadd" providerId="LiveId" clId="{11CEEE01-E99A-4B76-A3BC-63ECD3C43117}" dt="2019-03-29T14:31:04.685" v="315"/>
        <pc:sldMkLst>
          <pc:docMk/>
          <pc:sldMk cId="1100880020" sldId="2477"/>
        </pc:sldMkLst>
      </pc:sldChg>
      <pc:sldChg chg="add">
        <pc:chgData name="Romi Satria Wahono" userId="6b25786c5b08eadd" providerId="LiveId" clId="{11CEEE01-E99A-4B76-A3BC-63ECD3C43117}" dt="2019-03-29T14:31:04.685" v="315"/>
        <pc:sldMkLst>
          <pc:docMk/>
          <pc:sldMk cId="1811233271" sldId="2478"/>
        </pc:sldMkLst>
      </pc:sldChg>
      <pc:sldChg chg="add">
        <pc:chgData name="Romi Satria Wahono" userId="6b25786c5b08eadd" providerId="LiveId" clId="{11CEEE01-E99A-4B76-A3BC-63ECD3C43117}" dt="2019-03-29T14:31:04.685" v="315"/>
        <pc:sldMkLst>
          <pc:docMk/>
          <pc:sldMk cId="3708839498" sldId="2479"/>
        </pc:sldMkLst>
      </pc:sldChg>
      <pc:sldChg chg="add">
        <pc:chgData name="Romi Satria Wahono" userId="6b25786c5b08eadd" providerId="LiveId" clId="{11CEEE01-E99A-4B76-A3BC-63ECD3C43117}" dt="2019-03-29T14:31:04.685" v="315"/>
        <pc:sldMkLst>
          <pc:docMk/>
          <pc:sldMk cId="2245310145" sldId="2480"/>
        </pc:sldMkLst>
      </pc:sldChg>
      <pc:sldChg chg="add">
        <pc:chgData name="Romi Satria Wahono" userId="6b25786c5b08eadd" providerId="LiveId" clId="{11CEEE01-E99A-4B76-A3BC-63ECD3C43117}" dt="2019-03-29T14:31:04.685" v="315"/>
        <pc:sldMkLst>
          <pc:docMk/>
          <pc:sldMk cId="223988297" sldId="2481"/>
        </pc:sldMkLst>
      </pc:sldChg>
      <pc:sldChg chg="add del">
        <pc:chgData name="Romi Satria Wahono" userId="6b25786c5b08eadd" providerId="LiveId" clId="{11CEEE01-E99A-4B76-A3BC-63ECD3C43117}" dt="2019-03-29T14:35:23.445" v="517" actId="2696"/>
        <pc:sldMkLst>
          <pc:docMk/>
          <pc:sldMk cId="1771878974" sldId="2483"/>
        </pc:sldMkLst>
      </pc:sldChg>
      <pc:sldChg chg="add">
        <pc:chgData name="Romi Satria Wahono" userId="6b25786c5b08eadd" providerId="LiveId" clId="{11CEEE01-E99A-4B76-A3BC-63ECD3C43117}" dt="2019-03-29T14:31:04.685" v="315"/>
        <pc:sldMkLst>
          <pc:docMk/>
          <pc:sldMk cId="3784633026" sldId="2484"/>
        </pc:sldMkLst>
      </pc:sldChg>
      <pc:sldChg chg="add">
        <pc:chgData name="Romi Satria Wahono" userId="6b25786c5b08eadd" providerId="LiveId" clId="{11CEEE01-E99A-4B76-A3BC-63ECD3C43117}" dt="2019-03-29T14:31:04.685" v="315"/>
        <pc:sldMkLst>
          <pc:docMk/>
          <pc:sldMk cId="2764794248" sldId="2485"/>
        </pc:sldMkLst>
      </pc:sldChg>
      <pc:sldChg chg="add">
        <pc:chgData name="Romi Satria Wahono" userId="6b25786c5b08eadd" providerId="LiveId" clId="{11CEEE01-E99A-4B76-A3BC-63ECD3C43117}" dt="2019-03-29T14:31:04.685" v="315"/>
        <pc:sldMkLst>
          <pc:docMk/>
          <pc:sldMk cId="2628756683" sldId="2486"/>
        </pc:sldMkLst>
      </pc:sldChg>
      <pc:sldChg chg="add">
        <pc:chgData name="Romi Satria Wahono" userId="6b25786c5b08eadd" providerId="LiveId" clId="{11CEEE01-E99A-4B76-A3BC-63ECD3C43117}" dt="2019-03-29T14:31:04.685" v="315"/>
        <pc:sldMkLst>
          <pc:docMk/>
          <pc:sldMk cId="1376617380" sldId="2487"/>
        </pc:sldMkLst>
      </pc:sldChg>
      <pc:sldChg chg="add">
        <pc:chgData name="Romi Satria Wahono" userId="6b25786c5b08eadd" providerId="LiveId" clId="{11CEEE01-E99A-4B76-A3BC-63ECD3C43117}" dt="2019-03-29T14:31:04.685" v="315"/>
        <pc:sldMkLst>
          <pc:docMk/>
          <pc:sldMk cId="3579045116" sldId="2490"/>
        </pc:sldMkLst>
      </pc:sldChg>
      <pc:sldChg chg="add">
        <pc:chgData name="Romi Satria Wahono" userId="6b25786c5b08eadd" providerId="LiveId" clId="{11CEEE01-E99A-4B76-A3BC-63ECD3C43117}" dt="2019-03-29T14:31:04.685" v="315"/>
        <pc:sldMkLst>
          <pc:docMk/>
          <pc:sldMk cId="2322306246" sldId="2491"/>
        </pc:sldMkLst>
      </pc:sldChg>
      <pc:sldChg chg="add">
        <pc:chgData name="Romi Satria Wahono" userId="6b25786c5b08eadd" providerId="LiveId" clId="{11CEEE01-E99A-4B76-A3BC-63ECD3C43117}" dt="2019-03-29T14:31:04.685" v="315"/>
        <pc:sldMkLst>
          <pc:docMk/>
          <pc:sldMk cId="1385097482" sldId="2492"/>
        </pc:sldMkLst>
      </pc:sldChg>
      <pc:sldChg chg="add">
        <pc:chgData name="Romi Satria Wahono" userId="6b25786c5b08eadd" providerId="LiveId" clId="{11CEEE01-E99A-4B76-A3BC-63ECD3C43117}" dt="2019-03-29T14:31:04.685" v="315"/>
        <pc:sldMkLst>
          <pc:docMk/>
          <pc:sldMk cId="606420909" sldId="2493"/>
        </pc:sldMkLst>
      </pc:sldChg>
      <pc:sldChg chg="modSp add">
        <pc:chgData name="Romi Satria Wahono" userId="6b25786c5b08eadd" providerId="LiveId" clId="{11CEEE01-E99A-4B76-A3BC-63ECD3C43117}" dt="2019-03-29T14:36:22.979" v="593" actId="20577"/>
        <pc:sldMkLst>
          <pc:docMk/>
          <pc:sldMk cId="1607594053" sldId="2494"/>
        </pc:sldMkLst>
        <pc:spChg chg="mod">
          <ac:chgData name="Romi Satria Wahono" userId="6b25786c5b08eadd" providerId="LiveId" clId="{11CEEE01-E99A-4B76-A3BC-63ECD3C43117}" dt="2019-03-29T14:36:22.979" v="593" actId="20577"/>
          <ac:spMkLst>
            <pc:docMk/>
            <pc:sldMk cId="1607594053" sldId="2494"/>
            <ac:spMk id="2" creationId="{B2B49335-3434-48B7-A87A-9FBA48091DD4}"/>
          </ac:spMkLst>
        </pc:spChg>
      </pc:sldChg>
      <pc:sldChg chg="add">
        <pc:chgData name="Romi Satria Wahono" userId="6b25786c5b08eadd" providerId="LiveId" clId="{11CEEE01-E99A-4B76-A3BC-63ECD3C43117}" dt="2019-03-29T14:37:56.316" v="595"/>
        <pc:sldMkLst>
          <pc:docMk/>
          <pc:sldMk cId="967261816" sldId="2495"/>
        </pc:sldMkLst>
      </pc:sldChg>
      <pc:sldChg chg="add del">
        <pc:chgData name="Romi Satria Wahono" userId="6b25786c5b08eadd" providerId="LiveId" clId="{11CEEE01-E99A-4B76-A3BC-63ECD3C43117}" dt="2019-03-29T15:09:26.173" v="994" actId="2696"/>
        <pc:sldMkLst>
          <pc:docMk/>
          <pc:sldMk cId="3996393924" sldId="2496"/>
        </pc:sldMkLst>
      </pc:sldChg>
      <pc:sldChg chg="add del">
        <pc:chgData name="Romi Satria Wahono" userId="6b25786c5b08eadd" providerId="LiveId" clId="{11CEEE01-E99A-4B76-A3BC-63ECD3C43117}" dt="2019-03-29T15:09:26.145" v="993" actId="2696"/>
        <pc:sldMkLst>
          <pc:docMk/>
          <pc:sldMk cId="1416531982" sldId="2497"/>
        </pc:sldMkLst>
      </pc:sldChg>
      <pc:sldChg chg="add del">
        <pc:chgData name="Romi Satria Wahono" userId="6b25786c5b08eadd" providerId="LiveId" clId="{11CEEE01-E99A-4B76-A3BC-63ECD3C43117}" dt="2019-03-29T15:09:26.118" v="992" actId="2696"/>
        <pc:sldMkLst>
          <pc:docMk/>
          <pc:sldMk cId="898043266" sldId="2498"/>
        </pc:sldMkLst>
      </pc:sldChg>
      <pc:sldChg chg="add del">
        <pc:chgData name="Romi Satria Wahono" userId="6b25786c5b08eadd" providerId="LiveId" clId="{11CEEE01-E99A-4B76-A3BC-63ECD3C43117}" dt="2019-03-29T15:09:26.067" v="990" actId="2696"/>
        <pc:sldMkLst>
          <pc:docMk/>
          <pc:sldMk cId="2242266128" sldId="2499"/>
        </pc:sldMkLst>
      </pc:sldChg>
      <pc:sldChg chg="add">
        <pc:chgData name="Romi Satria Wahono" userId="6b25786c5b08eadd" providerId="LiveId" clId="{11CEEE01-E99A-4B76-A3BC-63ECD3C43117}" dt="2019-03-29T14:37:07.702" v="594"/>
        <pc:sldMkLst>
          <pc:docMk/>
          <pc:sldMk cId="3990299307" sldId="2503"/>
        </pc:sldMkLst>
      </pc:sldChg>
      <pc:sldChg chg="add">
        <pc:chgData name="Romi Satria Wahono" userId="6b25786c5b08eadd" providerId="LiveId" clId="{11CEEE01-E99A-4B76-A3BC-63ECD3C43117}" dt="2019-03-29T14:37:07.702" v="594"/>
        <pc:sldMkLst>
          <pc:docMk/>
          <pc:sldMk cId="3652962124" sldId="2504"/>
        </pc:sldMkLst>
      </pc:sldChg>
      <pc:sldChg chg="add">
        <pc:chgData name="Romi Satria Wahono" userId="6b25786c5b08eadd" providerId="LiveId" clId="{11CEEE01-E99A-4B76-A3BC-63ECD3C43117}" dt="2019-03-29T14:37:07.702" v="594"/>
        <pc:sldMkLst>
          <pc:docMk/>
          <pc:sldMk cId="354673068" sldId="2505"/>
        </pc:sldMkLst>
      </pc:sldChg>
      <pc:sldChg chg="add">
        <pc:chgData name="Romi Satria Wahono" userId="6b25786c5b08eadd" providerId="LiveId" clId="{11CEEE01-E99A-4B76-A3BC-63ECD3C43117}" dt="2019-03-29T14:37:07.702" v="594"/>
        <pc:sldMkLst>
          <pc:docMk/>
          <pc:sldMk cId="4049679808" sldId="2508"/>
        </pc:sldMkLst>
      </pc:sldChg>
      <pc:sldChg chg="add">
        <pc:chgData name="Romi Satria Wahono" userId="6b25786c5b08eadd" providerId="LiveId" clId="{11CEEE01-E99A-4B76-A3BC-63ECD3C43117}" dt="2019-03-29T14:37:07.702" v="594"/>
        <pc:sldMkLst>
          <pc:docMk/>
          <pc:sldMk cId="4223299888" sldId="2509"/>
        </pc:sldMkLst>
      </pc:sldChg>
      <pc:sldChg chg="add">
        <pc:chgData name="Romi Satria Wahono" userId="6b25786c5b08eadd" providerId="LiveId" clId="{11CEEE01-E99A-4B76-A3BC-63ECD3C43117}" dt="2019-03-29T14:37:07.702" v="594"/>
        <pc:sldMkLst>
          <pc:docMk/>
          <pc:sldMk cId="2487133140" sldId="2510"/>
        </pc:sldMkLst>
      </pc:sldChg>
      <pc:sldChg chg="add">
        <pc:chgData name="Romi Satria Wahono" userId="6b25786c5b08eadd" providerId="LiveId" clId="{11CEEE01-E99A-4B76-A3BC-63ECD3C43117}" dt="2019-03-29T14:37:07.702" v="594"/>
        <pc:sldMkLst>
          <pc:docMk/>
          <pc:sldMk cId="3027437376" sldId="2511"/>
        </pc:sldMkLst>
      </pc:sldChg>
      <pc:sldChg chg="add">
        <pc:chgData name="Romi Satria Wahono" userId="6b25786c5b08eadd" providerId="LiveId" clId="{11CEEE01-E99A-4B76-A3BC-63ECD3C43117}" dt="2019-03-29T14:37:07.702" v="594"/>
        <pc:sldMkLst>
          <pc:docMk/>
          <pc:sldMk cId="1184933135" sldId="2513"/>
        </pc:sldMkLst>
      </pc:sldChg>
      <pc:sldChg chg="add">
        <pc:chgData name="Romi Satria Wahono" userId="6b25786c5b08eadd" providerId="LiveId" clId="{11CEEE01-E99A-4B76-A3BC-63ECD3C43117}" dt="2019-03-29T14:37:07.702" v="594"/>
        <pc:sldMkLst>
          <pc:docMk/>
          <pc:sldMk cId="3147210517" sldId="2514"/>
        </pc:sldMkLst>
      </pc:sldChg>
      <pc:sldChg chg="add">
        <pc:chgData name="Romi Satria Wahono" userId="6b25786c5b08eadd" providerId="LiveId" clId="{11CEEE01-E99A-4B76-A3BC-63ECD3C43117}" dt="2019-03-29T14:37:07.702" v="594"/>
        <pc:sldMkLst>
          <pc:docMk/>
          <pc:sldMk cId="1312874049" sldId="2515"/>
        </pc:sldMkLst>
      </pc:sldChg>
      <pc:sldChg chg="add">
        <pc:chgData name="Romi Satria Wahono" userId="6b25786c5b08eadd" providerId="LiveId" clId="{11CEEE01-E99A-4B76-A3BC-63ECD3C43117}" dt="2019-03-29T14:37:07.702" v="594"/>
        <pc:sldMkLst>
          <pc:docMk/>
          <pc:sldMk cId="1484776700" sldId="2516"/>
        </pc:sldMkLst>
      </pc:sldChg>
      <pc:sldChg chg="modSp add">
        <pc:chgData name="Romi Satria Wahono" userId="6b25786c5b08eadd" providerId="LiveId" clId="{11CEEE01-E99A-4B76-A3BC-63ECD3C43117}" dt="2019-03-29T15:04:03.333" v="878" actId="20577"/>
        <pc:sldMkLst>
          <pc:docMk/>
          <pc:sldMk cId="66922937" sldId="2518"/>
        </pc:sldMkLst>
        <pc:spChg chg="mod">
          <ac:chgData name="Romi Satria Wahono" userId="6b25786c5b08eadd" providerId="LiveId" clId="{11CEEE01-E99A-4B76-A3BC-63ECD3C43117}" dt="2019-03-29T15:04:03.333" v="878" actId="20577"/>
          <ac:spMkLst>
            <pc:docMk/>
            <pc:sldMk cId="66922937" sldId="2518"/>
            <ac:spMk id="2" creationId="{00000000-0000-0000-0000-000000000000}"/>
          </ac:spMkLst>
        </pc:spChg>
      </pc:sldChg>
      <pc:sldChg chg="add">
        <pc:chgData name="Romi Satria Wahono" userId="6b25786c5b08eadd" providerId="LiveId" clId="{11CEEE01-E99A-4B76-A3BC-63ECD3C43117}" dt="2019-03-29T14:37:07.702" v="594"/>
        <pc:sldMkLst>
          <pc:docMk/>
          <pc:sldMk cId="1254072488" sldId="2519"/>
        </pc:sldMkLst>
      </pc:sldChg>
      <pc:sldChg chg="add">
        <pc:chgData name="Romi Satria Wahono" userId="6b25786c5b08eadd" providerId="LiveId" clId="{11CEEE01-E99A-4B76-A3BC-63ECD3C43117}" dt="2019-03-29T14:37:07.702" v="594"/>
        <pc:sldMkLst>
          <pc:docMk/>
          <pc:sldMk cId="2165688577" sldId="2520"/>
        </pc:sldMkLst>
      </pc:sldChg>
      <pc:sldChg chg="add">
        <pc:chgData name="Romi Satria Wahono" userId="6b25786c5b08eadd" providerId="LiveId" clId="{11CEEE01-E99A-4B76-A3BC-63ECD3C43117}" dt="2019-03-29T14:37:07.702" v="594"/>
        <pc:sldMkLst>
          <pc:docMk/>
          <pc:sldMk cId="2373991850" sldId="2521"/>
        </pc:sldMkLst>
      </pc:sldChg>
      <pc:sldChg chg="add">
        <pc:chgData name="Romi Satria Wahono" userId="6b25786c5b08eadd" providerId="LiveId" clId="{11CEEE01-E99A-4B76-A3BC-63ECD3C43117}" dt="2019-03-29T14:37:07.702" v="594"/>
        <pc:sldMkLst>
          <pc:docMk/>
          <pc:sldMk cId="2536845610" sldId="2522"/>
        </pc:sldMkLst>
      </pc:sldChg>
      <pc:sldChg chg="add">
        <pc:chgData name="Romi Satria Wahono" userId="6b25786c5b08eadd" providerId="LiveId" clId="{11CEEE01-E99A-4B76-A3BC-63ECD3C43117}" dt="2019-03-29T14:37:07.702" v="594"/>
        <pc:sldMkLst>
          <pc:docMk/>
          <pc:sldMk cId="2244176160" sldId="2523"/>
        </pc:sldMkLst>
      </pc:sldChg>
      <pc:sldChg chg="add">
        <pc:chgData name="Romi Satria Wahono" userId="6b25786c5b08eadd" providerId="LiveId" clId="{11CEEE01-E99A-4B76-A3BC-63ECD3C43117}" dt="2019-03-29T14:37:07.702" v="594"/>
        <pc:sldMkLst>
          <pc:docMk/>
          <pc:sldMk cId="4251882640" sldId="2524"/>
        </pc:sldMkLst>
      </pc:sldChg>
      <pc:sldChg chg="add">
        <pc:chgData name="Romi Satria Wahono" userId="6b25786c5b08eadd" providerId="LiveId" clId="{11CEEE01-E99A-4B76-A3BC-63ECD3C43117}" dt="2019-03-29T14:37:56.316" v="595"/>
        <pc:sldMkLst>
          <pc:docMk/>
          <pc:sldMk cId="1445250193" sldId="2525"/>
        </pc:sldMkLst>
      </pc:sldChg>
      <pc:sldChg chg="add">
        <pc:chgData name="Romi Satria Wahono" userId="6b25786c5b08eadd" providerId="LiveId" clId="{11CEEE01-E99A-4B76-A3BC-63ECD3C43117}" dt="2019-03-29T14:37:56.316" v="595"/>
        <pc:sldMkLst>
          <pc:docMk/>
          <pc:sldMk cId="2858591060" sldId="2526"/>
        </pc:sldMkLst>
      </pc:sldChg>
      <pc:sldChg chg="add">
        <pc:chgData name="Romi Satria Wahono" userId="6b25786c5b08eadd" providerId="LiveId" clId="{11CEEE01-E99A-4B76-A3BC-63ECD3C43117}" dt="2019-03-29T14:37:07.702" v="594"/>
        <pc:sldMkLst>
          <pc:docMk/>
          <pc:sldMk cId="1473815285" sldId="2527"/>
        </pc:sldMkLst>
      </pc:sldChg>
      <pc:sldChg chg="add">
        <pc:chgData name="Romi Satria Wahono" userId="6b25786c5b08eadd" providerId="LiveId" clId="{11CEEE01-E99A-4B76-A3BC-63ECD3C43117}" dt="2019-03-29T14:37:07.702" v="594"/>
        <pc:sldMkLst>
          <pc:docMk/>
          <pc:sldMk cId="3556133340" sldId="2528"/>
        </pc:sldMkLst>
      </pc:sldChg>
      <pc:sldChg chg="add">
        <pc:chgData name="Romi Satria Wahono" userId="6b25786c5b08eadd" providerId="LiveId" clId="{11CEEE01-E99A-4B76-A3BC-63ECD3C43117}" dt="2019-03-29T14:37:56.316" v="595"/>
        <pc:sldMkLst>
          <pc:docMk/>
          <pc:sldMk cId="1810575141" sldId="2529"/>
        </pc:sldMkLst>
      </pc:sldChg>
      <pc:sldChg chg="add">
        <pc:chgData name="Romi Satria Wahono" userId="6b25786c5b08eadd" providerId="LiveId" clId="{11CEEE01-E99A-4B76-A3BC-63ECD3C43117}" dt="2019-03-29T14:37:56.316" v="595"/>
        <pc:sldMkLst>
          <pc:docMk/>
          <pc:sldMk cId="4000909118" sldId="2530"/>
        </pc:sldMkLst>
      </pc:sldChg>
      <pc:sldChg chg="add">
        <pc:chgData name="Romi Satria Wahono" userId="6b25786c5b08eadd" providerId="LiveId" clId="{11CEEE01-E99A-4B76-A3BC-63ECD3C43117}" dt="2019-03-29T14:37:56.316" v="595"/>
        <pc:sldMkLst>
          <pc:docMk/>
          <pc:sldMk cId="79006833" sldId="2531"/>
        </pc:sldMkLst>
      </pc:sldChg>
      <pc:sldChg chg="add">
        <pc:chgData name="Romi Satria Wahono" userId="6b25786c5b08eadd" providerId="LiveId" clId="{11CEEE01-E99A-4B76-A3BC-63ECD3C43117}" dt="2019-03-29T14:37:07.702" v="594"/>
        <pc:sldMkLst>
          <pc:docMk/>
          <pc:sldMk cId="115225467" sldId="2532"/>
        </pc:sldMkLst>
      </pc:sldChg>
      <pc:sldChg chg="add">
        <pc:chgData name="Romi Satria Wahono" userId="6b25786c5b08eadd" providerId="LiveId" clId="{11CEEE01-E99A-4B76-A3BC-63ECD3C43117}" dt="2019-03-29T14:37:07.702" v="594"/>
        <pc:sldMkLst>
          <pc:docMk/>
          <pc:sldMk cId="3020377011" sldId="2533"/>
        </pc:sldMkLst>
      </pc:sldChg>
      <pc:sldChg chg="add">
        <pc:chgData name="Romi Satria Wahono" userId="6b25786c5b08eadd" providerId="LiveId" clId="{11CEEE01-E99A-4B76-A3BC-63ECD3C43117}" dt="2019-03-29T14:37:07.702" v="594"/>
        <pc:sldMkLst>
          <pc:docMk/>
          <pc:sldMk cId="3702756889" sldId="2534"/>
        </pc:sldMkLst>
      </pc:sldChg>
      <pc:sldChg chg="add">
        <pc:chgData name="Romi Satria Wahono" userId="6b25786c5b08eadd" providerId="LiveId" clId="{11CEEE01-E99A-4B76-A3BC-63ECD3C43117}" dt="2019-03-29T14:37:07.702" v="594"/>
        <pc:sldMkLst>
          <pc:docMk/>
          <pc:sldMk cId="3710257523" sldId="2535"/>
        </pc:sldMkLst>
      </pc:sldChg>
      <pc:sldChg chg="modSp add">
        <pc:chgData name="Romi Satria Wahono" userId="6b25786c5b08eadd" providerId="LiveId" clId="{11CEEE01-E99A-4B76-A3BC-63ECD3C43117}" dt="2019-03-29T15:13:08.507" v="1066" actId="404"/>
        <pc:sldMkLst>
          <pc:docMk/>
          <pc:sldMk cId="1104733162" sldId="2536"/>
        </pc:sldMkLst>
        <pc:spChg chg="mod">
          <ac:chgData name="Romi Satria Wahono" userId="6b25786c5b08eadd" providerId="LiveId" clId="{11CEEE01-E99A-4B76-A3BC-63ECD3C43117}" dt="2019-03-29T15:13:05.445" v="1065" actId="404"/>
          <ac:spMkLst>
            <pc:docMk/>
            <pc:sldMk cId="1104733162" sldId="2536"/>
            <ac:spMk id="2" creationId="{00000000-0000-0000-0000-000000000000}"/>
          </ac:spMkLst>
        </pc:spChg>
        <pc:spChg chg="mod">
          <ac:chgData name="Romi Satria Wahono" userId="6b25786c5b08eadd" providerId="LiveId" clId="{11CEEE01-E99A-4B76-A3BC-63ECD3C43117}" dt="2019-03-29T15:13:08.507" v="1066" actId="404"/>
          <ac:spMkLst>
            <pc:docMk/>
            <pc:sldMk cId="1104733162" sldId="2536"/>
            <ac:spMk id="3" creationId="{00000000-0000-0000-0000-000000000000}"/>
          </ac:spMkLst>
        </pc:spChg>
      </pc:sldChg>
      <pc:sldChg chg="add">
        <pc:chgData name="Romi Satria Wahono" userId="6b25786c5b08eadd" providerId="LiveId" clId="{11CEEE01-E99A-4B76-A3BC-63ECD3C43117}" dt="2019-03-29T14:38:38.055" v="596"/>
        <pc:sldMkLst>
          <pc:docMk/>
          <pc:sldMk cId="2167679822" sldId="2537"/>
        </pc:sldMkLst>
      </pc:sldChg>
      <pc:sldChg chg="add">
        <pc:chgData name="Romi Satria Wahono" userId="6b25786c5b08eadd" providerId="LiveId" clId="{11CEEE01-E99A-4B76-A3BC-63ECD3C43117}" dt="2019-03-29T14:38:38.055" v="596"/>
        <pc:sldMkLst>
          <pc:docMk/>
          <pc:sldMk cId="3877315602" sldId="2538"/>
        </pc:sldMkLst>
      </pc:sldChg>
      <pc:sldChg chg="add">
        <pc:chgData name="Romi Satria Wahono" userId="6b25786c5b08eadd" providerId="LiveId" clId="{11CEEE01-E99A-4B76-A3BC-63ECD3C43117}" dt="2019-03-29T14:37:07.702" v="594"/>
        <pc:sldMkLst>
          <pc:docMk/>
          <pc:sldMk cId="3408136183" sldId="2539"/>
        </pc:sldMkLst>
      </pc:sldChg>
      <pc:sldChg chg="add">
        <pc:chgData name="Romi Satria Wahono" userId="6b25786c5b08eadd" providerId="LiveId" clId="{11CEEE01-E99A-4B76-A3BC-63ECD3C43117}" dt="2019-03-29T14:37:07.702" v="594"/>
        <pc:sldMkLst>
          <pc:docMk/>
          <pc:sldMk cId="18057126" sldId="2540"/>
        </pc:sldMkLst>
      </pc:sldChg>
      <pc:sldChg chg="add">
        <pc:chgData name="Romi Satria Wahono" userId="6b25786c5b08eadd" providerId="LiveId" clId="{11CEEE01-E99A-4B76-A3BC-63ECD3C43117}" dt="2019-03-29T14:37:07.702" v="594"/>
        <pc:sldMkLst>
          <pc:docMk/>
          <pc:sldMk cId="3550954927" sldId="2541"/>
        </pc:sldMkLst>
      </pc:sldChg>
      <pc:sldChg chg="add">
        <pc:chgData name="Romi Satria Wahono" userId="6b25786c5b08eadd" providerId="LiveId" clId="{11CEEE01-E99A-4B76-A3BC-63ECD3C43117}" dt="2019-03-29T14:38:38.055" v="596"/>
        <pc:sldMkLst>
          <pc:docMk/>
          <pc:sldMk cId="760249228" sldId="2542"/>
        </pc:sldMkLst>
      </pc:sldChg>
      <pc:sldChg chg="add">
        <pc:chgData name="Romi Satria Wahono" userId="6b25786c5b08eadd" providerId="LiveId" clId="{11CEEE01-E99A-4B76-A3BC-63ECD3C43117}" dt="2019-03-29T14:37:07.702" v="594"/>
        <pc:sldMkLst>
          <pc:docMk/>
          <pc:sldMk cId="2375365417" sldId="2543"/>
        </pc:sldMkLst>
      </pc:sldChg>
      <pc:sldChg chg="add">
        <pc:chgData name="Romi Satria Wahono" userId="6b25786c5b08eadd" providerId="LiveId" clId="{11CEEE01-E99A-4B76-A3BC-63ECD3C43117}" dt="2019-03-29T14:37:07.702" v="594"/>
        <pc:sldMkLst>
          <pc:docMk/>
          <pc:sldMk cId="1853513013" sldId="2544"/>
        </pc:sldMkLst>
      </pc:sldChg>
      <pc:sldChg chg="add">
        <pc:chgData name="Romi Satria Wahono" userId="6b25786c5b08eadd" providerId="LiveId" clId="{11CEEE01-E99A-4B76-A3BC-63ECD3C43117}" dt="2019-03-29T14:37:07.702" v="594"/>
        <pc:sldMkLst>
          <pc:docMk/>
          <pc:sldMk cId="4021912684" sldId="2545"/>
        </pc:sldMkLst>
      </pc:sldChg>
      <pc:sldChg chg="add">
        <pc:chgData name="Romi Satria Wahono" userId="6b25786c5b08eadd" providerId="LiveId" clId="{11CEEE01-E99A-4B76-A3BC-63ECD3C43117}" dt="2019-03-29T14:37:07.702" v="594"/>
        <pc:sldMkLst>
          <pc:docMk/>
          <pc:sldMk cId="4212037733" sldId="2546"/>
        </pc:sldMkLst>
      </pc:sldChg>
      <pc:sldChg chg="add">
        <pc:chgData name="Romi Satria Wahono" userId="6b25786c5b08eadd" providerId="LiveId" clId="{11CEEE01-E99A-4B76-A3BC-63ECD3C43117}" dt="2019-03-29T14:37:07.702" v="594"/>
        <pc:sldMkLst>
          <pc:docMk/>
          <pc:sldMk cId="1497480406" sldId="2547"/>
        </pc:sldMkLst>
      </pc:sldChg>
      <pc:sldChg chg="add">
        <pc:chgData name="Romi Satria Wahono" userId="6b25786c5b08eadd" providerId="LiveId" clId="{11CEEE01-E99A-4B76-A3BC-63ECD3C43117}" dt="2019-03-29T14:37:07.702" v="594"/>
        <pc:sldMkLst>
          <pc:docMk/>
          <pc:sldMk cId="705765775" sldId="2548"/>
        </pc:sldMkLst>
      </pc:sldChg>
      <pc:sldChg chg="add">
        <pc:chgData name="Romi Satria Wahono" userId="6b25786c5b08eadd" providerId="LiveId" clId="{11CEEE01-E99A-4B76-A3BC-63ECD3C43117}" dt="2019-03-29T14:38:38.055" v="596"/>
        <pc:sldMkLst>
          <pc:docMk/>
          <pc:sldMk cId="4242177571" sldId="2549"/>
        </pc:sldMkLst>
      </pc:sldChg>
      <pc:sldChg chg="add">
        <pc:chgData name="Romi Satria Wahono" userId="6b25786c5b08eadd" providerId="LiveId" clId="{11CEEE01-E99A-4B76-A3BC-63ECD3C43117}" dt="2019-03-29T14:37:07.702" v="594"/>
        <pc:sldMkLst>
          <pc:docMk/>
          <pc:sldMk cId="2349207539" sldId="2550"/>
        </pc:sldMkLst>
      </pc:sldChg>
      <pc:sldChg chg="add">
        <pc:chgData name="Romi Satria Wahono" userId="6b25786c5b08eadd" providerId="LiveId" clId="{11CEEE01-E99A-4B76-A3BC-63ECD3C43117}" dt="2019-03-29T14:37:07.702" v="594"/>
        <pc:sldMkLst>
          <pc:docMk/>
          <pc:sldMk cId="3957807516" sldId="2551"/>
        </pc:sldMkLst>
      </pc:sldChg>
      <pc:sldChg chg="add">
        <pc:chgData name="Romi Satria Wahono" userId="6b25786c5b08eadd" providerId="LiveId" clId="{11CEEE01-E99A-4B76-A3BC-63ECD3C43117}" dt="2019-03-29T14:37:07.702" v="594"/>
        <pc:sldMkLst>
          <pc:docMk/>
          <pc:sldMk cId="108713276" sldId="2552"/>
        </pc:sldMkLst>
      </pc:sldChg>
      <pc:sldChg chg="add">
        <pc:chgData name="Romi Satria Wahono" userId="6b25786c5b08eadd" providerId="LiveId" clId="{11CEEE01-E99A-4B76-A3BC-63ECD3C43117}" dt="2019-03-29T14:37:07.702" v="594"/>
        <pc:sldMkLst>
          <pc:docMk/>
          <pc:sldMk cId="1514246336" sldId="2553"/>
        </pc:sldMkLst>
      </pc:sldChg>
      <pc:sldChg chg="add">
        <pc:chgData name="Romi Satria Wahono" userId="6b25786c5b08eadd" providerId="LiveId" clId="{11CEEE01-E99A-4B76-A3BC-63ECD3C43117}" dt="2019-03-29T14:37:07.702" v="594"/>
        <pc:sldMkLst>
          <pc:docMk/>
          <pc:sldMk cId="3827015074" sldId="2554"/>
        </pc:sldMkLst>
      </pc:sldChg>
      <pc:sldChg chg="add">
        <pc:chgData name="Romi Satria Wahono" userId="6b25786c5b08eadd" providerId="LiveId" clId="{11CEEE01-E99A-4B76-A3BC-63ECD3C43117}" dt="2019-03-29T14:37:07.702" v="594"/>
        <pc:sldMkLst>
          <pc:docMk/>
          <pc:sldMk cId="1068289532" sldId="2555"/>
        </pc:sldMkLst>
      </pc:sldChg>
      <pc:sldChg chg="add">
        <pc:chgData name="Romi Satria Wahono" userId="6b25786c5b08eadd" providerId="LiveId" clId="{11CEEE01-E99A-4B76-A3BC-63ECD3C43117}" dt="2019-03-29T14:37:07.702" v="594"/>
        <pc:sldMkLst>
          <pc:docMk/>
          <pc:sldMk cId="3915935097" sldId="2556"/>
        </pc:sldMkLst>
      </pc:sldChg>
      <pc:sldChg chg="add">
        <pc:chgData name="Romi Satria Wahono" userId="6b25786c5b08eadd" providerId="LiveId" clId="{11CEEE01-E99A-4B76-A3BC-63ECD3C43117}" dt="2019-03-29T14:38:38.055" v="596"/>
        <pc:sldMkLst>
          <pc:docMk/>
          <pc:sldMk cId="4020532897" sldId="2557"/>
        </pc:sldMkLst>
      </pc:sldChg>
      <pc:sldChg chg="add">
        <pc:chgData name="Romi Satria Wahono" userId="6b25786c5b08eadd" providerId="LiveId" clId="{11CEEE01-E99A-4B76-A3BC-63ECD3C43117}" dt="2019-03-29T14:38:38.055" v="596"/>
        <pc:sldMkLst>
          <pc:docMk/>
          <pc:sldMk cId="2771138016" sldId="2558"/>
        </pc:sldMkLst>
      </pc:sldChg>
      <pc:sldChg chg="add">
        <pc:chgData name="Romi Satria Wahono" userId="6b25786c5b08eadd" providerId="LiveId" clId="{11CEEE01-E99A-4B76-A3BC-63ECD3C43117}" dt="2019-03-29T14:38:38.055" v="596"/>
        <pc:sldMkLst>
          <pc:docMk/>
          <pc:sldMk cId="3339910142" sldId="2559"/>
        </pc:sldMkLst>
      </pc:sldChg>
      <pc:sldChg chg="add">
        <pc:chgData name="Romi Satria Wahono" userId="6b25786c5b08eadd" providerId="LiveId" clId="{11CEEE01-E99A-4B76-A3BC-63ECD3C43117}" dt="2019-03-29T14:37:07.702" v="594"/>
        <pc:sldMkLst>
          <pc:docMk/>
          <pc:sldMk cId="1636276822" sldId="2560"/>
        </pc:sldMkLst>
      </pc:sldChg>
      <pc:sldChg chg="add">
        <pc:chgData name="Romi Satria Wahono" userId="6b25786c5b08eadd" providerId="LiveId" clId="{11CEEE01-E99A-4B76-A3BC-63ECD3C43117}" dt="2019-03-29T14:38:38.055" v="596"/>
        <pc:sldMkLst>
          <pc:docMk/>
          <pc:sldMk cId="2042442756" sldId="2561"/>
        </pc:sldMkLst>
      </pc:sldChg>
      <pc:sldChg chg="add">
        <pc:chgData name="Romi Satria Wahono" userId="6b25786c5b08eadd" providerId="LiveId" clId="{11CEEE01-E99A-4B76-A3BC-63ECD3C43117}" dt="2019-03-29T14:38:38.055" v="596"/>
        <pc:sldMkLst>
          <pc:docMk/>
          <pc:sldMk cId="69713858" sldId="2562"/>
        </pc:sldMkLst>
      </pc:sldChg>
      <pc:sldChg chg="add">
        <pc:chgData name="Romi Satria Wahono" userId="6b25786c5b08eadd" providerId="LiveId" clId="{11CEEE01-E99A-4B76-A3BC-63ECD3C43117}" dt="2019-03-29T14:38:38.055" v="596"/>
        <pc:sldMkLst>
          <pc:docMk/>
          <pc:sldMk cId="4078666276" sldId="2563"/>
        </pc:sldMkLst>
      </pc:sldChg>
      <pc:sldChg chg="add">
        <pc:chgData name="Romi Satria Wahono" userId="6b25786c5b08eadd" providerId="LiveId" clId="{11CEEE01-E99A-4B76-A3BC-63ECD3C43117}" dt="2019-03-29T14:38:38.055" v="596"/>
        <pc:sldMkLst>
          <pc:docMk/>
          <pc:sldMk cId="1781865875" sldId="2564"/>
        </pc:sldMkLst>
      </pc:sldChg>
      <pc:sldChg chg="add">
        <pc:chgData name="Romi Satria Wahono" userId="6b25786c5b08eadd" providerId="LiveId" clId="{11CEEE01-E99A-4B76-A3BC-63ECD3C43117}" dt="2019-03-29T14:37:56.316" v="595"/>
        <pc:sldMkLst>
          <pc:docMk/>
          <pc:sldMk cId="99301676" sldId="2568"/>
        </pc:sldMkLst>
      </pc:sldChg>
      <pc:sldChg chg="add">
        <pc:chgData name="Romi Satria Wahono" userId="6b25786c5b08eadd" providerId="LiveId" clId="{11CEEE01-E99A-4B76-A3BC-63ECD3C43117}" dt="2019-03-29T14:37:56.316" v="595"/>
        <pc:sldMkLst>
          <pc:docMk/>
          <pc:sldMk cId="3266998293" sldId="2569"/>
        </pc:sldMkLst>
      </pc:sldChg>
      <pc:sldChg chg="modSp add">
        <pc:chgData name="Romi Satria Wahono" userId="6b25786c5b08eadd" providerId="LiveId" clId="{11CEEE01-E99A-4B76-A3BC-63ECD3C43117}" dt="2019-03-29T15:10:10.653" v="1001" actId="404"/>
        <pc:sldMkLst>
          <pc:docMk/>
          <pc:sldMk cId="1270121858" sldId="2573"/>
        </pc:sldMkLst>
        <pc:spChg chg="mod">
          <ac:chgData name="Romi Satria Wahono" userId="6b25786c5b08eadd" providerId="LiveId" clId="{11CEEE01-E99A-4B76-A3BC-63ECD3C43117}" dt="2019-03-29T15:10:10.653" v="1001" actId="404"/>
          <ac:spMkLst>
            <pc:docMk/>
            <pc:sldMk cId="1270121858" sldId="2573"/>
            <ac:spMk id="2" creationId="{00000000-0000-0000-0000-000000000000}"/>
          </ac:spMkLst>
        </pc:spChg>
      </pc:sldChg>
      <pc:sldChg chg="modSp add">
        <pc:chgData name="Romi Satria Wahono" userId="6b25786c5b08eadd" providerId="LiveId" clId="{11CEEE01-E99A-4B76-A3BC-63ECD3C43117}" dt="2019-03-29T15:10:50.184" v="1009" actId="404"/>
        <pc:sldMkLst>
          <pc:docMk/>
          <pc:sldMk cId="3613218244" sldId="2574"/>
        </pc:sldMkLst>
        <pc:spChg chg="mod">
          <ac:chgData name="Romi Satria Wahono" userId="6b25786c5b08eadd" providerId="LiveId" clId="{11CEEE01-E99A-4B76-A3BC-63ECD3C43117}" dt="2019-03-29T15:10:50.184" v="1009" actId="404"/>
          <ac:spMkLst>
            <pc:docMk/>
            <pc:sldMk cId="3613218244" sldId="2574"/>
            <ac:spMk id="2" creationId="{00000000-0000-0000-0000-000000000000}"/>
          </ac:spMkLst>
        </pc:spChg>
      </pc:sldChg>
      <pc:sldChg chg="add">
        <pc:chgData name="Romi Satria Wahono" userId="6b25786c5b08eadd" providerId="LiveId" clId="{11CEEE01-E99A-4B76-A3BC-63ECD3C43117}" dt="2019-03-29T14:37:56.316" v="595"/>
        <pc:sldMkLst>
          <pc:docMk/>
          <pc:sldMk cId="1310548868" sldId="2575"/>
        </pc:sldMkLst>
      </pc:sldChg>
      <pc:sldChg chg="add">
        <pc:chgData name="Romi Satria Wahono" userId="6b25786c5b08eadd" providerId="LiveId" clId="{11CEEE01-E99A-4B76-A3BC-63ECD3C43117}" dt="2019-03-29T14:37:56.316" v="595"/>
        <pc:sldMkLst>
          <pc:docMk/>
          <pc:sldMk cId="3545200558" sldId="2576"/>
        </pc:sldMkLst>
      </pc:sldChg>
      <pc:sldChg chg="add">
        <pc:chgData name="Romi Satria Wahono" userId="6b25786c5b08eadd" providerId="LiveId" clId="{11CEEE01-E99A-4B76-A3BC-63ECD3C43117}" dt="2019-03-29T14:37:56.316" v="595"/>
        <pc:sldMkLst>
          <pc:docMk/>
          <pc:sldMk cId="38483597" sldId="2577"/>
        </pc:sldMkLst>
      </pc:sldChg>
      <pc:sldChg chg="modSp add">
        <pc:chgData name="Romi Satria Wahono" userId="6b25786c5b08eadd" providerId="LiveId" clId="{11CEEE01-E99A-4B76-A3BC-63ECD3C43117}" dt="2019-03-29T15:10:45.448" v="1008" actId="404"/>
        <pc:sldMkLst>
          <pc:docMk/>
          <pc:sldMk cId="4142701887" sldId="2578"/>
        </pc:sldMkLst>
        <pc:spChg chg="mod">
          <ac:chgData name="Romi Satria Wahono" userId="6b25786c5b08eadd" providerId="LiveId" clId="{11CEEE01-E99A-4B76-A3BC-63ECD3C43117}" dt="2019-03-29T15:10:45.448" v="1008" actId="404"/>
          <ac:spMkLst>
            <pc:docMk/>
            <pc:sldMk cId="4142701887" sldId="2578"/>
            <ac:spMk id="2" creationId="{00000000-0000-0000-0000-000000000000}"/>
          </ac:spMkLst>
        </pc:spChg>
      </pc:sldChg>
      <pc:sldChg chg="add">
        <pc:chgData name="Romi Satria Wahono" userId="6b25786c5b08eadd" providerId="LiveId" clId="{11CEEE01-E99A-4B76-A3BC-63ECD3C43117}" dt="2019-03-29T14:37:56.316" v="595"/>
        <pc:sldMkLst>
          <pc:docMk/>
          <pc:sldMk cId="3241385746" sldId="2579"/>
        </pc:sldMkLst>
      </pc:sldChg>
      <pc:sldChg chg="add">
        <pc:chgData name="Romi Satria Wahono" userId="6b25786c5b08eadd" providerId="LiveId" clId="{11CEEE01-E99A-4B76-A3BC-63ECD3C43117}" dt="2019-03-29T14:37:56.316" v="595"/>
        <pc:sldMkLst>
          <pc:docMk/>
          <pc:sldMk cId="2671345339" sldId="2582"/>
        </pc:sldMkLst>
      </pc:sldChg>
      <pc:sldChg chg="add">
        <pc:chgData name="Romi Satria Wahono" userId="6b25786c5b08eadd" providerId="LiveId" clId="{11CEEE01-E99A-4B76-A3BC-63ECD3C43117}" dt="2019-03-29T14:37:56.316" v="595"/>
        <pc:sldMkLst>
          <pc:docMk/>
          <pc:sldMk cId="2707297870" sldId="2583"/>
        </pc:sldMkLst>
      </pc:sldChg>
      <pc:sldChg chg="modSp add">
        <pc:chgData name="Romi Satria Wahono" userId="6b25786c5b08eadd" providerId="LiveId" clId="{11CEEE01-E99A-4B76-A3BC-63ECD3C43117}" dt="2019-03-29T15:10:41.139" v="1007" actId="404"/>
        <pc:sldMkLst>
          <pc:docMk/>
          <pc:sldMk cId="1361341111" sldId="2584"/>
        </pc:sldMkLst>
        <pc:spChg chg="mod">
          <ac:chgData name="Romi Satria Wahono" userId="6b25786c5b08eadd" providerId="LiveId" clId="{11CEEE01-E99A-4B76-A3BC-63ECD3C43117}" dt="2019-03-29T15:10:41.139" v="1007" actId="404"/>
          <ac:spMkLst>
            <pc:docMk/>
            <pc:sldMk cId="1361341111" sldId="2584"/>
            <ac:spMk id="2" creationId="{00000000-0000-0000-0000-000000000000}"/>
          </ac:spMkLst>
        </pc:spChg>
      </pc:sldChg>
      <pc:sldChg chg="add">
        <pc:chgData name="Romi Satria Wahono" userId="6b25786c5b08eadd" providerId="LiveId" clId="{11CEEE01-E99A-4B76-A3BC-63ECD3C43117}" dt="2019-03-29T14:37:56.316" v="595"/>
        <pc:sldMkLst>
          <pc:docMk/>
          <pc:sldMk cId="3506206907" sldId="2585"/>
        </pc:sldMkLst>
      </pc:sldChg>
      <pc:sldChg chg="add">
        <pc:chgData name="Romi Satria Wahono" userId="6b25786c5b08eadd" providerId="LiveId" clId="{11CEEE01-E99A-4B76-A3BC-63ECD3C43117}" dt="2019-03-29T14:37:56.316" v="595"/>
        <pc:sldMkLst>
          <pc:docMk/>
          <pc:sldMk cId="1988599188" sldId="2586"/>
        </pc:sldMkLst>
      </pc:sldChg>
      <pc:sldChg chg="add">
        <pc:chgData name="Romi Satria Wahono" userId="6b25786c5b08eadd" providerId="LiveId" clId="{11CEEE01-E99A-4B76-A3BC-63ECD3C43117}" dt="2019-03-29T14:37:56.316" v="595"/>
        <pc:sldMkLst>
          <pc:docMk/>
          <pc:sldMk cId="3115642470" sldId="2587"/>
        </pc:sldMkLst>
      </pc:sldChg>
      <pc:sldChg chg="add">
        <pc:chgData name="Romi Satria Wahono" userId="6b25786c5b08eadd" providerId="LiveId" clId="{11CEEE01-E99A-4B76-A3BC-63ECD3C43117}" dt="2019-03-29T14:37:56.316" v="595"/>
        <pc:sldMkLst>
          <pc:docMk/>
          <pc:sldMk cId="988097930" sldId="2588"/>
        </pc:sldMkLst>
      </pc:sldChg>
      <pc:sldChg chg="add">
        <pc:chgData name="Romi Satria Wahono" userId="6b25786c5b08eadd" providerId="LiveId" clId="{11CEEE01-E99A-4B76-A3BC-63ECD3C43117}" dt="2019-03-29T14:37:56.316" v="595"/>
        <pc:sldMkLst>
          <pc:docMk/>
          <pc:sldMk cId="60525245" sldId="2589"/>
        </pc:sldMkLst>
      </pc:sldChg>
      <pc:sldChg chg="add">
        <pc:chgData name="Romi Satria Wahono" userId="6b25786c5b08eadd" providerId="LiveId" clId="{11CEEE01-E99A-4B76-A3BC-63ECD3C43117}" dt="2019-03-29T14:37:56.316" v="595"/>
        <pc:sldMkLst>
          <pc:docMk/>
          <pc:sldMk cId="3908181709" sldId="2590"/>
        </pc:sldMkLst>
      </pc:sldChg>
      <pc:sldChg chg="add">
        <pc:chgData name="Romi Satria Wahono" userId="6b25786c5b08eadd" providerId="LiveId" clId="{11CEEE01-E99A-4B76-A3BC-63ECD3C43117}" dt="2019-03-29T14:37:56.316" v="595"/>
        <pc:sldMkLst>
          <pc:docMk/>
          <pc:sldMk cId="3604071779" sldId="2592"/>
        </pc:sldMkLst>
      </pc:sldChg>
      <pc:sldChg chg="modSp add">
        <pc:chgData name="Romi Satria Wahono" userId="6b25786c5b08eadd" providerId="LiveId" clId="{11CEEE01-E99A-4B76-A3BC-63ECD3C43117}" dt="2019-03-29T15:10:33.747" v="1006" actId="404"/>
        <pc:sldMkLst>
          <pc:docMk/>
          <pc:sldMk cId="2118701810" sldId="2594"/>
        </pc:sldMkLst>
        <pc:spChg chg="mod">
          <ac:chgData name="Romi Satria Wahono" userId="6b25786c5b08eadd" providerId="LiveId" clId="{11CEEE01-E99A-4B76-A3BC-63ECD3C43117}" dt="2019-03-29T15:10:33.747" v="1006" actId="404"/>
          <ac:spMkLst>
            <pc:docMk/>
            <pc:sldMk cId="2118701810" sldId="2594"/>
            <ac:spMk id="2" creationId="{00000000-0000-0000-0000-000000000000}"/>
          </ac:spMkLst>
        </pc:spChg>
      </pc:sldChg>
      <pc:sldChg chg="modSp add">
        <pc:chgData name="Romi Satria Wahono" userId="6b25786c5b08eadd" providerId="LiveId" clId="{11CEEE01-E99A-4B76-A3BC-63ECD3C43117}" dt="2019-03-29T15:10:27.537" v="1005" actId="404"/>
        <pc:sldMkLst>
          <pc:docMk/>
          <pc:sldMk cId="4193033092" sldId="2596"/>
        </pc:sldMkLst>
        <pc:spChg chg="mod">
          <ac:chgData name="Romi Satria Wahono" userId="6b25786c5b08eadd" providerId="LiveId" clId="{11CEEE01-E99A-4B76-A3BC-63ECD3C43117}" dt="2019-03-29T15:10:27.537" v="1005" actId="404"/>
          <ac:spMkLst>
            <pc:docMk/>
            <pc:sldMk cId="4193033092" sldId="2596"/>
            <ac:spMk id="2" creationId="{00000000-0000-0000-0000-000000000000}"/>
          </ac:spMkLst>
        </pc:spChg>
      </pc:sldChg>
      <pc:sldChg chg="modSp add">
        <pc:chgData name="Romi Satria Wahono" userId="6b25786c5b08eadd" providerId="LiveId" clId="{11CEEE01-E99A-4B76-A3BC-63ECD3C43117}" dt="2019-03-29T15:10:19.651" v="1004" actId="403"/>
        <pc:sldMkLst>
          <pc:docMk/>
          <pc:sldMk cId="119470524" sldId="2598"/>
        </pc:sldMkLst>
        <pc:spChg chg="mod">
          <ac:chgData name="Romi Satria Wahono" userId="6b25786c5b08eadd" providerId="LiveId" clId="{11CEEE01-E99A-4B76-A3BC-63ECD3C43117}" dt="2019-03-29T15:10:19.651" v="1004" actId="403"/>
          <ac:spMkLst>
            <pc:docMk/>
            <pc:sldMk cId="119470524" sldId="2598"/>
            <ac:spMk id="2" creationId="{00000000-0000-0000-0000-000000000000}"/>
          </ac:spMkLst>
        </pc:spChg>
      </pc:sldChg>
      <pc:sldChg chg="add">
        <pc:chgData name="Romi Satria Wahono" userId="6b25786c5b08eadd" providerId="LiveId" clId="{11CEEE01-E99A-4B76-A3BC-63ECD3C43117}" dt="2019-03-29T14:37:56.316" v="595"/>
        <pc:sldMkLst>
          <pc:docMk/>
          <pc:sldMk cId="2418229529" sldId="2600"/>
        </pc:sldMkLst>
      </pc:sldChg>
      <pc:sldChg chg="add">
        <pc:chgData name="Romi Satria Wahono" userId="6b25786c5b08eadd" providerId="LiveId" clId="{11CEEE01-E99A-4B76-A3BC-63ECD3C43117}" dt="2019-03-29T14:37:56.316" v="595"/>
        <pc:sldMkLst>
          <pc:docMk/>
          <pc:sldMk cId="1550576440" sldId="2602"/>
        </pc:sldMkLst>
      </pc:sldChg>
      <pc:sldChg chg="add">
        <pc:chgData name="Romi Satria Wahono" userId="6b25786c5b08eadd" providerId="LiveId" clId="{11CEEE01-E99A-4B76-A3BC-63ECD3C43117}" dt="2019-03-29T14:37:56.316" v="595"/>
        <pc:sldMkLst>
          <pc:docMk/>
          <pc:sldMk cId="206899163" sldId="2603"/>
        </pc:sldMkLst>
      </pc:sldChg>
      <pc:sldChg chg="add">
        <pc:chgData name="Romi Satria Wahono" userId="6b25786c5b08eadd" providerId="LiveId" clId="{11CEEE01-E99A-4B76-A3BC-63ECD3C43117}" dt="2019-03-29T14:37:56.316" v="595"/>
        <pc:sldMkLst>
          <pc:docMk/>
          <pc:sldMk cId="3347977083" sldId="2604"/>
        </pc:sldMkLst>
      </pc:sldChg>
      <pc:sldChg chg="add">
        <pc:chgData name="Romi Satria Wahono" userId="6b25786c5b08eadd" providerId="LiveId" clId="{11CEEE01-E99A-4B76-A3BC-63ECD3C43117}" dt="2019-03-29T14:37:56.316" v="595"/>
        <pc:sldMkLst>
          <pc:docMk/>
          <pc:sldMk cId="2335375057" sldId="2605"/>
        </pc:sldMkLst>
      </pc:sldChg>
      <pc:sldChg chg="add">
        <pc:chgData name="Romi Satria Wahono" userId="6b25786c5b08eadd" providerId="LiveId" clId="{11CEEE01-E99A-4B76-A3BC-63ECD3C43117}" dt="2019-03-29T14:37:56.316" v="595"/>
        <pc:sldMkLst>
          <pc:docMk/>
          <pc:sldMk cId="3022726205" sldId="2606"/>
        </pc:sldMkLst>
      </pc:sldChg>
      <pc:sldChg chg="add">
        <pc:chgData name="Romi Satria Wahono" userId="6b25786c5b08eadd" providerId="LiveId" clId="{11CEEE01-E99A-4B76-A3BC-63ECD3C43117}" dt="2019-03-29T14:37:56.316" v="595"/>
        <pc:sldMkLst>
          <pc:docMk/>
          <pc:sldMk cId="2386204385" sldId="2607"/>
        </pc:sldMkLst>
      </pc:sldChg>
      <pc:sldChg chg="add">
        <pc:chgData name="Romi Satria Wahono" userId="6b25786c5b08eadd" providerId="LiveId" clId="{11CEEE01-E99A-4B76-A3BC-63ECD3C43117}" dt="2019-03-29T14:37:56.316" v="595"/>
        <pc:sldMkLst>
          <pc:docMk/>
          <pc:sldMk cId="2046470312" sldId="2608"/>
        </pc:sldMkLst>
      </pc:sldChg>
      <pc:sldChg chg="add">
        <pc:chgData name="Romi Satria Wahono" userId="6b25786c5b08eadd" providerId="LiveId" clId="{11CEEE01-E99A-4B76-A3BC-63ECD3C43117}" dt="2019-03-29T14:37:56.316" v="595"/>
        <pc:sldMkLst>
          <pc:docMk/>
          <pc:sldMk cId="3183897849" sldId="2610"/>
        </pc:sldMkLst>
      </pc:sldChg>
      <pc:sldChg chg="add">
        <pc:chgData name="Romi Satria Wahono" userId="6b25786c5b08eadd" providerId="LiveId" clId="{11CEEE01-E99A-4B76-A3BC-63ECD3C43117}" dt="2019-03-29T14:37:56.316" v="595"/>
        <pc:sldMkLst>
          <pc:docMk/>
          <pc:sldMk cId="2373710661" sldId="2611"/>
        </pc:sldMkLst>
      </pc:sldChg>
      <pc:sldChg chg="add">
        <pc:chgData name="Romi Satria Wahono" userId="6b25786c5b08eadd" providerId="LiveId" clId="{11CEEE01-E99A-4B76-A3BC-63ECD3C43117}" dt="2019-03-29T14:37:56.316" v="595"/>
        <pc:sldMkLst>
          <pc:docMk/>
          <pc:sldMk cId="1989884950" sldId="2612"/>
        </pc:sldMkLst>
      </pc:sldChg>
      <pc:sldChg chg="add">
        <pc:chgData name="Romi Satria Wahono" userId="6b25786c5b08eadd" providerId="LiveId" clId="{11CEEE01-E99A-4B76-A3BC-63ECD3C43117}" dt="2019-03-29T14:37:56.316" v="595"/>
        <pc:sldMkLst>
          <pc:docMk/>
          <pc:sldMk cId="2735724339" sldId="2613"/>
        </pc:sldMkLst>
      </pc:sldChg>
      <pc:sldChg chg="add">
        <pc:chgData name="Romi Satria Wahono" userId="6b25786c5b08eadd" providerId="LiveId" clId="{11CEEE01-E99A-4B76-A3BC-63ECD3C43117}" dt="2019-03-29T14:37:56.316" v="595"/>
        <pc:sldMkLst>
          <pc:docMk/>
          <pc:sldMk cId="1933381312" sldId="2615"/>
        </pc:sldMkLst>
      </pc:sldChg>
      <pc:sldChg chg="add">
        <pc:chgData name="Romi Satria Wahono" userId="6b25786c5b08eadd" providerId="LiveId" clId="{11CEEE01-E99A-4B76-A3BC-63ECD3C43117}" dt="2019-03-29T14:37:56.316" v="595"/>
        <pc:sldMkLst>
          <pc:docMk/>
          <pc:sldMk cId="2888382821" sldId="2616"/>
        </pc:sldMkLst>
      </pc:sldChg>
      <pc:sldChg chg="add">
        <pc:chgData name="Romi Satria Wahono" userId="6b25786c5b08eadd" providerId="LiveId" clId="{11CEEE01-E99A-4B76-A3BC-63ECD3C43117}" dt="2019-03-29T14:37:56.316" v="595"/>
        <pc:sldMkLst>
          <pc:docMk/>
          <pc:sldMk cId="556960632" sldId="2617"/>
        </pc:sldMkLst>
      </pc:sldChg>
      <pc:sldChg chg="add">
        <pc:chgData name="Romi Satria Wahono" userId="6b25786c5b08eadd" providerId="LiveId" clId="{11CEEE01-E99A-4B76-A3BC-63ECD3C43117}" dt="2019-03-29T14:37:56.316" v="595"/>
        <pc:sldMkLst>
          <pc:docMk/>
          <pc:sldMk cId="427967140" sldId="2618"/>
        </pc:sldMkLst>
      </pc:sldChg>
      <pc:sldChg chg="add">
        <pc:chgData name="Romi Satria Wahono" userId="6b25786c5b08eadd" providerId="LiveId" clId="{11CEEE01-E99A-4B76-A3BC-63ECD3C43117}" dt="2019-03-29T14:37:56.316" v="595"/>
        <pc:sldMkLst>
          <pc:docMk/>
          <pc:sldMk cId="2804388474" sldId="2619"/>
        </pc:sldMkLst>
      </pc:sldChg>
      <pc:sldChg chg="add">
        <pc:chgData name="Romi Satria Wahono" userId="6b25786c5b08eadd" providerId="LiveId" clId="{11CEEE01-E99A-4B76-A3BC-63ECD3C43117}" dt="2019-03-29T14:37:56.316" v="595"/>
        <pc:sldMkLst>
          <pc:docMk/>
          <pc:sldMk cId="2280819866" sldId="2621"/>
        </pc:sldMkLst>
      </pc:sldChg>
      <pc:sldChg chg="add">
        <pc:chgData name="Romi Satria Wahono" userId="6b25786c5b08eadd" providerId="LiveId" clId="{11CEEE01-E99A-4B76-A3BC-63ECD3C43117}" dt="2019-03-29T14:37:56.316" v="595"/>
        <pc:sldMkLst>
          <pc:docMk/>
          <pc:sldMk cId="508258311" sldId="2622"/>
        </pc:sldMkLst>
      </pc:sldChg>
      <pc:sldChg chg="add">
        <pc:chgData name="Romi Satria Wahono" userId="6b25786c5b08eadd" providerId="LiveId" clId="{11CEEE01-E99A-4B76-A3BC-63ECD3C43117}" dt="2019-03-29T14:37:56.316" v="595"/>
        <pc:sldMkLst>
          <pc:docMk/>
          <pc:sldMk cId="3598393700" sldId="2623"/>
        </pc:sldMkLst>
      </pc:sldChg>
      <pc:sldChg chg="add">
        <pc:chgData name="Romi Satria Wahono" userId="6b25786c5b08eadd" providerId="LiveId" clId="{11CEEE01-E99A-4B76-A3BC-63ECD3C43117}" dt="2019-03-29T14:37:56.316" v="595"/>
        <pc:sldMkLst>
          <pc:docMk/>
          <pc:sldMk cId="1215053112" sldId="2624"/>
        </pc:sldMkLst>
      </pc:sldChg>
      <pc:sldChg chg="add">
        <pc:chgData name="Romi Satria Wahono" userId="6b25786c5b08eadd" providerId="LiveId" clId="{11CEEE01-E99A-4B76-A3BC-63ECD3C43117}" dt="2019-03-29T14:37:56.316" v="595"/>
        <pc:sldMkLst>
          <pc:docMk/>
          <pc:sldMk cId="643860974" sldId="2625"/>
        </pc:sldMkLst>
      </pc:sldChg>
      <pc:sldChg chg="add">
        <pc:chgData name="Romi Satria Wahono" userId="6b25786c5b08eadd" providerId="LiveId" clId="{11CEEE01-E99A-4B76-A3BC-63ECD3C43117}" dt="2019-03-29T14:37:56.316" v="595"/>
        <pc:sldMkLst>
          <pc:docMk/>
          <pc:sldMk cId="3247798112" sldId="2626"/>
        </pc:sldMkLst>
      </pc:sldChg>
      <pc:sldChg chg="add">
        <pc:chgData name="Romi Satria Wahono" userId="6b25786c5b08eadd" providerId="LiveId" clId="{11CEEE01-E99A-4B76-A3BC-63ECD3C43117}" dt="2019-03-29T14:37:56.316" v="595"/>
        <pc:sldMkLst>
          <pc:docMk/>
          <pc:sldMk cId="3713612330" sldId="2627"/>
        </pc:sldMkLst>
      </pc:sldChg>
      <pc:sldChg chg="add">
        <pc:chgData name="Romi Satria Wahono" userId="6b25786c5b08eadd" providerId="LiveId" clId="{11CEEE01-E99A-4B76-A3BC-63ECD3C43117}" dt="2019-03-29T14:37:56.316" v="595"/>
        <pc:sldMkLst>
          <pc:docMk/>
          <pc:sldMk cId="184990989" sldId="2628"/>
        </pc:sldMkLst>
      </pc:sldChg>
      <pc:sldChg chg="add">
        <pc:chgData name="Romi Satria Wahono" userId="6b25786c5b08eadd" providerId="LiveId" clId="{11CEEE01-E99A-4B76-A3BC-63ECD3C43117}" dt="2019-03-29T14:37:56.316" v="595"/>
        <pc:sldMkLst>
          <pc:docMk/>
          <pc:sldMk cId="1206989295" sldId="2629"/>
        </pc:sldMkLst>
      </pc:sldChg>
      <pc:sldChg chg="add">
        <pc:chgData name="Romi Satria Wahono" userId="6b25786c5b08eadd" providerId="LiveId" clId="{11CEEE01-E99A-4B76-A3BC-63ECD3C43117}" dt="2019-03-29T14:37:56.316" v="595"/>
        <pc:sldMkLst>
          <pc:docMk/>
          <pc:sldMk cId="2011331668" sldId="2630"/>
        </pc:sldMkLst>
      </pc:sldChg>
      <pc:sldChg chg="add">
        <pc:chgData name="Romi Satria Wahono" userId="6b25786c5b08eadd" providerId="LiveId" clId="{11CEEE01-E99A-4B76-A3BC-63ECD3C43117}" dt="2019-03-29T14:37:56.316" v="595"/>
        <pc:sldMkLst>
          <pc:docMk/>
          <pc:sldMk cId="465146467" sldId="2631"/>
        </pc:sldMkLst>
      </pc:sldChg>
      <pc:sldChg chg="add">
        <pc:chgData name="Romi Satria Wahono" userId="6b25786c5b08eadd" providerId="LiveId" clId="{11CEEE01-E99A-4B76-A3BC-63ECD3C43117}" dt="2019-03-29T14:37:56.316" v="595"/>
        <pc:sldMkLst>
          <pc:docMk/>
          <pc:sldMk cId="3970524759" sldId="2632"/>
        </pc:sldMkLst>
      </pc:sldChg>
      <pc:sldChg chg="add">
        <pc:chgData name="Romi Satria Wahono" userId="6b25786c5b08eadd" providerId="LiveId" clId="{11CEEE01-E99A-4B76-A3BC-63ECD3C43117}" dt="2019-03-29T14:37:56.316" v="595"/>
        <pc:sldMkLst>
          <pc:docMk/>
          <pc:sldMk cId="832671640" sldId="2633"/>
        </pc:sldMkLst>
      </pc:sldChg>
      <pc:sldChg chg="add">
        <pc:chgData name="Romi Satria Wahono" userId="6b25786c5b08eadd" providerId="LiveId" clId="{11CEEE01-E99A-4B76-A3BC-63ECD3C43117}" dt="2019-03-29T14:37:56.316" v="595"/>
        <pc:sldMkLst>
          <pc:docMk/>
          <pc:sldMk cId="1141123580" sldId="2636"/>
        </pc:sldMkLst>
      </pc:sldChg>
      <pc:sldChg chg="add">
        <pc:chgData name="Romi Satria Wahono" userId="6b25786c5b08eadd" providerId="LiveId" clId="{11CEEE01-E99A-4B76-A3BC-63ECD3C43117}" dt="2019-03-29T14:37:56.316" v="595"/>
        <pc:sldMkLst>
          <pc:docMk/>
          <pc:sldMk cId="3491395972" sldId="2637"/>
        </pc:sldMkLst>
      </pc:sldChg>
      <pc:sldChg chg="add">
        <pc:chgData name="Romi Satria Wahono" userId="6b25786c5b08eadd" providerId="LiveId" clId="{11CEEE01-E99A-4B76-A3BC-63ECD3C43117}" dt="2019-03-29T14:37:56.316" v="595"/>
        <pc:sldMkLst>
          <pc:docMk/>
          <pc:sldMk cId="2946804612" sldId="2638"/>
        </pc:sldMkLst>
      </pc:sldChg>
      <pc:sldChg chg="add">
        <pc:chgData name="Romi Satria Wahono" userId="6b25786c5b08eadd" providerId="LiveId" clId="{11CEEE01-E99A-4B76-A3BC-63ECD3C43117}" dt="2019-03-29T14:37:56.316" v="595"/>
        <pc:sldMkLst>
          <pc:docMk/>
          <pc:sldMk cId="40455599" sldId="2639"/>
        </pc:sldMkLst>
      </pc:sldChg>
      <pc:sldChg chg="add">
        <pc:chgData name="Romi Satria Wahono" userId="6b25786c5b08eadd" providerId="LiveId" clId="{11CEEE01-E99A-4B76-A3BC-63ECD3C43117}" dt="2019-03-29T14:37:56.316" v="595"/>
        <pc:sldMkLst>
          <pc:docMk/>
          <pc:sldMk cId="2896345493" sldId="2640"/>
        </pc:sldMkLst>
      </pc:sldChg>
      <pc:sldChg chg="add">
        <pc:chgData name="Romi Satria Wahono" userId="6b25786c5b08eadd" providerId="LiveId" clId="{11CEEE01-E99A-4B76-A3BC-63ECD3C43117}" dt="2019-03-29T14:37:56.316" v="595"/>
        <pc:sldMkLst>
          <pc:docMk/>
          <pc:sldMk cId="1795584302" sldId="2641"/>
        </pc:sldMkLst>
      </pc:sldChg>
      <pc:sldChg chg="add">
        <pc:chgData name="Romi Satria Wahono" userId="6b25786c5b08eadd" providerId="LiveId" clId="{11CEEE01-E99A-4B76-A3BC-63ECD3C43117}" dt="2019-03-29T14:37:56.316" v="595"/>
        <pc:sldMkLst>
          <pc:docMk/>
          <pc:sldMk cId="3813169921" sldId="2642"/>
        </pc:sldMkLst>
      </pc:sldChg>
      <pc:sldChg chg="add">
        <pc:chgData name="Romi Satria Wahono" userId="6b25786c5b08eadd" providerId="LiveId" clId="{11CEEE01-E99A-4B76-A3BC-63ECD3C43117}" dt="2019-03-29T14:37:56.316" v="595"/>
        <pc:sldMkLst>
          <pc:docMk/>
          <pc:sldMk cId="2252730696" sldId="2643"/>
        </pc:sldMkLst>
      </pc:sldChg>
      <pc:sldChg chg="add">
        <pc:chgData name="Romi Satria Wahono" userId="6b25786c5b08eadd" providerId="LiveId" clId="{11CEEE01-E99A-4B76-A3BC-63ECD3C43117}" dt="2019-03-29T14:37:56.316" v="595"/>
        <pc:sldMkLst>
          <pc:docMk/>
          <pc:sldMk cId="836032861" sldId="2644"/>
        </pc:sldMkLst>
      </pc:sldChg>
      <pc:sldChg chg="add">
        <pc:chgData name="Romi Satria Wahono" userId="6b25786c5b08eadd" providerId="LiveId" clId="{11CEEE01-E99A-4B76-A3BC-63ECD3C43117}" dt="2019-03-29T14:37:56.316" v="595"/>
        <pc:sldMkLst>
          <pc:docMk/>
          <pc:sldMk cId="3068847534" sldId="2645"/>
        </pc:sldMkLst>
      </pc:sldChg>
      <pc:sldChg chg="add">
        <pc:chgData name="Romi Satria Wahono" userId="6b25786c5b08eadd" providerId="LiveId" clId="{11CEEE01-E99A-4B76-A3BC-63ECD3C43117}" dt="2019-03-29T14:37:56.316" v="595"/>
        <pc:sldMkLst>
          <pc:docMk/>
          <pc:sldMk cId="1721120225" sldId="2646"/>
        </pc:sldMkLst>
      </pc:sldChg>
      <pc:sldChg chg="add">
        <pc:chgData name="Romi Satria Wahono" userId="6b25786c5b08eadd" providerId="LiveId" clId="{11CEEE01-E99A-4B76-A3BC-63ECD3C43117}" dt="2019-03-29T14:37:56.316" v="595"/>
        <pc:sldMkLst>
          <pc:docMk/>
          <pc:sldMk cId="36713981" sldId="2647"/>
        </pc:sldMkLst>
      </pc:sldChg>
      <pc:sldChg chg="add">
        <pc:chgData name="Romi Satria Wahono" userId="6b25786c5b08eadd" providerId="LiveId" clId="{11CEEE01-E99A-4B76-A3BC-63ECD3C43117}" dt="2019-03-29T14:37:56.316" v="595"/>
        <pc:sldMkLst>
          <pc:docMk/>
          <pc:sldMk cId="320996917" sldId="2648"/>
        </pc:sldMkLst>
      </pc:sldChg>
      <pc:sldChg chg="add">
        <pc:chgData name="Romi Satria Wahono" userId="6b25786c5b08eadd" providerId="LiveId" clId="{11CEEE01-E99A-4B76-A3BC-63ECD3C43117}" dt="2019-03-29T14:37:56.316" v="595"/>
        <pc:sldMkLst>
          <pc:docMk/>
          <pc:sldMk cId="2548806499" sldId="2649"/>
        </pc:sldMkLst>
      </pc:sldChg>
      <pc:sldChg chg="add">
        <pc:chgData name="Romi Satria Wahono" userId="6b25786c5b08eadd" providerId="LiveId" clId="{11CEEE01-E99A-4B76-A3BC-63ECD3C43117}" dt="2019-03-29T14:37:56.316" v="595"/>
        <pc:sldMkLst>
          <pc:docMk/>
          <pc:sldMk cId="50291321" sldId="2650"/>
        </pc:sldMkLst>
      </pc:sldChg>
      <pc:sldChg chg="add">
        <pc:chgData name="Romi Satria Wahono" userId="6b25786c5b08eadd" providerId="LiveId" clId="{11CEEE01-E99A-4B76-A3BC-63ECD3C43117}" dt="2019-03-29T14:37:56.316" v="595"/>
        <pc:sldMkLst>
          <pc:docMk/>
          <pc:sldMk cId="1564569909" sldId="2651"/>
        </pc:sldMkLst>
      </pc:sldChg>
      <pc:sldChg chg="add">
        <pc:chgData name="Romi Satria Wahono" userId="6b25786c5b08eadd" providerId="LiveId" clId="{11CEEE01-E99A-4B76-A3BC-63ECD3C43117}" dt="2019-03-29T14:37:56.316" v="595"/>
        <pc:sldMkLst>
          <pc:docMk/>
          <pc:sldMk cId="1498529531" sldId="2653"/>
        </pc:sldMkLst>
      </pc:sldChg>
      <pc:sldChg chg="add">
        <pc:chgData name="Romi Satria Wahono" userId="6b25786c5b08eadd" providerId="LiveId" clId="{11CEEE01-E99A-4B76-A3BC-63ECD3C43117}" dt="2019-03-29T14:37:56.316" v="595"/>
        <pc:sldMkLst>
          <pc:docMk/>
          <pc:sldMk cId="3981216936" sldId="2654"/>
        </pc:sldMkLst>
      </pc:sldChg>
      <pc:sldChg chg="add">
        <pc:chgData name="Romi Satria Wahono" userId="6b25786c5b08eadd" providerId="LiveId" clId="{11CEEE01-E99A-4B76-A3BC-63ECD3C43117}" dt="2019-03-29T14:37:56.316" v="595"/>
        <pc:sldMkLst>
          <pc:docMk/>
          <pc:sldMk cId="3877765805" sldId="2655"/>
        </pc:sldMkLst>
      </pc:sldChg>
      <pc:sldChg chg="add">
        <pc:chgData name="Romi Satria Wahono" userId="6b25786c5b08eadd" providerId="LiveId" clId="{11CEEE01-E99A-4B76-A3BC-63ECD3C43117}" dt="2019-03-29T14:37:56.316" v="595"/>
        <pc:sldMkLst>
          <pc:docMk/>
          <pc:sldMk cId="434687620" sldId="2657"/>
        </pc:sldMkLst>
      </pc:sldChg>
      <pc:sldChg chg="add">
        <pc:chgData name="Romi Satria Wahono" userId="6b25786c5b08eadd" providerId="LiveId" clId="{11CEEE01-E99A-4B76-A3BC-63ECD3C43117}" dt="2019-03-29T14:37:56.316" v="595"/>
        <pc:sldMkLst>
          <pc:docMk/>
          <pc:sldMk cId="91322826" sldId="2658"/>
        </pc:sldMkLst>
      </pc:sldChg>
      <pc:sldChg chg="add">
        <pc:chgData name="Romi Satria Wahono" userId="6b25786c5b08eadd" providerId="LiveId" clId="{11CEEE01-E99A-4B76-A3BC-63ECD3C43117}" dt="2019-03-29T14:37:56.316" v="595"/>
        <pc:sldMkLst>
          <pc:docMk/>
          <pc:sldMk cId="487580215" sldId="2660"/>
        </pc:sldMkLst>
      </pc:sldChg>
      <pc:sldChg chg="add">
        <pc:chgData name="Romi Satria Wahono" userId="6b25786c5b08eadd" providerId="LiveId" clId="{11CEEE01-E99A-4B76-A3BC-63ECD3C43117}" dt="2019-03-29T14:37:56.316" v="595"/>
        <pc:sldMkLst>
          <pc:docMk/>
          <pc:sldMk cId="2033432996" sldId="2661"/>
        </pc:sldMkLst>
      </pc:sldChg>
      <pc:sldChg chg="add">
        <pc:chgData name="Romi Satria Wahono" userId="6b25786c5b08eadd" providerId="LiveId" clId="{11CEEE01-E99A-4B76-A3BC-63ECD3C43117}" dt="2019-03-29T14:37:56.316" v="595"/>
        <pc:sldMkLst>
          <pc:docMk/>
          <pc:sldMk cId="1383980028" sldId="2662"/>
        </pc:sldMkLst>
      </pc:sldChg>
      <pc:sldChg chg="add">
        <pc:chgData name="Romi Satria Wahono" userId="6b25786c5b08eadd" providerId="LiveId" clId="{11CEEE01-E99A-4B76-A3BC-63ECD3C43117}" dt="2019-03-29T14:37:56.316" v="595"/>
        <pc:sldMkLst>
          <pc:docMk/>
          <pc:sldMk cId="4226318681" sldId="2663"/>
        </pc:sldMkLst>
      </pc:sldChg>
      <pc:sldChg chg="add">
        <pc:chgData name="Romi Satria Wahono" userId="6b25786c5b08eadd" providerId="LiveId" clId="{11CEEE01-E99A-4B76-A3BC-63ECD3C43117}" dt="2019-03-29T14:37:56.316" v="595"/>
        <pc:sldMkLst>
          <pc:docMk/>
          <pc:sldMk cId="907872642" sldId="2664"/>
        </pc:sldMkLst>
      </pc:sldChg>
      <pc:sldChg chg="add">
        <pc:chgData name="Romi Satria Wahono" userId="6b25786c5b08eadd" providerId="LiveId" clId="{11CEEE01-E99A-4B76-A3BC-63ECD3C43117}" dt="2019-03-29T14:37:56.316" v="595"/>
        <pc:sldMkLst>
          <pc:docMk/>
          <pc:sldMk cId="3296202737" sldId="2665"/>
        </pc:sldMkLst>
      </pc:sldChg>
      <pc:sldChg chg="add">
        <pc:chgData name="Romi Satria Wahono" userId="6b25786c5b08eadd" providerId="LiveId" clId="{11CEEE01-E99A-4B76-A3BC-63ECD3C43117}" dt="2019-03-29T14:37:56.316" v="595"/>
        <pc:sldMkLst>
          <pc:docMk/>
          <pc:sldMk cId="760391792" sldId="2666"/>
        </pc:sldMkLst>
      </pc:sldChg>
      <pc:sldChg chg="add">
        <pc:chgData name="Romi Satria Wahono" userId="6b25786c5b08eadd" providerId="LiveId" clId="{11CEEE01-E99A-4B76-A3BC-63ECD3C43117}" dt="2019-03-29T14:37:56.316" v="595"/>
        <pc:sldMkLst>
          <pc:docMk/>
          <pc:sldMk cId="1001605460" sldId="2667"/>
        </pc:sldMkLst>
      </pc:sldChg>
      <pc:sldChg chg="add">
        <pc:chgData name="Romi Satria Wahono" userId="6b25786c5b08eadd" providerId="LiveId" clId="{11CEEE01-E99A-4B76-A3BC-63ECD3C43117}" dt="2019-03-29T14:37:56.316" v="595"/>
        <pc:sldMkLst>
          <pc:docMk/>
          <pc:sldMk cId="3325821436" sldId="2668"/>
        </pc:sldMkLst>
      </pc:sldChg>
      <pc:sldChg chg="add">
        <pc:chgData name="Romi Satria Wahono" userId="6b25786c5b08eadd" providerId="LiveId" clId="{11CEEE01-E99A-4B76-A3BC-63ECD3C43117}" dt="2019-03-29T14:37:56.316" v="595"/>
        <pc:sldMkLst>
          <pc:docMk/>
          <pc:sldMk cId="1663753175" sldId="2669"/>
        </pc:sldMkLst>
      </pc:sldChg>
      <pc:sldChg chg="add">
        <pc:chgData name="Romi Satria Wahono" userId="6b25786c5b08eadd" providerId="LiveId" clId="{11CEEE01-E99A-4B76-A3BC-63ECD3C43117}" dt="2019-03-29T14:37:56.316" v="595"/>
        <pc:sldMkLst>
          <pc:docMk/>
          <pc:sldMk cId="625626764" sldId="2671"/>
        </pc:sldMkLst>
      </pc:sldChg>
      <pc:sldChg chg="add">
        <pc:chgData name="Romi Satria Wahono" userId="6b25786c5b08eadd" providerId="LiveId" clId="{11CEEE01-E99A-4B76-A3BC-63ECD3C43117}" dt="2019-03-29T14:37:56.316" v="595"/>
        <pc:sldMkLst>
          <pc:docMk/>
          <pc:sldMk cId="4091751387" sldId="2672"/>
        </pc:sldMkLst>
      </pc:sldChg>
      <pc:sldChg chg="add">
        <pc:chgData name="Romi Satria Wahono" userId="6b25786c5b08eadd" providerId="LiveId" clId="{11CEEE01-E99A-4B76-A3BC-63ECD3C43117}" dt="2019-03-29T14:37:56.316" v="595"/>
        <pc:sldMkLst>
          <pc:docMk/>
          <pc:sldMk cId="2746990227" sldId="2673"/>
        </pc:sldMkLst>
      </pc:sldChg>
      <pc:sldChg chg="add">
        <pc:chgData name="Romi Satria Wahono" userId="6b25786c5b08eadd" providerId="LiveId" clId="{11CEEE01-E99A-4B76-A3BC-63ECD3C43117}" dt="2019-03-29T14:37:56.316" v="595"/>
        <pc:sldMkLst>
          <pc:docMk/>
          <pc:sldMk cId="3852853941" sldId="2674"/>
        </pc:sldMkLst>
      </pc:sldChg>
      <pc:sldChg chg="add">
        <pc:chgData name="Romi Satria Wahono" userId="6b25786c5b08eadd" providerId="LiveId" clId="{11CEEE01-E99A-4B76-A3BC-63ECD3C43117}" dt="2019-03-29T14:37:56.316" v="595"/>
        <pc:sldMkLst>
          <pc:docMk/>
          <pc:sldMk cId="3966747678" sldId="2675"/>
        </pc:sldMkLst>
      </pc:sldChg>
      <pc:sldChg chg="modSp add">
        <pc:chgData name="Romi Satria Wahono" userId="6b25786c5b08eadd" providerId="LiveId" clId="{11CEEE01-E99A-4B76-A3BC-63ECD3C43117}" dt="2019-03-29T15:25:38.058" v="1170" actId="20577"/>
        <pc:sldMkLst>
          <pc:docMk/>
          <pc:sldMk cId="2328682973" sldId="2888"/>
        </pc:sldMkLst>
        <pc:graphicFrameChg chg="mod">
          <ac:chgData name="Romi Satria Wahono" userId="6b25786c5b08eadd" providerId="LiveId" clId="{11CEEE01-E99A-4B76-A3BC-63ECD3C43117}" dt="2019-03-29T15:25:38.058" v="1170" actId="20577"/>
          <ac:graphicFrameMkLst>
            <pc:docMk/>
            <pc:sldMk cId="2328682973" sldId="2888"/>
            <ac:graphicFrameMk id="5" creationId="{FBF95EFA-730A-4DE8-B366-472A25B6F05C}"/>
          </ac:graphicFrameMkLst>
        </pc:graphicFrameChg>
      </pc:sldChg>
      <pc:sldChg chg="add">
        <pc:chgData name="Romi Satria Wahono" userId="6b25786c5b08eadd" providerId="LiveId" clId="{11CEEE01-E99A-4B76-A3BC-63ECD3C43117}" dt="2019-03-29T14:31:04.685" v="315"/>
        <pc:sldMkLst>
          <pc:docMk/>
          <pc:sldMk cId="2483772581" sldId="2889"/>
        </pc:sldMkLst>
      </pc:sldChg>
      <pc:sldChg chg="add">
        <pc:chgData name="Romi Satria Wahono" userId="6b25786c5b08eadd" providerId="LiveId" clId="{11CEEE01-E99A-4B76-A3BC-63ECD3C43117}" dt="2019-03-29T14:31:04.685" v="315"/>
        <pc:sldMkLst>
          <pc:docMk/>
          <pc:sldMk cId="3073086385" sldId="2890"/>
        </pc:sldMkLst>
      </pc:sldChg>
      <pc:sldChg chg="add">
        <pc:chgData name="Romi Satria Wahono" userId="6b25786c5b08eadd" providerId="LiveId" clId="{11CEEE01-E99A-4B76-A3BC-63ECD3C43117}" dt="2019-03-29T14:31:04.685" v="315"/>
        <pc:sldMkLst>
          <pc:docMk/>
          <pc:sldMk cId="3471708118" sldId="2891"/>
        </pc:sldMkLst>
      </pc:sldChg>
      <pc:sldChg chg="add">
        <pc:chgData name="Romi Satria Wahono" userId="6b25786c5b08eadd" providerId="LiveId" clId="{11CEEE01-E99A-4B76-A3BC-63ECD3C43117}" dt="2019-03-29T14:31:04.685" v="315"/>
        <pc:sldMkLst>
          <pc:docMk/>
          <pc:sldMk cId="2203658189" sldId="2892"/>
        </pc:sldMkLst>
      </pc:sldChg>
      <pc:sldChg chg="add">
        <pc:chgData name="Romi Satria Wahono" userId="6b25786c5b08eadd" providerId="LiveId" clId="{11CEEE01-E99A-4B76-A3BC-63ECD3C43117}" dt="2019-03-29T14:31:04.685" v="315"/>
        <pc:sldMkLst>
          <pc:docMk/>
          <pc:sldMk cId="3711632035" sldId="2893"/>
        </pc:sldMkLst>
      </pc:sldChg>
      <pc:sldChg chg="add">
        <pc:chgData name="Romi Satria Wahono" userId="6b25786c5b08eadd" providerId="LiveId" clId="{11CEEE01-E99A-4B76-A3BC-63ECD3C43117}" dt="2019-03-29T14:31:04.685" v="315"/>
        <pc:sldMkLst>
          <pc:docMk/>
          <pc:sldMk cId="1154403608" sldId="2894"/>
        </pc:sldMkLst>
      </pc:sldChg>
      <pc:sldChg chg="add">
        <pc:chgData name="Romi Satria Wahono" userId="6b25786c5b08eadd" providerId="LiveId" clId="{11CEEE01-E99A-4B76-A3BC-63ECD3C43117}" dt="2019-03-29T14:31:04.685" v="315"/>
        <pc:sldMkLst>
          <pc:docMk/>
          <pc:sldMk cId="2541257173" sldId="2895"/>
        </pc:sldMkLst>
      </pc:sldChg>
      <pc:sldChg chg="add">
        <pc:chgData name="Romi Satria Wahono" userId="6b25786c5b08eadd" providerId="LiveId" clId="{11CEEE01-E99A-4B76-A3BC-63ECD3C43117}" dt="2019-03-29T14:31:04.685" v="315"/>
        <pc:sldMkLst>
          <pc:docMk/>
          <pc:sldMk cId="1770997983" sldId="2896"/>
        </pc:sldMkLst>
      </pc:sldChg>
      <pc:sldChg chg="add">
        <pc:chgData name="Romi Satria Wahono" userId="6b25786c5b08eadd" providerId="LiveId" clId="{11CEEE01-E99A-4B76-A3BC-63ECD3C43117}" dt="2019-03-29T14:31:04.685" v="315"/>
        <pc:sldMkLst>
          <pc:docMk/>
          <pc:sldMk cId="314776088" sldId="2897"/>
        </pc:sldMkLst>
      </pc:sldChg>
      <pc:sldChg chg="add">
        <pc:chgData name="Romi Satria Wahono" userId="6b25786c5b08eadd" providerId="LiveId" clId="{11CEEE01-E99A-4B76-A3BC-63ECD3C43117}" dt="2019-03-29T14:31:04.685" v="315"/>
        <pc:sldMkLst>
          <pc:docMk/>
          <pc:sldMk cId="3223814480" sldId="2898"/>
        </pc:sldMkLst>
      </pc:sldChg>
      <pc:sldChg chg="add">
        <pc:chgData name="Romi Satria Wahono" userId="6b25786c5b08eadd" providerId="LiveId" clId="{11CEEE01-E99A-4B76-A3BC-63ECD3C43117}" dt="2019-03-29T14:31:04.685" v="315"/>
        <pc:sldMkLst>
          <pc:docMk/>
          <pc:sldMk cId="1689563736" sldId="2899"/>
        </pc:sldMkLst>
      </pc:sldChg>
      <pc:sldChg chg="add">
        <pc:chgData name="Romi Satria Wahono" userId="6b25786c5b08eadd" providerId="LiveId" clId="{11CEEE01-E99A-4B76-A3BC-63ECD3C43117}" dt="2019-03-29T14:31:04.685" v="315"/>
        <pc:sldMkLst>
          <pc:docMk/>
          <pc:sldMk cId="2518934294" sldId="2900"/>
        </pc:sldMkLst>
      </pc:sldChg>
      <pc:sldChg chg="add">
        <pc:chgData name="Romi Satria Wahono" userId="6b25786c5b08eadd" providerId="LiveId" clId="{11CEEE01-E99A-4B76-A3BC-63ECD3C43117}" dt="2019-03-29T14:31:04.685" v="315"/>
        <pc:sldMkLst>
          <pc:docMk/>
          <pc:sldMk cId="541736142" sldId="2901"/>
        </pc:sldMkLst>
      </pc:sldChg>
      <pc:sldChg chg="add">
        <pc:chgData name="Romi Satria Wahono" userId="6b25786c5b08eadd" providerId="LiveId" clId="{11CEEE01-E99A-4B76-A3BC-63ECD3C43117}" dt="2019-03-29T14:31:04.685" v="315"/>
        <pc:sldMkLst>
          <pc:docMk/>
          <pc:sldMk cId="954061779" sldId="2902"/>
        </pc:sldMkLst>
      </pc:sldChg>
      <pc:sldChg chg="add">
        <pc:chgData name="Romi Satria Wahono" userId="6b25786c5b08eadd" providerId="LiveId" clId="{11CEEE01-E99A-4B76-A3BC-63ECD3C43117}" dt="2019-03-29T14:31:04.685" v="315"/>
        <pc:sldMkLst>
          <pc:docMk/>
          <pc:sldMk cId="3282007265" sldId="2903"/>
        </pc:sldMkLst>
      </pc:sldChg>
      <pc:sldChg chg="add">
        <pc:chgData name="Romi Satria Wahono" userId="6b25786c5b08eadd" providerId="LiveId" clId="{11CEEE01-E99A-4B76-A3BC-63ECD3C43117}" dt="2019-03-29T14:31:04.685" v="315"/>
        <pc:sldMkLst>
          <pc:docMk/>
          <pc:sldMk cId="381339769" sldId="2904"/>
        </pc:sldMkLst>
      </pc:sldChg>
      <pc:sldChg chg="add">
        <pc:chgData name="Romi Satria Wahono" userId="6b25786c5b08eadd" providerId="LiveId" clId="{11CEEE01-E99A-4B76-A3BC-63ECD3C43117}" dt="2019-03-29T14:31:04.685" v="315"/>
        <pc:sldMkLst>
          <pc:docMk/>
          <pc:sldMk cId="2537050654" sldId="2905"/>
        </pc:sldMkLst>
      </pc:sldChg>
      <pc:sldChg chg="add">
        <pc:chgData name="Romi Satria Wahono" userId="6b25786c5b08eadd" providerId="LiveId" clId="{11CEEE01-E99A-4B76-A3BC-63ECD3C43117}" dt="2019-03-29T14:31:04.685" v="315"/>
        <pc:sldMkLst>
          <pc:docMk/>
          <pc:sldMk cId="3576924577" sldId="2906"/>
        </pc:sldMkLst>
      </pc:sldChg>
      <pc:sldChg chg="add">
        <pc:chgData name="Romi Satria Wahono" userId="6b25786c5b08eadd" providerId="LiveId" clId="{11CEEE01-E99A-4B76-A3BC-63ECD3C43117}" dt="2019-03-29T14:31:04.685" v="315"/>
        <pc:sldMkLst>
          <pc:docMk/>
          <pc:sldMk cId="2171095490" sldId="2907"/>
        </pc:sldMkLst>
      </pc:sldChg>
      <pc:sldChg chg="add">
        <pc:chgData name="Romi Satria Wahono" userId="6b25786c5b08eadd" providerId="LiveId" clId="{11CEEE01-E99A-4B76-A3BC-63ECD3C43117}" dt="2019-03-29T14:31:04.685" v="315"/>
        <pc:sldMkLst>
          <pc:docMk/>
          <pc:sldMk cId="2486003417" sldId="2908"/>
        </pc:sldMkLst>
      </pc:sldChg>
      <pc:sldChg chg="add">
        <pc:chgData name="Romi Satria Wahono" userId="6b25786c5b08eadd" providerId="LiveId" clId="{11CEEE01-E99A-4B76-A3BC-63ECD3C43117}" dt="2019-03-29T14:31:04.685" v="315"/>
        <pc:sldMkLst>
          <pc:docMk/>
          <pc:sldMk cId="1123636805" sldId="2909"/>
        </pc:sldMkLst>
      </pc:sldChg>
      <pc:sldChg chg="add">
        <pc:chgData name="Romi Satria Wahono" userId="6b25786c5b08eadd" providerId="LiveId" clId="{11CEEE01-E99A-4B76-A3BC-63ECD3C43117}" dt="2019-03-29T14:31:04.685" v="315"/>
        <pc:sldMkLst>
          <pc:docMk/>
          <pc:sldMk cId="1986787817" sldId="2910"/>
        </pc:sldMkLst>
      </pc:sldChg>
      <pc:sldChg chg="add">
        <pc:chgData name="Romi Satria Wahono" userId="6b25786c5b08eadd" providerId="LiveId" clId="{11CEEE01-E99A-4B76-A3BC-63ECD3C43117}" dt="2019-03-29T14:31:04.685" v="315"/>
        <pc:sldMkLst>
          <pc:docMk/>
          <pc:sldMk cId="1753640610" sldId="2911"/>
        </pc:sldMkLst>
      </pc:sldChg>
      <pc:sldChg chg="add">
        <pc:chgData name="Romi Satria Wahono" userId="6b25786c5b08eadd" providerId="LiveId" clId="{11CEEE01-E99A-4B76-A3BC-63ECD3C43117}" dt="2019-03-29T14:31:04.685" v="315"/>
        <pc:sldMkLst>
          <pc:docMk/>
          <pc:sldMk cId="2805419763" sldId="2912"/>
        </pc:sldMkLst>
      </pc:sldChg>
      <pc:sldChg chg="add">
        <pc:chgData name="Romi Satria Wahono" userId="6b25786c5b08eadd" providerId="LiveId" clId="{11CEEE01-E99A-4B76-A3BC-63ECD3C43117}" dt="2019-03-29T14:31:04.685" v="315"/>
        <pc:sldMkLst>
          <pc:docMk/>
          <pc:sldMk cId="2945876841" sldId="2913"/>
        </pc:sldMkLst>
      </pc:sldChg>
      <pc:sldChg chg="modSp add">
        <pc:chgData name="Romi Satria Wahono" userId="6b25786c5b08eadd" providerId="LiveId" clId="{11CEEE01-E99A-4B76-A3BC-63ECD3C43117}" dt="2019-03-29T14:35:34.062" v="524" actId="1035"/>
        <pc:sldMkLst>
          <pc:docMk/>
          <pc:sldMk cId="816628243" sldId="2914"/>
        </pc:sldMkLst>
        <pc:spChg chg="mod">
          <ac:chgData name="Romi Satria Wahono" userId="6b25786c5b08eadd" providerId="LiveId" clId="{11CEEE01-E99A-4B76-A3BC-63ECD3C43117}" dt="2019-03-29T14:35:18.763" v="516" actId="404"/>
          <ac:spMkLst>
            <pc:docMk/>
            <pc:sldMk cId="816628243" sldId="2914"/>
            <ac:spMk id="2" creationId="{00000000-0000-0000-0000-000000000000}"/>
          </ac:spMkLst>
        </pc:spChg>
        <pc:spChg chg="mod">
          <ac:chgData name="Romi Satria Wahono" userId="6b25786c5b08eadd" providerId="LiveId" clId="{11CEEE01-E99A-4B76-A3BC-63ECD3C43117}" dt="2019-03-29T14:35:34.062" v="524" actId="1035"/>
          <ac:spMkLst>
            <pc:docMk/>
            <pc:sldMk cId="816628243" sldId="2914"/>
            <ac:spMk id="8" creationId="{00000000-0000-0000-0000-000000000000}"/>
          </ac:spMkLst>
        </pc:spChg>
        <pc:graphicFrameChg chg="mod">
          <ac:chgData name="Romi Satria Wahono" userId="6b25786c5b08eadd" providerId="LiveId" clId="{11CEEE01-E99A-4B76-A3BC-63ECD3C43117}" dt="2019-03-29T14:34:31.857" v="467" actId="20577"/>
          <ac:graphicFrameMkLst>
            <pc:docMk/>
            <pc:sldMk cId="816628243" sldId="2914"/>
            <ac:graphicFrameMk id="6" creationId="{00000000-0000-0000-0000-000000000000}"/>
          </ac:graphicFrameMkLst>
        </pc:graphicFrameChg>
      </pc:sldChg>
      <pc:sldChg chg="add">
        <pc:chgData name="Romi Satria Wahono" userId="6b25786c5b08eadd" providerId="LiveId" clId="{11CEEE01-E99A-4B76-A3BC-63ECD3C43117}" dt="2019-03-29T14:37:07.702" v="594"/>
        <pc:sldMkLst>
          <pc:docMk/>
          <pc:sldMk cId="1598096233" sldId="2915"/>
        </pc:sldMkLst>
      </pc:sldChg>
      <pc:sldChg chg="add">
        <pc:chgData name="Romi Satria Wahono" userId="6b25786c5b08eadd" providerId="LiveId" clId="{11CEEE01-E99A-4B76-A3BC-63ECD3C43117}" dt="2019-03-29T14:37:07.702" v="594"/>
        <pc:sldMkLst>
          <pc:docMk/>
          <pc:sldMk cId="949884345" sldId="2916"/>
        </pc:sldMkLst>
      </pc:sldChg>
      <pc:sldChg chg="add">
        <pc:chgData name="Romi Satria Wahono" userId="6b25786c5b08eadd" providerId="LiveId" clId="{11CEEE01-E99A-4B76-A3BC-63ECD3C43117}" dt="2019-03-29T14:37:07.702" v="594"/>
        <pc:sldMkLst>
          <pc:docMk/>
          <pc:sldMk cId="4126805808" sldId="2917"/>
        </pc:sldMkLst>
      </pc:sldChg>
      <pc:sldChg chg="add">
        <pc:chgData name="Romi Satria Wahono" userId="6b25786c5b08eadd" providerId="LiveId" clId="{11CEEE01-E99A-4B76-A3BC-63ECD3C43117}" dt="2019-03-29T14:37:07.702" v="594"/>
        <pc:sldMkLst>
          <pc:docMk/>
          <pc:sldMk cId="2937886796" sldId="2918"/>
        </pc:sldMkLst>
      </pc:sldChg>
      <pc:sldChg chg="add">
        <pc:chgData name="Romi Satria Wahono" userId="6b25786c5b08eadd" providerId="LiveId" clId="{11CEEE01-E99A-4B76-A3BC-63ECD3C43117}" dt="2019-03-29T14:37:07.702" v="594"/>
        <pc:sldMkLst>
          <pc:docMk/>
          <pc:sldMk cId="1985885817" sldId="2919"/>
        </pc:sldMkLst>
      </pc:sldChg>
      <pc:sldChg chg="add">
        <pc:chgData name="Romi Satria Wahono" userId="6b25786c5b08eadd" providerId="LiveId" clId="{11CEEE01-E99A-4B76-A3BC-63ECD3C43117}" dt="2019-03-29T14:37:07.702" v="594"/>
        <pc:sldMkLst>
          <pc:docMk/>
          <pc:sldMk cId="1177578973" sldId="2920"/>
        </pc:sldMkLst>
      </pc:sldChg>
      <pc:sldChg chg="add">
        <pc:chgData name="Romi Satria Wahono" userId="6b25786c5b08eadd" providerId="LiveId" clId="{11CEEE01-E99A-4B76-A3BC-63ECD3C43117}" dt="2019-03-29T14:37:07.702" v="594"/>
        <pc:sldMkLst>
          <pc:docMk/>
          <pc:sldMk cId="4212710664" sldId="2921"/>
        </pc:sldMkLst>
      </pc:sldChg>
      <pc:sldChg chg="modSp add">
        <pc:chgData name="Romi Satria Wahono" userId="6b25786c5b08eadd" providerId="LiveId" clId="{11CEEE01-E99A-4B76-A3BC-63ECD3C43117}" dt="2019-03-29T15:03:08.645" v="827" actId="20577"/>
        <pc:sldMkLst>
          <pc:docMk/>
          <pc:sldMk cId="906536167" sldId="2922"/>
        </pc:sldMkLst>
        <pc:spChg chg="mod">
          <ac:chgData name="Romi Satria Wahono" userId="6b25786c5b08eadd" providerId="LiveId" clId="{11CEEE01-E99A-4B76-A3BC-63ECD3C43117}" dt="2019-03-29T14:55:45.925" v="624" actId="20577"/>
          <ac:spMkLst>
            <pc:docMk/>
            <pc:sldMk cId="906536167" sldId="2922"/>
            <ac:spMk id="2" creationId="{00000000-0000-0000-0000-000000000000}"/>
          </ac:spMkLst>
        </pc:spChg>
        <pc:spChg chg="mod">
          <ac:chgData name="Romi Satria Wahono" userId="6b25786c5b08eadd" providerId="LiveId" clId="{11CEEE01-E99A-4B76-A3BC-63ECD3C43117}" dt="2019-03-29T15:03:08.645" v="827" actId="20577"/>
          <ac:spMkLst>
            <pc:docMk/>
            <pc:sldMk cId="906536167" sldId="2922"/>
            <ac:spMk id="3" creationId="{00000000-0000-0000-0000-000000000000}"/>
          </ac:spMkLst>
        </pc:spChg>
      </pc:sldChg>
      <pc:sldChg chg="modSp add">
        <pc:chgData name="Romi Satria Wahono" userId="6b25786c5b08eadd" providerId="LiveId" clId="{11CEEE01-E99A-4B76-A3BC-63ECD3C43117}" dt="2019-03-29T15:03:13.639" v="841" actId="20577"/>
        <pc:sldMkLst>
          <pc:docMk/>
          <pc:sldMk cId="172778420" sldId="2923"/>
        </pc:sldMkLst>
        <pc:spChg chg="mod">
          <ac:chgData name="Romi Satria Wahono" userId="6b25786c5b08eadd" providerId="LiveId" clId="{11CEEE01-E99A-4B76-A3BC-63ECD3C43117}" dt="2019-03-29T15:03:13.639" v="841" actId="20577"/>
          <ac:spMkLst>
            <pc:docMk/>
            <pc:sldMk cId="172778420" sldId="2923"/>
            <ac:spMk id="2" creationId="{00000000-0000-0000-0000-000000000000}"/>
          </ac:spMkLst>
        </pc:spChg>
      </pc:sldChg>
      <pc:sldChg chg="add">
        <pc:chgData name="Romi Satria Wahono" userId="6b25786c5b08eadd" providerId="LiveId" clId="{11CEEE01-E99A-4B76-A3BC-63ECD3C43117}" dt="2019-03-29T14:37:56.316" v="595"/>
        <pc:sldMkLst>
          <pc:docMk/>
          <pc:sldMk cId="2184041772" sldId="2924"/>
        </pc:sldMkLst>
      </pc:sldChg>
      <pc:sldChg chg="add">
        <pc:chgData name="Romi Satria Wahono" userId="6b25786c5b08eadd" providerId="LiveId" clId="{11CEEE01-E99A-4B76-A3BC-63ECD3C43117}" dt="2019-03-29T14:37:56.316" v="595"/>
        <pc:sldMkLst>
          <pc:docMk/>
          <pc:sldMk cId="2803454814" sldId="2925"/>
        </pc:sldMkLst>
      </pc:sldChg>
      <pc:sldChg chg="modSp add">
        <pc:chgData name="Romi Satria Wahono" userId="6b25786c5b08eadd" providerId="LiveId" clId="{11CEEE01-E99A-4B76-A3BC-63ECD3C43117}" dt="2019-03-29T15:03:37.793" v="875" actId="20577"/>
        <pc:sldMkLst>
          <pc:docMk/>
          <pc:sldMk cId="62244152" sldId="2926"/>
        </pc:sldMkLst>
        <pc:spChg chg="mod">
          <ac:chgData name="Romi Satria Wahono" userId="6b25786c5b08eadd" providerId="LiveId" clId="{11CEEE01-E99A-4B76-A3BC-63ECD3C43117}" dt="2019-03-29T15:03:37.793" v="875" actId="20577"/>
          <ac:spMkLst>
            <pc:docMk/>
            <pc:sldMk cId="62244152" sldId="2926"/>
            <ac:spMk id="2" creationId="{00000000-0000-0000-0000-000000000000}"/>
          </ac:spMkLst>
        </pc:spChg>
      </pc:sldChg>
      <pc:sldChg chg="add">
        <pc:chgData name="Romi Satria Wahono" userId="6b25786c5b08eadd" providerId="LiveId" clId="{11CEEE01-E99A-4B76-A3BC-63ECD3C43117}" dt="2019-03-29T14:37:56.316" v="595"/>
        <pc:sldMkLst>
          <pc:docMk/>
          <pc:sldMk cId="2320557319" sldId="2927"/>
        </pc:sldMkLst>
      </pc:sldChg>
      <pc:sldChg chg="add">
        <pc:chgData name="Romi Satria Wahono" userId="6b25786c5b08eadd" providerId="LiveId" clId="{11CEEE01-E99A-4B76-A3BC-63ECD3C43117}" dt="2019-03-29T14:37:56.316" v="595"/>
        <pc:sldMkLst>
          <pc:docMk/>
          <pc:sldMk cId="2735746465" sldId="2928"/>
        </pc:sldMkLst>
      </pc:sldChg>
      <pc:sldChg chg="add">
        <pc:chgData name="Romi Satria Wahono" userId="6b25786c5b08eadd" providerId="LiveId" clId="{11CEEE01-E99A-4B76-A3BC-63ECD3C43117}" dt="2019-03-29T14:37:56.316" v="595"/>
        <pc:sldMkLst>
          <pc:docMk/>
          <pc:sldMk cId="54101037" sldId="2929"/>
        </pc:sldMkLst>
      </pc:sldChg>
      <pc:sldChg chg="add">
        <pc:chgData name="Romi Satria Wahono" userId="6b25786c5b08eadd" providerId="LiveId" clId="{11CEEE01-E99A-4B76-A3BC-63ECD3C43117}" dt="2019-03-29T14:37:56.316" v="595"/>
        <pc:sldMkLst>
          <pc:docMk/>
          <pc:sldMk cId="788408913" sldId="2930"/>
        </pc:sldMkLst>
      </pc:sldChg>
      <pc:sldChg chg="add">
        <pc:chgData name="Romi Satria Wahono" userId="6b25786c5b08eadd" providerId="LiveId" clId="{11CEEE01-E99A-4B76-A3BC-63ECD3C43117}" dt="2019-03-29T14:37:56.316" v="595"/>
        <pc:sldMkLst>
          <pc:docMk/>
          <pc:sldMk cId="1515223942" sldId="2931"/>
        </pc:sldMkLst>
      </pc:sldChg>
      <pc:sldChg chg="add del">
        <pc:chgData name="Romi Satria Wahono" userId="6b25786c5b08eadd" providerId="LiveId" clId="{11CEEE01-E99A-4B76-A3BC-63ECD3C43117}" dt="2019-03-29T15:03:50.612" v="876" actId="2696"/>
        <pc:sldMkLst>
          <pc:docMk/>
          <pc:sldMk cId="2949213213" sldId="2932"/>
        </pc:sldMkLst>
      </pc:sldChg>
      <pc:sldChg chg="add">
        <pc:chgData name="Romi Satria Wahono" userId="6b25786c5b08eadd" providerId="LiveId" clId="{11CEEE01-E99A-4B76-A3BC-63ECD3C43117}" dt="2019-03-29T14:37:56.316" v="595"/>
        <pc:sldMkLst>
          <pc:docMk/>
          <pc:sldMk cId="3586483730" sldId="2933"/>
        </pc:sldMkLst>
      </pc:sldChg>
      <pc:sldChg chg="add">
        <pc:chgData name="Romi Satria Wahono" userId="6b25786c5b08eadd" providerId="LiveId" clId="{11CEEE01-E99A-4B76-A3BC-63ECD3C43117}" dt="2019-03-29T14:37:56.316" v="595"/>
        <pc:sldMkLst>
          <pc:docMk/>
          <pc:sldMk cId="2390903694" sldId="2934"/>
        </pc:sldMkLst>
      </pc:sldChg>
      <pc:sldChg chg="add">
        <pc:chgData name="Romi Satria Wahono" userId="6b25786c5b08eadd" providerId="LiveId" clId="{11CEEE01-E99A-4B76-A3BC-63ECD3C43117}" dt="2019-03-29T14:37:56.316" v="595"/>
        <pc:sldMkLst>
          <pc:docMk/>
          <pc:sldMk cId="1843046302" sldId="2935"/>
        </pc:sldMkLst>
      </pc:sldChg>
      <pc:sldChg chg="add">
        <pc:chgData name="Romi Satria Wahono" userId="6b25786c5b08eadd" providerId="LiveId" clId="{11CEEE01-E99A-4B76-A3BC-63ECD3C43117}" dt="2019-03-29T14:37:56.316" v="595"/>
        <pc:sldMkLst>
          <pc:docMk/>
          <pc:sldMk cId="237954345" sldId="2936"/>
        </pc:sldMkLst>
      </pc:sldChg>
      <pc:sldChg chg="add">
        <pc:chgData name="Romi Satria Wahono" userId="6b25786c5b08eadd" providerId="LiveId" clId="{11CEEE01-E99A-4B76-A3BC-63ECD3C43117}" dt="2019-03-29T14:37:56.316" v="595"/>
        <pc:sldMkLst>
          <pc:docMk/>
          <pc:sldMk cId="2395468604" sldId="2937"/>
        </pc:sldMkLst>
      </pc:sldChg>
      <pc:sldChg chg="add">
        <pc:chgData name="Romi Satria Wahono" userId="6b25786c5b08eadd" providerId="LiveId" clId="{11CEEE01-E99A-4B76-A3BC-63ECD3C43117}" dt="2019-03-29T14:37:56.316" v="595"/>
        <pc:sldMkLst>
          <pc:docMk/>
          <pc:sldMk cId="1199266718" sldId="2938"/>
        </pc:sldMkLst>
      </pc:sldChg>
      <pc:sldChg chg="add">
        <pc:chgData name="Romi Satria Wahono" userId="6b25786c5b08eadd" providerId="LiveId" clId="{11CEEE01-E99A-4B76-A3BC-63ECD3C43117}" dt="2019-03-29T14:37:56.316" v="595"/>
        <pc:sldMkLst>
          <pc:docMk/>
          <pc:sldMk cId="3974012485" sldId="2939"/>
        </pc:sldMkLst>
      </pc:sldChg>
      <pc:sldChg chg="add">
        <pc:chgData name="Romi Satria Wahono" userId="6b25786c5b08eadd" providerId="LiveId" clId="{11CEEE01-E99A-4B76-A3BC-63ECD3C43117}" dt="2019-03-29T14:37:56.316" v="595"/>
        <pc:sldMkLst>
          <pc:docMk/>
          <pc:sldMk cId="71864944" sldId="2940"/>
        </pc:sldMkLst>
      </pc:sldChg>
      <pc:sldChg chg="add">
        <pc:chgData name="Romi Satria Wahono" userId="6b25786c5b08eadd" providerId="LiveId" clId="{11CEEE01-E99A-4B76-A3BC-63ECD3C43117}" dt="2019-03-29T14:37:56.316" v="595"/>
        <pc:sldMkLst>
          <pc:docMk/>
          <pc:sldMk cId="1228924576" sldId="2941"/>
        </pc:sldMkLst>
      </pc:sldChg>
      <pc:sldChg chg="add">
        <pc:chgData name="Romi Satria Wahono" userId="6b25786c5b08eadd" providerId="LiveId" clId="{11CEEE01-E99A-4B76-A3BC-63ECD3C43117}" dt="2019-03-29T14:37:56.316" v="595"/>
        <pc:sldMkLst>
          <pc:docMk/>
          <pc:sldMk cId="670216077" sldId="2942"/>
        </pc:sldMkLst>
      </pc:sldChg>
      <pc:sldChg chg="add">
        <pc:chgData name="Romi Satria Wahono" userId="6b25786c5b08eadd" providerId="LiveId" clId="{11CEEE01-E99A-4B76-A3BC-63ECD3C43117}" dt="2019-03-29T14:37:56.316" v="595"/>
        <pc:sldMkLst>
          <pc:docMk/>
          <pc:sldMk cId="850431993" sldId="2943"/>
        </pc:sldMkLst>
      </pc:sldChg>
      <pc:sldChg chg="modSp add">
        <pc:chgData name="Romi Satria Wahono" userId="6b25786c5b08eadd" providerId="LiveId" clId="{11CEEE01-E99A-4B76-A3BC-63ECD3C43117}" dt="2019-03-29T15:05:38.394" v="938" actId="20577"/>
        <pc:sldMkLst>
          <pc:docMk/>
          <pc:sldMk cId="741251049" sldId="2944"/>
        </pc:sldMkLst>
        <pc:spChg chg="mod">
          <ac:chgData name="Romi Satria Wahono" userId="6b25786c5b08eadd" providerId="LiveId" clId="{11CEEE01-E99A-4B76-A3BC-63ECD3C43117}" dt="2019-03-29T15:05:38.394" v="938" actId="20577"/>
          <ac:spMkLst>
            <pc:docMk/>
            <pc:sldMk cId="741251049" sldId="2944"/>
            <ac:spMk id="2" creationId="{00000000-0000-0000-0000-000000000000}"/>
          </ac:spMkLst>
        </pc:spChg>
      </pc:sldChg>
      <pc:sldChg chg="add">
        <pc:chgData name="Romi Satria Wahono" userId="6b25786c5b08eadd" providerId="LiveId" clId="{11CEEE01-E99A-4B76-A3BC-63ECD3C43117}" dt="2019-03-29T14:37:56.316" v="595"/>
        <pc:sldMkLst>
          <pc:docMk/>
          <pc:sldMk cId="2122932247" sldId="2945"/>
        </pc:sldMkLst>
      </pc:sldChg>
      <pc:sldChg chg="modSp add">
        <pc:chgData name="Romi Satria Wahono" userId="6b25786c5b08eadd" providerId="LiveId" clId="{11CEEE01-E99A-4B76-A3BC-63ECD3C43117}" dt="2019-03-29T15:16:32.233" v="1113" actId="404"/>
        <pc:sldMkLst>
          <pc:docMk/>
          <pc:sldMk cId="2958388685" sldId="2946"/>
        </pc:sldMkLst>
        <pc:spChg chg="mod">
          <ac:chgData name="Romi Satria Wahono" userId="6b25786c5b08eadd" providerId="LiveId" clId="{11CEEE01-E99A-4B76-A3BC-63ECD3C43117}" dt="2019-03-29T15:07:07.371" v="973" actId="20577"/>
          <ac:spMkLst>
            <pc:docMk/>
            <pc:sldMk cId="2958388685" sldId="2946"/>
            <ac:spMk id="2" creationId="{00000000-0000-0000-0000-000000000000}"/>
          </ac:spMkLst>
        </pc:spChg>
        <pc:spChg chg="mod">
          <ac:chgData name="Romi Satria Wahono" userId="6b25786c5b08eadd" providerId="LiveId" clId="{11CEEE01-E99A-4B76-A3BC-63ECD3C43117}" dt="2019-03-29T15:16:32.233" v="1113" actId="404"/>
          <ac:spMkLst>
            <pc:docMk/>
            <pc:sldMk cId="2958388685" sldId="2946"/>
            <ac:spMk id="3" creationId="{00000000-0000-0000-0000-000000000000}"/>
          </ac:spMkLst>
        </pc:spChg>
      </pc:sldChg>
      <pc:sldChg chg="add del">
        <pc:chgData name="Romi Satria Wahono" userId="6b25786c5b08eadd" providerId="LiveId" clId="{11CEEE01-E99A-4B76-A3BC-63ECD3C43117}" dt="2019-03-29T15:09:28.681" v="998" actId="2696"/>
        <pc:sldMkLst>
          <pc:docMk/>
          <pc:sldMk cId="2555493364" sldId="2947"/>
        </pc:sldMkLst>
      </pc:sldChg>
      <pc:sldChg chg="add del">
        <pc:chgData name="Romi Satria Wahono" userId="6b25786c5b08eadd" providerId="LiveId" clId="{11CEEE01-E99A-4B76-A3BC-63ECD3C43117}" dt="2019-03-29T15:09:39.082" v="999" actId="2696"/>
        <pc:sldMkLst>
          <pc:docMk/>
          <pc:sldMk cId="1122298591" sldId="2948"/>
        </pc:sldMkLst>
      </pc:sldChg>
      <pc:sldChg chg="add del">
        <pc:chgData name="Romi Satria Wahono" userId="6b25786c5b08eadd" providerId="LiveId" clId="{11CEEE01-E99A-4B76-A3BC-63ECD3C43117}" dt="2019-03-29T15:09:39.116" v="1000" actId="2696"/>
        <pc:sldMkLst>
          <pc:docMk/>
          <pc:sldMk cId="2892308625" sldId="2949"/>
        </pc:sldMkLst>
      </pc:sldChg>
      <pc:sldChg chg="modSp add del">
        <pc:chgData name="Romi Satria Wahono" userId="6b25786c5b08eadd" providerId="LiveId" clId="{11CEEE01-E99A-4B76-A3BC-63ECD3C43117}" dt="2019-03-29T15:11:49.883" v="1051" actId="207"/>
        <pc:sldMkLst>
          <pc:docMk/>
          <pc:sldMk cId="531341695" sldId="2950"/>
        </pc:sldMkLst>
        <pc:spChg chg="mod">
          <ac:chgData name="Romi Satria Wahono" userId="6b25786c5b08eadd" providerId="LiveId" clId="{11CEEE01-E99A-4B76-A3BC-63ECD3C43117}" dt="2019-03-29T15:11:49.883" v="1051" actId="207"/>
          <ac:spMkLst>
            <pc:docMk/>
            <pc:sldMk cId="531341695" sldId="2950"/>
            <ac:spMk id="3" creationId="{00000000-0000-0000-0000-000000000000}"/>
          </ac:spMkLst>
        </pc:spChg>
      </pc:sldChg>
      <pc:sldChg chg="add del">
        <pc:chgData name="Romi Satria Wahono" userId="6b25786c5b08eadd" providerId="LiveId" clId="{11CEEE01-E99A-4B76-A3BC-63ECD3C43117}" dt="2019-03-29T15:09:26.092" v="991" actId="2696"/>
        <pc:sldMkLst>
          <pc:docMk/>
          <pc:sldMk cId="4047513864" sldId="2951"/>
        </pc:sldMkLst>
      </pc:sldChg>
      <pc:sldChg chg="add">
        <pc:chgData name="Romi Satria Wahono" userId="6b25786c5b08eadd" providerId="LiveId" clId="{11CEEE01-E99A-4B76-A3BC-63ECD3C43117}" dt="2019-03-29T14:38:38.055" v="596"/>
        <pc:sldMkLst>
          <pc:docMk/>
          <pc:sldMk cId="2360410516" sldId="2952"/>
        </pc:sldMkLst>
      </pc:sldChg>
      <pc:sldChg chg="modSp add">
        <pc:chgData name="Romi Satria Wahono" userId="6b25786c5b08eadd" providerId="LiveId" clId="{11CEEE01-E99A-4B76-A3BC-63ECD3C43117}" dt="2019-03-29T15:13:24.378" v="1068" actId="404"/>
        <pc:sldMkLst>
          <pc:docMk/>
          <pc:sldMk cId="3767154046" sldId="2953"/>
        </pc:sldMkLst>
        <pc:spChg chg="mod">
          <ac:chgData name="Romi Satria Wahono" userId="6b25786c5b08eadd" providerId="LiveId" clId="{11CEEE01-E99A-4B76-A3BC-63ECD3C43117}" dt="2019-03-29T15:12:30.015" v="1058" actId="20577"/>
          <ac:spMkLst>
            <pc:docMk/>
            <pc:sldMk cId="3767154046" sldId="2953"/>
            <ac:spMk id="2" creationId="{00000000-0000-0000-0000-000000000000}"/>
          </ac:spMkLst>
        </pc:spChg>
        <pc:spChg chg="mod">
          <ac:chgData name="Romi Satria Wahono" userId="6b25786c5b08eadd" providerId="LiveId" clId="{11CEEE01-E99A-4B76-A3BC-63ECD3C43117}" dt="2019-03-29T15:13:24.378" v="1068" actId="404"/>
          <ac:spMkLst>
            <pc:docMk/>
            <pc:sldMk cId="3767154046" sldId="2953"/>
            <ac:spMk id="3" creationId="{00000000-0000-0000-0000-000000000000}"/>
          </ac:spMkLst>
        </pc:spChg>
      </pc:sldChg>
      <pc:sldChg chg="add">
        <pc:chgData name="Romi Satria Wahono" userId="6b25786c5b08eadd" providerId="LiveId" clId="{11CEEE01-E99A-4B76-A3BC-63ECD3C43117}" dt="2019-03-29T14:38:38.055" v="596"/>
        <pc:sldMkLst>
          <pc:docMk/>
          <pc:sldMk cId="3515558680" sldId="2954"/>
        </pc:sldMkLst>
      </pc:sldChg>
      <pc:sldChg chg="add">
        <pc:chgData name="Romi Satria Wahono" userId="6b25786c5b08eadd" providerId="LiveId" clId="{11CEEE01-E99A-4B76-A3BC-63ECD3C43117}" dt="2019-03-29T14:38:38.055" v="596"/>
        <pc:sldMkLst>
          <pc:docMk/>
          <pc:sldMk cId="1650932988" sldId="2955"/>
        </pc:sldMkLst>
      </pc:sldChg>
      <pc:sldChg chg="add">
        <pc:chgData name="Romi Satria Wahono" userId="6b25786c5b08eadd" providerId="LiveId" clId="{11CEEE01-E99A-4B76-A3BC-63ECD3C43117}" dt="2019-03-29T14:38:38.055" v="596"/>
        <pc:sldMkLst>
          <pc:docMk/>
          <pc:sldMk cId="574232782" sldId="2956"/>
        </pc:sldMkLst>
      </pc:sldChg>
      <pc:sldChg chg="add">
        <pc:chgData name="Romi Satria Wahono" userId="6b25786c5b08eadd" providerId="LiveId" clId="{11CEEE01-E99A-4B76-A3BC-63ECD3C43117}" dt="2019-03-29T14:38:38.055" v="596"/>
        <pc:sldMkLst>
          <pc:docMk/>
          <pc:sldMk cId="469215032" sldId="2957"/>
        </pc:sldMkLst>
      </pc:sldChg>
      <pc:sldChg chg="add">
        <pc:chgData name="Romi Satria Wahono" userId="6b25786c5b08eadd" providerId="LiveId" clId="{11CEEE01-E99A-4B76-A3BC-63ECD3C43117}" dt="2019-03-29T14:38:38.055" v="596"/>
        <pc:sldMkLst>
          <pc:docMk/>
          <pc:sldMk cId="453795269" sldId="2958"/>
        </pc:sldMkLst>
      </pc:sldChg>
      <pc:sldChg chg="add">
        <pc:chgData name="Romi Satria Wahono" userId="6b25786c5b08eadd" providerId="LiveId" clId="{11CEEE01-E99A-4B76-A3BC-63ECD3C43117}" dt="2019-03-29T14:38:38.055" v="596"/>
        <pc:sldMkLst>
          <pc:docMk/>
          <pc:sldMk cId="1870672682" sldId="2959"/>
        </pc:sldMkLst>
      </pc:sldChg>
      <pc:sldChg chg="add">
        <pc:chgData name="Romi Satria Wahono" userId="6b25786c5b08eadd" providerId="LiveId" clId="{11CEEE01-E99A-4B76-A3BC-63ECD3C43117}" dt="2019-03-29T14:38:38.055" v="596"/>
        <pc:sldMkLst>
          <pc:docMk/>
          <pc:sldMk cId="741415705" sldId="2960"/>
        </pc:sldMkLst>
      </pc:sldChg>
      <pc:sldChg chg="add">
        <pc:chgData name="Romi Satria Wahono" userId="6b25786c5b08eadd" providerId="LiveId" clId="{11CEEE01-E99A-4B76-A3BC-63ECD3C43117}" dt="2019-03-29T14:38:38.055" v="596"/>
        <pc:sldMkLst>
          <pc:docMk/>
          <pc:sldMk cId="1907428424" sldId="2961"/>
        </pc:sldMkLst>
      </pc:sldChg>
      <pc:sldChg chg="add">
        <pc:chgData name="Romi Satria Wahono" userId="6b25786c5b08eadd" providerId="LiveId" clId="{11CEEE01-E99A-4B76-A3BC-63ECD3C43117}" dt="2019-03-29T14:38:38.055" v="596"/>
        <pc:sldMkLst>
          <pc:docMk/>
          <pc:sldMk cId="2874908609" sldId="2962"/>
        </pc:sldMkLst>
      </pc:sldChg>
      <pc:sldChg chg="add">
        <pc:chgData name="Romi Satria Wahono" userId="6b25786c5b08eadd" providerId="LiveId" clId="{11CEEE01-E99A-4B76-A3BC-63ECD3C43117}" dt="2019-03-29T14:38:38.055" v="596"/>
        <pc:sldMkLst>
          <pc:docMk/>
          <pc:sldMk cId="3321028035" sldId="2963"/>
        </pc:sldMkLst>
      </pc:sldChg>
      <pc:sldChg chg="add">
        <pc:chgData name="Romi Satria Wahono" userId="6b25786c5b08eadd" providerId="LiveId" clId="{11CEEE01-E99A-4B76-A3BC-63ECD3C43117}" dt="2019-03-29T14:38:38.055" v="596"/>
        <pc:sldMkLst>
          <pc:docMk/>
          <pc:sldMk cId="2710881479" sldId="2964"/>
        </pc:sldMkLst>
      </pc:sldChg>
      <pc:sldChg chg="add">
        <pc:chgData name="Romi Satria Wahono" userId="6b25786c5b08eadd" providerId="LiveId" clId="{11CEEE01-E99A-4B76-A3BC-63ECD3C43117}" dt="2019-03-29T14:38:38.055" v="596"/>
        <pc:sldMkLst>
          <pc:docMk/>
          <pc:sldMk cId="3682316066" sldId="2965"/>
        </pc:sldMkLst>
      </pc:sldChg>
      <pc:sldChg chg="add">
        <pc:chgData name="Romi Satria Wahono" userId="6b25786c5b08eadd" providerId="LiveId" clId="{11CEEE01-E99A-4B76-A3BC-63ECD3C43117}" dt="2019-03-29T14:38:38.055" v="596"/>
        <pc:sldMkLst>
          <pc:docMk/>
          <pc:sldMk cId="909506415" sldId="2966"/>
        </pc:sldMkLst>
      </pc:sldChg>
      <pc:sldChg chg="add">
        <pc:chgData name="Romi Satria Wahono" userId="6b25786c5b08eadd" providerId="LiveId" clId="{11CEEE01-E99A-4B76-A3BC-63ECD3C43117}" dt="2019-03-29T14:38:38.055" v="596"/>
        <pc:sldMkLst>
          <pc:docMk/>
          <pc:sldMk cId="416156566" sldId="2967"/>
        </pc:sldMkLst>
      </pc:sldChg>
      <pc:sldChg chg="add">
        <pc:chgData name="Romi Satria Wahono" userId="6b25786c5b08eadd" providerId="LiveId" clId="{11CEEE01-E99A-4B76-A3BC-63ECD3C43117}" dt="2019-03-29T14:38:38.055" v="596"/>
        <pc:sldMkLst>
          <pc:docMk/>
          <pc:sldMk cId="355377378" sldId="2968"/>
        </pc:sldMkLst>
      </pc:sldChg>
      <pc:sldChg chg="add">
        <pc:chgData name="Romi Satria Wahono" userId="6b25786c5b08eadd" providerId="LiveId" clId="{11CEEE01-E99A-4B76-A3BC-63ECD3C43117}" dt="2019-03-29T14:38:38.055" v="596"/>
        <pc:sldMkLst>
          <pc:docMk/>
          <pc:sldMk cId="2219553948" sldId="2969"/>
        </pc:sldMkLst>
      </pc:sldChg>
      <pc:sldChg chg="add">
        <pc:chgData name="Romi Satria Wahono" userId="6b25786c5b08eadd" providerId="LiveId" clId="{11CEEE01-E99A-4B76-A3BC-63ECD3C43117}" dt="2019-03-29T14:38:38.055" v="596"/>
        <pc:sldMkLst>
          <pc:docMk/>
          <pc:sldMk cId="4038877595" sldId="2970"/>
        </pc:sldMkLst>
      </pc:sldChg>
      <pc:sldChg chg="add">
        <pc:chgData name="Romi Satria Wahono" userId="6b25786c5b08eadd" providerId="LiveId" clId="{11CEEE01-E99A-4B76-A3BC-63ECD3C43117}" dt="2019-03-29T14:38:38.055" v="596"/>
        <pc:sldMkLst>
          <pc:docMk/>
          <pc:sldMk cId="2178355461" sldId="2971"/>
        </pc:sldMkLst>
      </pc:sldChg>
      <pc:sldChg chg="add">
        <pc:chgData name="Romi Satria Wahono" userId="6b25786c5b08eadd" providerId="LiveId" clId="{11CEEE01-E99A-4B76-A3BC-63ECD3C43117}" dt="2019-03-29T14:38:38.055" v="596"/>
        <pc:sldMkLst>
          <pc:docMk/>
          <pc:sldMk cId="1454209661" sldId="2972"/>
        </pc:sldMkLst>
      </pc:sldChg>
      <pc:sldChg chg="add">
        <pc:chgData name="Romi Satria Wahono" userId="6b25786c5b08eadd" providerId="LiveId" clId="{11CEEE01-E99A-4B76-A3BC-63ECD3C43117}" dt="2019-03-29T14:38:38.055" v="596"/>
        <pc:sldMkLst>
          <pc:docMk/>
          <pc:sldMk cId="2913683304" sldId="2973"/>
        </pc:sldMkLst>
      </pc:sldChg>
      <pc:sldChg chg="add">
        <pc:chgData name="Romi Satria Wahono" userId="6b25786c5b08eadd" providerId="LiveId" clId="{11CEEE01-E99A-4B76-A3BC-63ECD3C43117}" dt="2019-03-29T14:38:38.055" v="596"/>
        <pc:sldMkLst>
          <pc:docMk/>
          <pc:sldMk cId="2830064828" sldId="2974"/>
        </pc:sldMkLst>
      </pc:sldChg>
      <pc:sldChg chg="add">
        <pc:chgData name="Romi Satria Wahono" userId="6b25786c5b08eadd" providerId="LiveId" clId="{11CEEE01-E99A-4B76-A3BC-63ECD3C43117}" dt="2019-03-29T14:38:38.055" v="596"/>
        <pc:sldMkLst>
          <pc:docMk/>
          <pc:sldMk cId="695173619" sldId="2975"/>
        </pc:sldMkLst>
      </pc:sldChg>
      <pc:sldChg chg="add">
        <pc:chgData name="Romi Satria Wahono" userId="6b25786c5b08eadd" providerId="LiveId" clId="{11CEEE01-E99A-4B76-A3BC-63ECD3C43117}" dt="2019-03-29T14:38:38.055" v="596"/>
        <pc:sldMkLst>
          <pc:docMk/>
          <pc:sldMk cId="4030269478" sldId="2976"/>
        </pc:sldMkLst>
      </pc:sldChg>
      <pc:sldChg chg="add">
        <pc:chgData name="Romi Satria Wahono" userId="6b25786c5b08eadd" providerId="LiveId" clId="{11CEEE01-E99A-4B76-A3BC-63ECD3C43117}" dt="2019-03-29T14:38:38.055" v="596"/>
        <pc:sldMkLst>
          <pc:docMk/>
          <pc:sldMk cId="2094803922" sldId="2977"/>
        </pc:sldMkLst>
      </pc:sldChg>
      <pc:sldChg chg="add">
        <pc:chgData name="Romi Satria Wahono" userId="6b25786c5b08eadd" providerId="LiveId" clId="{11CEEE01-E99A-4B76-A3BC-63ECD3C43117}" dt="2019-03-29T14:38:38.055" v="596"/>
        <pc:sldMkLst>
          <pc:docMk/>
          <pc:sldMk cId="1801411410" sldId="2978"/>
        </pc:sldMkLst>
      </pc:sldChg>
      <pc:sldChg chg="add">
        <pc:chgData name="Romi Satria Wahono" userId="6b25786c5b08eadd" providerId="LiveId" clId="{11CEEE01-E99A-4B76-A3BC-63ECD3C43117}" dt="2019-03-29T14:38:38.055" v="596"/>
        <pc:sldMkLst>
          <pc:docMk/>
          <pc:sldMk cId="2177369629" sldId="2979"/>
        </pc:sldMkLst>
      </pc:sldChg>
      <pc:sldChg chg="modSp add">
        <pc:chgData name="Romi Satria Wahono" userId="6b25786c5b08eadd" providerId="LiveId" clId="{11CEEE01-E99A-4B76-A3BC-63ECD3C43117}" dt="2019-03-29T15:13:17.138" v="1067" actId="404"/>
        <pc:sldMkLst>
          <pc:docMk/>
          <pc:sldMk cId="1145892042" sldId="2980"/>
        </pc:sldMkLst>
        <pc:spChg chg="mod">
          <ac:chgData name="Romi Satria Wahono" userId="6b25786c5b08eadd" providerId="LiveId" clId="{11CEEE01-E99A-4B76-A3BC-63ECD3C43117}" dt="2019-03-29T15:12:59.020" v="1064" actId="404"/>
          <ac:spMkLst>
            <pc:docMk/>
            <pc:sldMk cId="1145892042" sldId="2980"/>
            <ac:spMk id="2" creationId="{00000000-0000-0000-0000-000000000000}"/>
          </ac:spMkLst>
        </pc:spChg>
        <pc:spChg chg="mod">
          <ac:chgData name="Romi Satria Wahono" userId="6b25786c5b08eadd" providerId="LiveId" clId="{11CEEE01-E99A-4B76-A3BC-63ECD3C43117}" dt="2019-03-29T15:13:17.138" v="1067" actId="404"/>
          <ac:spMkLst>
            <pc:docMk/>
            <pc:sldMk cId="1145892042" sldId="2980"/>
            <ac:spMk id="3" creationId="{00000000-0000-0000-0000-000000000000}"/>
          </ac:spMkLst>
        </pc:spChg>
      </pc:sldChg>
      <pc:sldChg chg="modSp add">
        <pc:chgData name="Romi Satria Wahono" userId="6b25786c5b08eadd" providerId="LiveId" clId="{11CEEE01-E99A-4B76-A3BC-63ECD3C43117}" dt="2019-03-29T15:26:17.428" v="1217" actId="14100"/>
        <pc:sldMkLst>
          <pc:docMk/>
          <pc:sldMk cId="3429553894" sldId="2981"/>
        </pc:sldMkLst>
        <pc:spChg chg="mod">
          <ac:chgData name="Romi Satria Wahono" userId="6b25786c5b08eadd" providerId="LiveId" clId="{11CEEE01-E99A-4B76-A3BC-63ECD3C43117}" dt="2019-03-29T15:00:50.575" v="798" actId="403"/>
          <ac:spMkLst>
            <pc:docMk/>
            <pc:sldMk cId="3429553894" sldId="2981"/>
            <ac:spMk id="2" creationId="{00000000-0000-0000-0000-000000000000}"/>
          </ac:spMkLst>
        </pc:spChg>
        <pc:spChg chg="mod">
          <ac:chgData name="Romi Satria Wahono" userId="6b25786c5b08eadd" providerId="LiveId" clId="{11CEEE01-E99A-4B76-A3BC-63ECD3C43117}" dt="2019-03-29T15:26:17.428" v="1217" actId="14100"/>
          <ac:spMkLst>
            <pc:docMk/>
            <pc:sldMk cId="3429553894" sldId="2981"/>
            <ac:spMk id="3" creationId="{00000000-0000-0000-0000-000000000000}"/>
          </ac:spMkLst>
        </pc:spChg>
      </pc:sldChg>
      <pc:sldChg chg="modSp add">
        <pc:chgData name="Romi Satria Wahono" userId="6b25786c5b08eadd" providerId="LiveId" clId="{11CEEE01-E99A-4B76-A3BC-63ECD3C43117}" dt="2019-03-29T15:13:37.933" v="1070" actId="20577"/>
        <pc:sldMkLst>
          <pc:docMk/>
          <pc:sldMk cId="1289511372" sldId="2982"/>
        </pc:sldMkLst>
        <pc:spChg chg="mod">
          <ac:chgData name="Romi Satria Wahono" userId="6b25786c5b08eadd" providerId="LiveId" clId="{11CEEE01-E99A-4B76-A3BC-63ECD3C43117}" dt="2019-03-29T15:13:37.933" v="1070" actId="20577"/>
          <ac:spMkLst>
            <pc:docMk/>
            <pc:sldMk cId="1289511372" sldId="2982"/>
            <ac:spMk id="2" creationId="{00000000-0000-0000-0000-000000000000}"/>
          </ac:spMkLst>
        </pc:spChg>
      </pc:sldChg>
      <pc:sldChg chg="add">
        <pc:chgData name="Romi Satria Wahono" userId="6b25786c5b08eadd" providerId="LiveId" clId="{11CEEE01-E99A-4B76-A3BC-63ECD3C43117}" dt="2019-03-29T14:39:13.138" v="597"/>
        <pc:sldMkLst>
          <pc:docMk/>
          <pc:sldMk cId="4043853394" sldId="2983"/>
        </pc:sldMkLst>
      </pc:sldChg>
      <pc:sldChg chg="add">
        <pc:chgData name="Romi Satria Wahono" userId="6b25786c5b08eadd" providerId="LiveId" clId="{11CEEE01-E99A-4B76-A3BC-63ECD3C43117}" dt="2019-03-29T14:39:13.138" v="597"/>
        <pc:sldMkLst>
          <pc:docMk/>
          <pc:sldMk cId="3980149550" sldId="2984"/>
        </pc:sldMkLst>
      </pc:sldChg>
      <pc:sldChg chg="modSp add del">
        <pc:chgData name="Romi Satria Wahono" userId="6b25786c5b08eadd" providerId="LiveId" clId="{11CEEE01-E99A-4B76-A3BC-63ECD3C43117}" dt="2019-03-29T15:26:23.153" v="1218" actId="2696"/>
        <pc:sldMkLst>
          <pc:docMk/>
          <pc:sldMk cId="1360102238" sldId="2985"/>
        </pc:sldMkLst>
        <pc:spChg chg="mod">
          <ac:chgData name="Romi Satria Wahono" userId="6b25786c5b08eadd" providerId="LiveId" clId="{11CEEE01-E99A-4B76-A3BC-63ECD3C43117}" dt="2019-03-29T15:13:43.466" v="1072" actId="20577"/>
          <ac:spMkLst>
            <pc:docMk/>
            <pc:sldMk cId="1360102238" sldId="2985"/>
            <ac:spMk id="2" creationId="{00000000-0000-0000-0000-000000000000}"/>
          </ac:spMkLst>
        </pc:spChg>
      </pc:sldChg>
      <pc:sldChg chg="modSp add">
        <pc:chgData name="Romi Satria Wahono" userId="6b25786c5b08eadd" providerId="LiveId" clId="{11CEEE01-E99A-4B76-A3BC-63ECD3C43117}" dt="2019-03-29T15:26:39.632" v="1229" actId="20577"/>
        <pc:sldMkLst>
          <pc:docMk/>
          <pc:sldMk cId="2590850715" sldId="2986"/>
        </pc:sldMkLst>
        <pc:spChg chg="mod">
          <ac:chgData name="Romi Satria Wahono" userId="6b25786c5b08eadd" providerId="LiveId" clId="{11CEEE01-E99A-4B76-A3BC-63ECD3C43117}" dt="2019-03-29T15:26:39.632" v="1229" actId="20577"/>
          <ac:spMkLst>
            <pc:docMk/>
            <pc:sldMk cId="2590850715" sldId="2986"/>
            <ac:spMk id="2" creationId="{00000000-0000-0000-0000-000000000000}"/>
          </ac:spMkLst>
        </pc:spChg>
      </pc:sldChg>
      <pc:sldChg chg="add">
        <pc:chgData name="Romi Satria Wahono" userId="6b25786c5b08eadd" providerId="LiveId" clId="{11CEEE01-E99A-4B76-A3BC-63ECD3C43117}" dt="2019-03-29T14:39:13.138" v="597"/>
        <pc:sldMkLst>
          <pc:docMk/>
          <pc:sldMk cId="3640115963" sldId="2987"/>
        </pc:sldMkLst>
      </pc:sldChg>
      <pc:sldChg chg="add">
        <pc:chgData name="Romi Satria Wahono" userId="6b25786c5b08eadd" providerId="LiveId" clId="{11CEEE01-E99A-4B76-A3BC-63ECD3C43117}" dt="2019-03-29T14:39:13.138" v="597"/>
        <pc:sldMkLst>
          <pc:docMk/>
          <pc:sldMk cId="1512867981" sldId="2988"/>
        </pc:sldMkLst>
      </pc:sldChg>
      <pc:sldChg chg="add">
        <pc:chgData name="Romi Satria Wahono" userId="6b25786c5b08eadd" providerId="LiveId" clId="{11CEEE01-E99A-4B76-A3BC-63ECD3C43117}" dt="2019-03-29T14:39:13.138" v="597"/>
        <pc:sldMkLst>
          <pc:docMk/>
          <pc:sldMk cId="3010605388" sldId="2989"/>
        </pc:sldMkLst>
      </pc:sldChg>
      <pc:sldChg chg="add">
        <pc:chgData name="Romi Satria Wahono" userId="6b25786c5b08eadd" providerId="LiveId" clId="{11CEEE01-E99A-4B76-A3BC-63ECD3C43117}" dt="2019-03-29T14:39:13.138" v="597"/>
        <pc:sldMkLst>
          <pc:docMk/>
          <pc:sldMk cId="104938727" sldId="2990"/>
        </pc:sldMkLst>
      </pc:sldChg>
      <pc:sldChg chg="modSp add">
        <pc:chgData name="Romi Satria Wahono" userId="6b25786c5b08eadd" providerId="LiveId" clId="{11CEEE01-E99A-4B76-A3BC-63ECD3C43117}" dt="2019-03-29T15:01:25.553" v="799" actId="1076"/>
        <pc:sldMkLst>
          <pc:docMk/>
          <pc:sldMk cId="2709138572" sldId="2991"/>
        </pc:sldMkLst>
        <pc:picChg chg="mod">
          <ac:chgData name="Romi Satria Wahono" userId="6b25786c5b08eadd" providerId="LiveId" clId="{11CEEE01-E99A-4B76-A3BC-63ECD3C43117}" dt="2019-03-29T15:01:25.553" v="799" actId="1076"/>
          <ac:picMkLst>
            <pc:docMk/>
            <pc:sldMk cId="2709138572" sldId="2991"/>
            <ac:picMk id="5" creationId="{00000000-0000-0000-0000-000000000000}"/>
          </ac:picMkLst>
        </pc:picChg>
      </pc:sldChg>
      <pc:sldChg chg="modSp add">
        <pc:chgData name="Romi Satria Wahono" userId="6b25786c5b08eadd" providerId="LiveId" clId="{11CEEE01-E99A-4B76-A3BC-63ECD3C43117}" dt="2019-03-29T15:01:29.511" v="800" actId="1076"/>
        <pc:sldMkLst>
          <pc:docMk/>
          <pc:sldMk cId="1237351762" sldId="2992"/>
        </pc:sldMkLst>
        <pc:picChg chg="mod">
          <ac:chgData name="Romi Satria Wahono" userId="6b25786c5b08eadd" providerId="LiveId" clId="{11CEEE01-E99A-4B76-A3BC-63ECD3C43117}" dt="2019-03-29T15:01:29.511" v="800" actId="1076"/>
          <ac:picMkLst>
            <pc:docMk/>
            <pc:sldMk cId="1237351762" sldId="2992"/>
            <ac:picMk id="5" creationId="{00000000-0000-0000-0000-000000000000}"/>
          </ac:picMkLst>
        </pc:picChg>
      </pc:sldChg>
      <pc:sldChg chg="modSp add">
        <pc:chgData name="Romi Satria Wahono" userId="6b25786c5b08eadd" providerId="LiveId" clId="{11CEEE01-E99A-4B76-A3BC-63ECD3C43117}" dt="2019-03-29T15:01:33.550" v="801" actId="1076"/>
        <pc:sldMkLst>
          <pc:docMk/>
          <pc:sldMk cId="430731857" sldId="2993"/>
        </pc:sldMkLst>
        <pc:picChg chg="mod">
          <ac:chgData name="Romi Satria Wahono" userId="6b25786c5b08eadd" providerId="LiveId" clId="{11CEEE01-E99A-4B76-A3BC-63ECD3C43117}" dt="2019-03-29T15:01:33.550" v="801" actId="1076"/>
          <ac:picMkLst>
            <pc:docMk/>
            <pc:sldMk cId="430731857" sldId="2993"/>
            <ac:picMk id="5" creationId="{00000000-0000-0000-0000-000000000000}"/>
          </ac:picMkLst>
        </pc:picChg>
      </pc:sldChg>
      <pc:sldChg chg="add">
        <pc:chgData name="Romi Satria Wahono" userId="6b25786c5b08eadd" providerId="LiveId" clId="{11CEEE01-E99A-4B76-A3BC-63ECD3C43117}" dt="2019-03-29T14:39:13.138" v="597"/>
        <pc:sldMkLst>
          <pc:docMk/>
          <pc:sldMk cId="3101392863" sldId="2994"/>
        </pc:sldMkLst>
      </pc:sldChg>
      <pc:sldChg chg="modSp add">
        <pc:chgData name="Romi Satria Wahono" userId="6b25786c5b08eadd" providerId="LiveId" clId="{11CEEE01-E99A-4B76-A3BC-63ECD3C43117}" dt="2019-03-29T15:26:55.080" v="1243" actId="20577"/>
        <pc:sldMkLst>
          <pc:docMk/>
          <pc:sldMk cId="2692770541" sldId="2995"/>
        </pc:sldMkLst>
        <pc:spChg chg="mod">
          <ac:chgData name="Romi Satria Wahono" userId="6b25786c5b08eadd" providerId="LiveId" clId="{11CEEE01-E99A-4B76-A3BC-63ECD3C43117}" dt="2019-03-29T15:26:55.080" v="1243" actId="20577"/>
          <ac:spMkLst>
            <pc:docMk/>
            <pc:sldMk cId="2692770541" sldId="2995"/>
            <ac:spMk id="2" creationId="{00000000-0000-0000-0000-000000000000}"/>
          </ac:spMkLst>
        </pc:spChg>
      </pc:sldChg>
      <pc:sldChg chg="add">
        <pc:chgData name="Romi Satria Wahono" userId="6b25786c5b08eadd" providerId="LiveId" clId="{11CEEE01-E99A-4B76-A3BC-63ECD3C43117}" dt="2019-03-29T14:39:13.138" v="597"/>
        <pc:sldMkLst>
          <pc:docMk/>
          <pc:sldMk cId="2353068729" sldId="2996"/>
        </pc:sldMkLst>
      </pc:sldChg>
      <pc:sldChg chg="add">
        <pc:chgData name="Romi Satria Wahono" userId="6b25786c5b08eadd" providerId="LiveId" clId="{11CEEE01-E99A-4B76-A3BC-63ECD3C43117}" dt="2019-03-29T14:39:13.138" v="597"/>
        <pc:sldMkLst>
          <pc:docMk/>
          <pc:sldMk cId="2366490348" sldId="2997"/>
        </pc:sldMkLst>
      </pc:sldChg>
      <pc:sldChg chg="add">
        <pc:chgData name="Romi Satria Wahono" userId="6b25786c5b08eadd" providerId="LiveId" clId="{11CEEE01-E99A-4B76-A3BC-63ECD3C43117}" dt="2019-03-29T14:39:13.138" v="597"/>
        <pc:sldMkLst>
          <pc:docMk/>
          <pc:sldMk cId="3137612566" sldId="2998"/>
        </pc:sldMkLst>
      </pc:sldChg>
      <pc:sldChg chg="modSp add del">
        <pc:chgData name="Romi Satria Wahono" userId="6b25786c5b08eadd" providerId="LiveId" clId="{11CEEE01-E99A-4B76-A3BC-63ECD3C43117}" dt="2019-03-29T15:32:12.642" v="1244" actId="2696"/>
        <pc:sldMkLst>
          <pc:docMk/>
          <pc:sldMk cId="1700413652" sldId="2999"/>
        </pc:sldMkLst>
        <pc:spChg chg="mod">
          <ac:chgData name="Romi Satria Wahono" userId="6b25786c5b08eadd" providerId="LiveId" clId="{11CEEE01-E99A-4B76-A3BC-63ECD3C43117}" dt="2019-03-29T15:13:53.558" v="1076" actId="20577"/>
          <ac:spMkLst>
            <pc:docMk/>
            <pc:sldMk cId="1700413652" sldId="2999"/>
            <ac:spMk id="2" creationId="{00000000-0000-0000-0000-000000000000}"/>
          </ac:spMkLst>
        </pc:spChg>
      </pc:sldChg>
      <pc:sldChg chg="add">
        <pc:chgData name="Romi Satria Wahono" userId="6b25786c5b08eadd" providerId="LiveId" clId="{11CEEE01-E99A-4B76-A3BC-63ECD3C43117}" dt="2019-03-29T14:39:13.138" v="597"/>
        <pc:sldMkLst>
          <pc:docMk/>
          <pc:sldMk cId="3249126242" sldId="3000"/>
        </pc:sldMkLst>
      </pc:sldChg>
      <pc:sldChg chg="add">
        <pc:chgData name="Romi Satria Wahono" userId="6b25786c5b08eadd" providerId="LiveId" clId="{11CEEE01-E99A-4B76-A3BC-63ECD3C43117}" dt="2019-03-29T14:39:13.138" v="597"/>
        <pc:sldMkLst>
          <pc:docMk/>
          <pc:sldMk cId="2842262204" sldId="3001"/>
        </pc:sldMkLst>
      </pc:sldChg>
      <pc:sldChg chg="add">
        <pc:chgData name="Romi Satria Wahono" userId="6b25786c5b08eadd" providerId="LiveId" clId="{11CEEE01-E99A-4B76-A3BC-63ECD3C43117}" dt="2019-03-29T14:39:13.138" v="597"/>
        <pc:sldMkLst>
          <pc:docMk/>
          <pc:sldMk cId="3970782348" sldId="3002"/>
        </pc:sldMkLst>
      </pc:sldChg>
      <pc:sldChg chg="add">
        <pc:chgData name="Romi Satria Wahono" userId="6b25786c5b08eadd" providerId="LiveId" clId="{11CEEE01-E99A-4B76-A3BC-63ECD3C43117}" dt="2019-03-29T14:39:13.138" v="597"/>
        <pc:sldMkLst>
          <pc:docMk/>
          <pc:sldMk cId="405625091" sldId="3003"/>
        </pc:sldMkLst>
      </pc:sldChg>
      <pc:sldChg chg="add">
        <pc:chgData name="Romi Satria Wahono" userId="6b25786c5b08eadd" providerId="LiveId" clId="{11CEEE01-E99A-4B76-A3BC-63ECD3C43117}" dt="2019-03-29T14:39:13.138" v="597"/>
        <pc:sldMkLst>
          <pc:docMk/>
          <pc:sldMk cId="2908106303" sldId="3004"/>
        </pc:sldMkLst>
      </pc:sldChg>
      <pc:sldChg chg="add">
        <pc:chgData name="Romi Satria Wahono" userId="6b25786c5b08eadd" providerId="LiveId" clId="{11CEEE01-E99A-4B76-A3BC-63ECD3C43117}" dt="2019-03-29T15:35:04.754" v="1246"/>
        <pc:sldMkLst>
          <pc:docMk/>
          <pc:sldMk cId="1756891348" sldId="3005"/>
        </pc:sldMkLst>
      </pc:sldChg>
      <pc:sldChg chg="modSp add del">
        <pc:chgData name="Romi Satria Wahono" userId="6b25786c5b08eadd" providerId="LiveId" clId="{11CEEE01-E99A-4B76-A3BC-63ECD3C43117}" dt="2019-03-29T15:12:11.681" v="1053" actId="2696"/>
        <pc:sldMkLst>
          <pc:docMk/>
          <pc:sldMk cId="2947744475" sldId="3005"/>
        </pc:sldMkLst>
        <pc:spChg chg="mod">
          <ac:chgData name="Romi Satria Wahono" userId="6b25786c5b08eadd" providerId="LiveId" clId="{11CEEE01-E99A-4B76-A3BC-63ECD3C43117}" dt="2019-03-29T15:11:42.753" v="1050" actId="20577"/>
          <ac:spMkLst>
            <pc:docMk/>
            <pc:sldMk cId="2947744475" sldId="3005"/>
            <ac:spMk id="2" creationId="{00000000-0000-0000-0000-000000000000}"/>
          </ac:spMkLst>
        </pc:spChg>
      </pc:sldChg>
      <pc:sldChg chg="add del">
        <pc:chgData name="Romi Satria Wahono" userId="6b25786c5b08eadd" providerId="LiveId" clId="{11CEEE01-E99A-4B76-A3BC-63ECD3C43117}" dt="2019-03-29T15:12:32.176" v="1059" actId="2696"/>
        <pc:sldMkLst>
          <pc:docMk/>
          <pc:sldMk cId="2361779692" sldId="3006"/>
        </pc:sldMkLst>
      </pc:sldChg>
      <pc:sldChg chg="add">
        <pc:chgData name="Romi Satria Wahono" userId="6b25786c5b08eadd" providerId="LiveId" clId="{11CEEE01-E99A-4B76-A3BC-63ECD3C43117}" dt="2019-03-29T15:35:18.790" v="1247"/>
        <pc:sldMkLst>
          <pc:docMk/>
          <pc:sldMk cId="3055944686" sldId="3006"/>
        </pc:sldMkLst>
      </pc:sldChg>
      <pc:sldChg chg="add">
        <pc:chgData name="Romi Satria Wahono" userId="6b25786c5b08eadd" providerId="LiveId" clId="{11CEEE01-E99A-4B76-A3BC-63ECD3C43117}" dt="2019-03-29T15:35:29.282" v="1248"/>
        <pc:sldMkLst>
          <pc:docMk/>
          <pc:sldMk cId="2770850978" sldId="3007"/>
        </pc:sldMkLst>
      </pc:sldChg>
      <pc:sldChg chg="add">
        <pc:chgData name="Romi Satria Wahono" userId="6b25786c5b08eadd" providerId="LiveId" clId="{11CEEE01-E99A-4B76-A3BC-63ECD3C43117}" dt="2019-03-29T15:35:41.201" v="1249"/>
        <pc:sldMkLst>
          <pc:docMk/>
          <pc:sldMk cId="1737726459" sldId="3008"/>
        </pc:sldMkLst>
      </pc:sldChg>
      <pc:sldChg chg="add">
        <pc:chgData name="Romi Satria Wahono" userId="6b25786c5b08eadd" providerId="LiveId" clId="{11CEEE01-E99A-4B76-A3BC-63ECD3C43117}" dt="2019-03-29T15:35:52.802" v="1250"/>
        <pc:sldMkLst>
          <pc:docMk/>
          <pc:sldMk cId="474199773" sldId="3009"/>
        </pc:sldMkLst>
      </pc:sldChg>
      <pc:sldChg chg="add">
        <pc:chgData name="Romi Satria Wahono" userId="6b25786c5b08eadd" providerId="LiveId" clId="{11CEEE01-E99A-4B76-A3BC-63ECD3C43117}" dt="2019-03-29T15:37:27.871" v="1251"/>
        <pc:sldMkLst>
          <pc:docMk/>
          <pc:sldMk cId="1761044376" sldId="3010"/>
        </pc:sldMkLst>
      </pc:sldChg>
      <pc:sldMasterChg chg="modSp">
        <pc:chgData name="Romi Satria Wahono" userId="6b25786c5b08eadd" providerId="LiveId" clId="{11CEEE01-E99A-4B76-A3BC-63ECD3C43117}" dt="2019-03-29T15:40:17.842" v="1260" actId="14100"/>
        <pc:sldMasterMkLst>
          <pc:docMk/>
          <pc:sldMasterMk cId="3760835858" sldId="2147483731"/>
        </pc:sldMasterMkLst>
        <pc:picChg chg="mod">
          <ac:chgData name="Romi Satria Wahono" userId="6b25786c5b08eadd" providerId="LiveId" clId="{11CEEE01-E99A-4B76-A3BC-63ECD3C43117}" dt="2019-03-29T15:40:09.089" v="1259" actId="14100"/>
          <ac:picMkLst>
            <pc:docMk/>
            <pc:sldMasterMk cId="3760835858" sldId="2147483731"/>
            <ac:picMk id="9" creationId="{00000000-0000-0000-0000-000000000000}"/>
          </ac:picMkLst>
        </pc:picChg>
        <pc:picChg chg="mod">
          <ac:chgData name="Romi Satria Wahono" userId="6b25786c5b08eadd" providerId="LiveId" clId="{11CEEE01-E99A-4B76-A3BC-63ECD3C43117}" dt="2019-03-29T15:40:17.842" v="1260" actId="14100"/>
          <ac:picMkLst>
            <pc:docMk/>
            <pc:sldMasterMk cId="3760835858" sldId="2147483731"/>
            <ac:picMk id="10" creationId="{00000000-0000-0000-0000-000000000000}"/>
          </ac:picMkLst>
        </pc:pic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RSWResearch\Seminar\Wahono%20-%20SE%20Trend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bar"/>
        <c:grouping val="clustered"/>
        <c:varyColors val="0"/>
        <c:ser>
          <c:idx val="0"/>
          <c:order val="0"/>
          <c:tx>
            <c:strRef>
              <c:f>Sheet1!$B$1</c:f>
              <c:strCache>
                <c:ptCount val="1"/>
                <c:pt idx="0">
                  <c:v>Number of Studies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Software Design and Construction</c:v>
                </c:pt>
                <c:pt idx="1">
                  <c:v>Requirement Engineering</c:v>
                </c:pt>
                <c:pt idx="2">
                  <c:v>Software Process Improvement</c:v>
                </c:pt>
                <c:pt idx="3">
                  <c:v>Software Testing</c:v>
                </c:pt>
                <c:pt idx="4">
                  <c:v>Software Architecture</c:v>
                </c:pt>
                <c:pt idx="5">
                  <c:v>Software Maintenance and Evolution</c:v>
                </c:pt>
                <c:pt idx="6">
                  <c:v>Software Effort Estimation</c:v>
                </c:pt>
                <c:pt idx="7">
                  <c:v>Software Defect Prediction</c:v>
                </c:pt>
                <c:pt idx="8">
                  <c:v>Service Oriented Software</c:v>
                </c:pt>
                <c:pt idx="9">
                  <c:v>Self-Adaptive Software</c:v>
                </c:pt>
              </c:strCache>
            </c:strRef>
          </c:cat>
          <c:val>
            <c:numRef>
              <c:f>Sheet1!$B$2:$B$11</c:f>
              <c:numCache>
                <c:formatCode>General</c:formatCode>
                <c:ptCount val="10"/>
                <c:pt idx="0">
                  <c:v>14</c:v>
                </c:pt>
                <c:pt idx="1">
                  <c:v>13</c:v>
                </c:pt>
                <c:pt idx="2">
                  <c:v>9</c:v>
                </c:pt>
                <c:pt idx="3">
                  <c:v>9</c:v>
                </c:pt>
                <c:pt idx="4">
                  <c:v>7</c:v>
                </c:pt>
                <c:pt idx="5">
                  <c:v>7</c:v>
                </c:pt>
                <c:pt idx="6">
                  <c:v>6</c:v>
                </c:pt>
                <c:pt idx="7">
                  <c:v>5</c:v>
                </c:pt>
                <c:pt idx="8">
                  <c:v>3</c:v>
                </c:pt>
                <c:pt idx="9">
                  <c:v>2</c:v>
                </c:pt>
              </c:numCache>
            </c:numRef>
          </c:val>
          <c:extLst>
            <c:ext xmlns:c16="http://schemas.microsoft.com/office/drawing/2014/chart" uri="{C3380CC4-5D6E-409C-BE32-E72D297353CC}">
              <c16:uniqueId val="{00000000-4F02-426A-ADAF-EB4D201E9691}"/>
            </c:ext>
          </c:extLst>
        </c:ser>
        <c:dLbls>
          <c:dLblPos val="outEnd"/>
          <c:showLegendKey val="0"/>
          <c:showVal val="1"/>
          <c:showCatName val="0"/>
          <c:showSerName val="0"/>
          <c:showPercent val="0"/>
          <c:showBubbleSize val="0"/>
        </c:dLbls>
        <c:gapWidth val="182"/>
        <c:axId val="807369904"/>
        <c:axId val="807368272"/>
      </c:barChart>
      <c:catAx>
        <c:axId val="8073699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07368272"/>
        <c:crosses val="autoZero"/>
        <c:auto val="1"/>
        <c:lblAlgn val="ctr"/>
        <c:lblOffset val="100"/>
        <c:noMultiLvlLbl val="0"/>
      </c:catAx>
      <c:valAx>
        <c:axId val="807368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Number of Studies</a:t>
                </a:r>
                <a:endParaRPr lang="id-ID"/>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07369904"/>
        <c:crosses val="autoZero"/>
        <c:crossBetween val="between"/>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1.xml.rels><?xml version="1.0" encoding="UTF-8" standalone="yes"?>
<Relationships xmlns="http://schemas.openxmlformats.org/package/2006/relationships"><Relationship Id="rId8" Type="http://schemas.openxmlformats.org/officeDocument/2006/relationships/slide" Target="../slides/slide180.xml"/><Relationship Id="rId13" Type="http://schemas.openxmlformats.org/officeDocument/2006/relationships/slide" Target="../slides/slide39.xml"/><Relationship Id="rId18" Type="http://schemas.openxmlformats.org/officeDocument/2006/relationships/slide" Target="../slides/slide199.xml"/><Relationship Id="rId3" Type="http://schemas.openxmlformats.org/officeDocument/2006/relationships/slide" Target="../slides/slide24.xml"/><Relationship Id="rId21" Type="http://schemas.openxmlformats.org/officeDocument/2006/relationships/slide" Target="../slides/slide369.xml"/><Relationship Id="rId7" Type="http://schemas.openxmlformats.org/officeDocument/2006/relationships/slide" Target="../slides/slide119.xml"/><Relationship Id="rId12" Type="http://schemas.openxmlformats.org/officeDocument/2006/relationships/slide" Target="../slides/slide10.xml"/><Relationship Id="rId17" Type="http://schemas.openxmlformats.org/officeDocument/2006/relationships/slide" Target="../slides/slide142.xml"/><Relationship Id="rId2" Type="http://schemas.openxmlformats.org/officeDocument/2006/relationships/slide" Target="../slides/slide18.xml"/><Relationship Id="rId16" Type="http://schemas.openxmlformats.org/officeDocument/2006/relationships/slide" Target="../slides/slide135.xml"/><Relationship Id="rId20" Type="http://schemas.openxmlformats.org/officeDocument/2006/relationships/slide" Target="../slides/slide304.xml"/><Relationship Id="rId1" Type="http://schemas.openxmlformats.org/officeDocument/2006/relationships/slide" Target="../slides/slide11.xml"/><Relationship Id="rId6" Type="http://schemas.openxmlformats.org/officeDocument/2006/relationships/slide" Target="../slides/slide118.xml"/><Relationship Id="rId11" Type="http://schemas.openxmlformats.org/officeDocument/2006/relationships/slide" Target="../slides/slide357.xml"/><Relationship Id="rId5" Type="http://schemas.openxmlformats.org/officeDocument/2006/relationships/slide" Target="../slides/slide71.xml"/><Relationship Id="rId15" Type="http://schemas.openxmlformats.org/officeDocument/2006/relationships/slide" Target="../slides/slide109.xml"/><Relationship Id="rId10" Type="http://schemas.openxmlformats.org/officeDocument/2006/relationships/slide" Target="../slides/slide356.xml"/><Relationship Id="rId19" Type="http://schemas.openxmlformats.org/officeDocument/2006/relationships/slide" Target="../slides/slide211.xml"/><Relationship Id="rId4" Type="http://schemas.openxmlformats.org/officeDocument/2006/relationships/slide" Target="../slides/slide70.xml"/><Relationship Id="rId9" Type="http://schemas.openxmlformats.org/officeDocument/2006/relationships/slide" Target="../slides/slide181.xml"/><Relationship Id="rId14" Type="http://schemas.openxmlformats.org/officeDocument/2006/relationships/slide" Target="../slides/slide74.xml"/><Relationship Id="rId22" Type="http://schemas.openxmlformats.org/officeDocument/2006/relationships/slide" Target="../slides/slide307.xml"/></Relationships>
</file>

<file path=ppt/diagrams/_rels/data13.xml.rels><?xml version="1.0" encoding="UTF-8" standalone="yes"?>
<Relationships xmlns="http://schemas.openxmlformats.org/package/2006/relationships"><Relationship Id="rId8" Type="http://schemas.openxmlformats.org/officeDocument/2006/relationships/slide" Target="../slides/slide180.xml"/><Relationship Id="rId13" Type="http://schemas.openxmlformats.org/officeDocument/2006/relationships/slide" Target="../slides/slide39.xml"/><Relationship Id="rId18" Type="http://schemas.openxmlformats.org/officeDocument/2006/relationships/slide" Target="../slides/slide199.xml"/><Relationship Id="rId3" Type="http://schemas.openxmlformats.org/officeDocument/2006/relationships/slide" Target="../slides/slide24.xml"/><Relationship Id="rId21" Type="http://schemas.openxmlformats.org/officeDocument/2006/relationships/slide" Target="../slides/slide369.xml"/><Relationship Id="rId7" Type="http://schemas.openxmlformats.org/officeDocument/2006/relationships/slide" Target="../slides/slide119.xml"/><Relationship Id="rId12" Type="http://schemas.openxmlformats.org/officeDocument/2006/relationships/slide" Target="../slides/slide10.xml"/><Relationship Id="rId17" Type="http://schemas.openxmlformats.org/officeDocument/2006/relationships/slide" Target="../slides/slide142.xml"/><Relationship Id="rId2" Type="http://schemas.openxmlformats.org/officeDocument/2006/relationships/slide" Target="../slides/slide18.xml"/><Relationship Id="rId16" Type="http://schemas.openxmlformats.org/officeDocument/2006/relationships/slide" Target="../slides/slide135.xml"/><Relationship Id="rId20" Type="http://schemas.openxmlformats.org/officeDocument/2006/relationships/slide" Target="../slides/slide304.xml"/><Relationship Id="rId1" Type="http://schemas.openxmlformats.org/officeDocument/2006/relationships/slide" Target="../slides/slide11.xml"/><Relationship Id="rId6" Type="http://schemas.openxmlformats.org/officeDocument/2006/relationships/slide" Target="../slides/slide118.xml"/><Relationship Id="rId11" Type="http://schemas.openxmlformats.org/officeDocument/2006/relationships/slide" Target="../slides/slide357.xml"/><Relationship Id="rId5" Type="http://schemas.openxmlformats.org/officeDocument/2006/relationships/slide" Target="../slides/slide71.xml"/><Relationship Id="rId15" Type="http://schemas.openxmlformats.org/officeDocument/2006/relationships/slide" Target="../slides/slide109.xml"/><Relationship Id="rId10" Type="http://schemas.openxmlformats.org/officeDocument/2006/relationships/slide" Target="../slides/slide356.xml"/><Relationship Id="rId19" Type="http://schemas.openxmlformats.org/officeDocument/2006/relationships/slide" Target="../slides/slide211.xml"/><Relationship Id="rId4" Type="http://schemas.openxmlformats.org/officeDocument/2006/relationships/slide" Target="../slides/slide70.xml"/><Relationship Id="rId9" Type="http://schemas.openxmlformats.org/officeDocument/2006/relationships/slide" Target="../slides/slide181.xml"/><Relationship Id="rId14" Type="http://schemas.openxmlformats.org/officeDocument/2006/relationships/slide" Target="../slides/slide74.xml"/><Relationship Id="rId22" Type="http://schemas.openxmlformats.org/officeDocument/2006/relationships/slide" Target="../slides/slide307.xml"/></Relationships>
</file>

<file path=ppt/diagrams/_rels/data1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image" Target="../media/image81.jpeg"/></Relationships>
</file>

<file path=ppt/diagrams/_rels/data17.xml.rels><?xml version="1.0" encoding="UTF-8" standalone="yes"?>
<Relationships xmlns="http://schemas.openxmlformats.org/package/2006/relationships"><Relationship Id="rId8" Type="http://schemas.openxmlformats.org/officeDocument/2006/relationships/slide" Target="../slides/slide180.xml"/><Relationship Id="rId13" Type="http://schemas.openxmlformats.org/officeDocument/2006/relationships/slide" Target="../slides/slide39.xml"/><Relationship Id="rId18" Type="http://schemas.openxmlformats.org/officeDocument/2006/relationships/slide" Target="../slides/slide199.xml"/><Relationship Id="rId3" Type="http://schemas.openxmlformats.org/officeDocument/2006/relationships/slide" Target="../slides/slide24.xml"/><Relationship Id="rId21" Type="http://schemas.openxmlformats.org/officeDocument/2006/relationships/slide" Target="../slides/slide369.xml"/><Relationship Id="rId7" Type="http://schemas.openxmlformats.org/officeDocument/2006/relationships/slide" Target="../slides/slide119.xml"/><Relationship Id="rId12" Type="http://schemas.openxmlformats.org/officeDocument/2006/relationships/slide" Target="../slides/slide10.xml"/><Relationship Id="rId17" Type="http://schemas.openxmlformats.org/officeDocument/2006/relationships/slide" Target="../slides/slide142.xml"/><Relationship Id="rId2" Type="http://schemas.openxmlformats.org/officeDocument/2006/relationships/slide" Target="../slides/slide18.xml"/><Relationship Id="rId16" Type="http://schemas.openxmlformats.org/officeDocument/2006/relationships/slide" Target="../slides/slide135.xml"/><Relationship Id="rId20" Type="http://schemas.openxmlformats.org/officeDocument/2006/relationships/slide" Target="../slides/slide304.xml"/><Relationship Id="rId1" Type="http://schemas.openxmlformats.org/officeDocument/2006/relationships/slide" Target="../slides/slide11.xml"/><Relationship Id="rId6" Type="http://schemas.openxmlformats.org/officeDocument/2006/relationships/slide" Target="../slides/slide118.xml"/><Relationship Id="rId11" Type="http://schemas.openxmlformats.org/officeDocument/2006/relationships/slide" Target="../slides/slide357.xml"/><Relationship Id="rId5" Type="http://schemas.openxmlformats.org/officeDocument/2006/relationships/slide" Target="../slides/slide71.xml"/><Relationship Id="rId15" Type="http://schemas.openxmlformats.org/officeDocument/2006/relationships/slide" Target="../slides/slide109.xml"/><Relationship Id="rId10" Type="http://schemas.openxmlformats.org/officeDocument/2006/relationships/slide" Target="../slides/slide356.xml"/><Relationship Id="rId19" Type="http://schemas.openxmlformats.org/officeDocument/2006/relationships/slide" Target="../slides/slide211.xml"/><Relationship Id="rId4" Type="http://schemas.openxmlformats.org/officeDocument/2006/relationships/slide" Target="../slides/slide70.xml"/><Relationship Id="rId9" Type="http://schemas.openxmlformats.org/officeDocument/2006/relationships/slide" Target="../slides/slide181.xml"/><Relationship Id="rId14" Type="http://schemas.openxmlformats.org/officeDocument/2006/relationships/slide" Target="../slides/slide74.xml"/><Relationship Id="rId22" Type="http://schemas.openxmlformats.org/officeDocument/2006/relationships/slide" Target="../slides/slide307.xml"/></Relationships>
</file>

<file path=ppt/diagrams/_rels/data18.xml.rels><?xml version="1.0" encoding="UTF-8" standalone="yes"?>
<Relationships xmlns="http://schemas.openxmlformats.org/package/2006/relationships"><Relationship Id="rId8" Type="http://schemas.openxmlformats.org/officeDocument/2006/relationships/slide" Target="../slides/slide180.xml"/><Relationship Id="rId13" Type="http://schemas.openxmlformats.org/officeDocument/2006/relationships/slide" Target="../slides/slide39.xml"/><Relationship Id="rId18" Type="http://schemas.openxmlformats.org/officeDocument/2006/relationships/slide" Target="../slides/slide199.xml"/><Relationship Id="rId3" Type="http://schemas.openxmlformats.org/officeDocument/2006/relationships/slide" Target="../slides/slide24.xml"/><Relationship Id="rId21" Type="http://schemas.openxmlformats.org/officeDocument/2006/relationships/slide" Target="../slides/slide369.xml"/><Relationship Id="rId7" Type="http://schemas.openxmlformats.org/officeDocument/2006/relationships/slide" Target="../slides/slide119.xml"/><Relationship Id="rId12" Type="http://schemas.openxmlformats.org/officeDocument/2006/relationships/slide" Target="../slides/slide10.xml"/><Relationship Id="rId17" Type="http://schemas.openxmlformats.org/officeDocument/2006/relationships/slide" Target="../slides/slide142.xml"/><Relationship Id="rId2" Type="http://schemas.openxmlformats.org/officeDocument/2006/relationships/slide" Target="../slides/slide18.xml"/><Relationship Id="rId16" Type="http://schemas.openxmlformats.org/officeDocument/2006/relationships/slide" Target="../slides/slide135.xml"/><Relationship Id="rId20" Type="http://schemas.openxmlformats.org/officeDocument/2006/relationships/slide" Target="../slides/slide304.xml"/><Relationship Id="rId1" Type="http://schemas.openxmlformats.org/officeDocument/2006/relationships/slide" Target="../slides/slide11.xml"/><Relationship Id="rId6" Type="http://schemas.openxmlformats.org/officeDocument/2006/relationships/slide" Target="../slides/slide118.xml"/><Relationship Id="rId11" Type="http://schemas.openxmlformats.org/officeDocument/2006/relationships/slide" Target="../slides/slide357.xml"/><Relationship Id="rId5" Type="http://schemas.openxmlformats.org/officeDocument/2006/relationships/slide" Target="../slides/slide71.xml"/><Relationship Id="rId15" Type="http://schemas.openxmlformats.org/officeDocument/2006/relationships/slide" Target="../slides/slide109.xml"/><Relationship Id="rId10" Type="http://schemas.openxmlformats.org/officeDocument/2006/relationships/slide" Target="../slides/slide356.xml"/><Relationship Id="rId19" Type="http://schemas.openxmlformats.org/officeDocument/2006/relationships/slide" Target="../slides/slide211.xml"/><Relationship Id="rId4" Type="http://schemas.openxmlformats.org/officeDocument/2006/relationships/slide" Target="../slides/slide70.xml"/><Relationship Id="rId9" Type="http://schemas.openxmlformats.org/officeDocument/2006/relationships/slide" Target="../slides/slide181.xml"/><Relationship Id="rId14" Type="http://schemas.openxmlformats.org/officeDocument/2006/relationships/slide" Target="../slides/slide74.xml"/><Relationship Id="rId22" Type="http://schemas.openxmlformats.org/officeDocument/2006/relationships/slide" Target="../slides/slide307.xml"/></Relationships>
</file>

<file path=ppt/diagrams/_rels/data2.xml.rels><?xml version="1.0" encoding="UTF-8" standalone="yes"?>
<Relationships xmlns="http://schemas.openxmlformats.org/package/2006/relationships"><Relationship Id="rId8" Type="http://schemas.openxmlformats.org/officeDocument/2006/relationships/slide" Target="../slides/slide180.xml"/><Relationship Id="rId13" Type="http://schemas.openxmlformats.org/officeDocument/2006/relationships/slide" Target="../slides/slide39.xml"/><Relationship Id="rId18" Type="http://schemas.openxmlformats.org/officeDocument/2006/relationships/slide" Target="../slides/slide199.xml"/><Relationship Id="rId3" Type="http://schemas.openxmlformats.org/officeDocument/2006/relationships/slide" Target="../slides/slide24.xml"/><Relationship Id="rId21" Type="http://schemas.openxmlformats.org/officeDocument/2006/relationships/slide" Target="../slides/slide369.xml"/><Relationship Id="rId7" Type="http://schemas.openxmlformats.org/officeDocument/2006/relationships/slide" Target="../slides/slide119.xml"/><Relationship Id="rId12" Type="http://schemas.openxmlformats.org/officeDocument/2006/relationships/slide" Target="../slides/slide10.xml"/><Relationship Id="rId17" Type="http://schemas.openxmlformats.org/officeDocument/2006/relationships/slide" Target="../slides/slide142.xml"/><Relationship Id="rId2" Type="http://schemas.openxmlformats.org/officeDocument/2006/relationships/slide" Target="../slides/slide18.xml"/><Relationship Id="rId16" Type="http://schemas.openxmlformats.org/officeDocument/2006/relationships/slide" Target="../slides/slide135.xml"/><Relationship Id="rId20" Type="http://schemas.openxmlformats.org/officeDocument/2006/relationships/slide" Target="../slides/slide304.xml"/><Relationship Id="rId1" Type="http://schemas.openxmlformats.org/officeDocument/2006/relationships/slide" Target="../slides/slide11.xml"/><Relationship Id="rId6" Type="http://schemas.openxmlformats.org/officeDocument/2006/relationships/slide" Target="../slides/slide118.xml"/><Relationship Id="rId11" Type="http://schemas.openxmlformats.org/officeDocument/2006/relationships/slide" Target="../slides/slide357.xml"/><Relationship Id="rId5" Type="http://schemas.openxmlformats.org/officeDocument/2006/relationships/slide" Target="../slides/slide71.xml"/><Relationship Id="rId15" Type="http://schemas.openxmlformats.org/officeDocument/2006/relationships/slide" Target="../slides/slide109.xml"/><Relationship Id="rId10" Type="http://schemas.openxmlformats.org/officeDocument/2006/relationships/slide" Target="../slides/slide356.xml"/><Relationship Id="rId19" Type="http://schemas.openxmlformats.org/officeDocument/2006/relationships/slide" Target="../slides/slide211.xml"/><Relationship Id="rId4" Type="http://schemas.openxmlformats.org/officeDocument/2006/relationships/slide" Target="../slides/slide70.xml"/><Relationship Id="rId9" Type="http://schemas.openxmlformats.org/officeDocument/2006/relationships/slide" Target="../slides/slide181.xml"/><Relationship Id="rId14" Type="http://schemas.openxmlformats.org/officeDocument/2006/relationships/slide" Target="../slides/slide74.xml"/><Relationship Id="rId22" Type="http://schemas.openxmlformats.org/officeDocument/2006/relationships/slide" Target="../slides/slide307.xml"/></Relationships>
</file>

<file path=ppt/diagrams/_rels/data6.xml.rels><?xml version="1.0" encoding="UTF-8" standalone="yes"?>
<Relationships xmlns="http://schemas.openxmlformats.org/package/2006/relationships"><Relationship Id="rId8" Type="http://schemas.openxmlformats.org/officeDocument/2006/relationships/slide" Target="../slides/slide180.xml"/><Relationship Id="rId13" Type="http://schemas.openxmlformats.org/officeDocument/2006/relationships/slide" Target="../slides/slide39.xml"/><Relationship Id="rId18" Type="http://schemas.openxmlformats.org/officeDocument/2006/relationships/slide" Target="../slides/slide199.xml"/><Relationship Id="rId3" Type="http://schemas.openxmlformats.org/officeDocument/2006/relationships/slide" Target="../slides/slide24.xml"/><Relationship Id="rId21" Type="http://schemas.openxmlformats.org/officeDocument/2006/relationships/slide" Target="../slides/slide369.xml"/><Relationship Id="rId7" Type="http://schemas.openxmlformats.org/officeDocument/2006/relationships/slide" Target="../slides/slide119.xml"/><Relationship Id="rId12" Type="http://schemas.openxmlformats.org/officeDocument/2006/relationships/slide" Target="../slides/slide10.xml"/><Relationship Id="rId17" Type="http://schemas.openxmlformats.org/officeDocument/2006/relationships/slide" Target="../slides/slide142.xml"/><Relationship Id="rId2" Type="http://schemas.openxmlformats.org/officeDocument/2006/relationships/slide" Target="../slides/slide18.xml"/><Relationship Id="rId16" Type="http://schemas.openxmlformats.org/officeDocument/2006/relationships/slide" Target="../slides/slide135.xml"/><Relationship Id="rId20" Type="http://schemas.openxmlformats.org/officeDocument/2006/relationships/slide" Target="../slides/slide304.xml"/><Relationship Id="rId1" Type="http://schemas.openxmlformats.org/officeDocument/2006/relationships/slide" Target="../slides/slide11.xml"/><Relationship Id="rId6" Type="http://schemas.openxmlformats.org/officeDocument/2006/relationships/slide" Target="../slides/slide118.xml"/><Relationship Id="rId11" Type="http://schemas.openxmlformats.org/officeDocument/2006/relationships/slide" Target="../slides/slide357.xml"/><Relationship Id="rId5" Type="http://schemas.openxmlformats.org/officeDocument/2006/relationships/slide" Target="../slides/slide71.xml"/><Relationship Id="rId15" Type="http://schemas.openxmlformats.org/officeDocument/2006/relationships/slide" Target="../slides/slide109.xml"/><Relationship Id="rId10" Type="http://schemas.openxmlformats.org/officeDocument/2006/relationships/slide" Target="../slides/slide356.xml"/><Relationship Id="rId19" Type="http://schemas.openxmlformats.org/officeDocument/2006/relationships/slide" Target="../slides/slide211.xml"/><Relationship Id="rId4" Type="http://schemas.openxmlformats.org/officeDocument/2006/relationships/slide" Target="../slides/slide70.xml"/><Relationship Id="rId9" Type="http://schemas.openxmlformats.org/officeDocument/2006/relationships/slide" Target="../slides/slide181.xml"/><Relationship Id="rId14" Type="http://schemas.openxmlformats.org/officeDocument/2006/relationships/slide" Target="../slides/slide74.xml"/><Relationship Id="rId22" Type="http://schemas.openxmlformats.org/officeDocument/2006/relationships/slide" Target="../slides/slide307.xml"/></Relationships>
</file>

<file path=ppt/diagrams/_rels/drawing1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image" Target="../media/image8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9612B1-5402-45F6-A4D5-89215F3FFF6B}" type="doc">
      <dgm:prSet loTypeId="urn:microsoft.com/office/officeart/2005/8/layout/lProcess2" loCatId="list" qsTypeId="urn:microsoft.com/office/officeart/2005/8/quickstyle/simple3" qsCatId="simple" csTypeId="urn:microsoft.com/office/officeart/2005/8/colors/colorful1" csCatId="colorful" phldr="1"/>
      <dgm:spPr/>
      <dgm:t>
        <a:bodyPr/>
        <a:lstStyle/>
        <a:p>
          <a:endParaRPr lang="id-ID"/>
        </a:p>
      </dgm:t>
    </dgm:pt>
    <dgm:pt modelId="{5DA9A128-ED36-436C-8970-B1DDD2D576EB}">
      <dgm:prSet phldrT="[Text]" custT="1"/>
      <dgm:spPr/>
      <dgm:t>
        <a:bodyPr/>
        <a:lstStyle/>
        <a:p>
          <a:r>
            <a:rPr lang="id-ID" sz="1800" b="1" dirty="0">
              <a:latin typeface="Calibri" pitchFamily="34" charset="0"/>
              <a:cs typeface="Calibri" pitchFamily="34" charset="0"/>
            </a:rPr>
            <a:t>Educational </a:t>
          </a:r>
          <a:r>
            <a:rPr lang="id-ID" sz="1800" b="1" dirty="0" err="1">
              <a:latin typeface="Calibri" pitchFamily="34" charset="0"/>
              <a:cs typeface="Calibri" pitchFamily="34" charset="0"/>
            </a:rPr>
            <a:t>Objectives</a:t>
          </a:r>
          <a:br>
            <a:rPr lang="id-ID" sz="1800" b="1" dirty="0">
              <a:latin typeface="Calibri" pitchFamily="34" charset="0"/>
              <a:cs typeface="Calibri" pitchFamily="34" charset="0"/>
            </a:rPr>
          </a:br>
          <a:r>
            <a:rPr lang="id-ID" sz="1800" b="0" i="0" dirty="0">
              <a:latin typeface="Calibri" pitchFamily="34" charset="0"/>
              <a:cs typeface="Calibri" pitchFamily="34" charset="0"/>
            </a:rPr>
            <a:t>(Benjamin </a:t>
          </a:r>
          <a:r>
            <a:rPr lang="id-ID" sz="1800" b="0" i="0" dirty="0" err="1">
              <a:latin typeface="Calibri" pitchFamily="34" charset="0"/>
              <a:cs typeface="Calibri" pitchFamily="34" charset="0"/>
            </a:rPr>
            <a:t>Bloom</a:t>
          </a:r>
          <a:r>
            <a:rPr lang="id-ID" sz="1800" b="0" i="0" dirty="0">
              <a:latin typeface="Calibri" pitchFamily="34" charset="0"/>
              <a:cs typeface="Calibri" pitchFamily="34" charset="0"/>
            </a:rPr>
            <a:t>)</a:t>
          </a:r>
        </a:p>
      </dgm:t>
    </dgm:pt>
    <dgm:pt modelId="{F47E1BDC-310D-4A6F-B77F-110B14A83475}" type="parTrans" cxnId="{FCC22CCB-C30B-4401-8033-A953A1E8012E}">
      <dgm:prSet/>
      <dgm:spPr/>
      <dgm:t>
        <a:bodyPr/>
        <a:lstStyle/>
        <a:p>
          <a:endParaRPr lang="id-ID"/>
        </a:p>
      </dgm:t>
    </dgm:pt>
    <dgm:pt modelId="{85EDAC14-8D59-4996-A685-C39E6E91B71B}" type="sibTrans" cxnId="{FCC22CCB-C30B-4401-8033-A953A1E8012E}">
      <dgm:prSet/>
      <dgm:spPr/>
      <dgm:t>
        <a:bodyPr/>
        <a:lstStyle/>
        <a:p>
          <a:endParaRPr lang="id-ID"/>
        </a:p>
      </dgm:t>
    </dgm:pt>
    <dgm:pt modelId="{E89A5F58-3B5A-44F8-A3EE-D0D4D56FDC66}">
      <dgm:prSet phldrT="[Text]" custT="1"/>
      <dgm:spPr/>
      <dgm:t>
        <a:bodyPr/>
        <a:lstStyle/>
        <a:p>
          <a:r>
            <a:rPr lang="id-ID" sz="1600" dirty="0" err="1">
              <a:latin typeface="Calibri" pitchFamily="34" charset="0"/>
              <a:cs typeface="Calibri" pitchFamily="34" charset="0"/>
            </a:rPr>
            <a:t>Cognitive</a:t>
          </a:r>
          <a:endParaRPr lang="id-ID" sz="1600" dirty="0">
            <a:latin typeface="Calibri" pitchFamily="34" charset="0"/>
            <a:cs typeface="Calibri" pitchFamily="34" charset="0"/>
          </a:endParaRPr>
        </a:p>
      </dgm:t>
    </dgm:pt>
    <dgm:pt modelId="{E272EC19-FF37-4CFE-BEEE-3B1C7545C52D}" type="parTrans" cxnId="{818A49A8-13DC-4D40-816B-3F9E7D999425}">
      <dgm:prSet/>
      <dgm:spPr/>
      <dgm:t>
        <a:bodyPr/>
        <a:lstStyle/>
        <a:p>
          <a:endParaRPr lang="id-ID"/>
        </a:p>
      </dgm:t>
    </dgm:pt>
    <dgm:pt modelId="{21DF7937-16A3-4587-B6E2-53455F82BE4C}" type="sibTrans" cxnId="{818A49A8-13DC-4D40-816B-3F9E7D999425}">
      <dgm:prSet/>
      <dgm:spPr/>
      <dgm:t>
        <a:bodyPr/>
        <a:lstStyle/>
        <a:p>
          <a:endParaRPr lang="id-ID"/>
        </a:p>
      </dgm:t>
    </dgm:pt>
    <dgm:pt modelId="{6806EBA5-4394-40F6-8877-2ED6BA739AC4}">
      <dgm:prSet phldrT="[Text]" custT="1"/>
      <dgm:spPr/>
      <dgm:t>
        <a:bodyPr/>
        <a:lstStyle/>
        <a:p>
          <a:r>
            <a:rPr lang="id-ID" sz="1800" b="1" dirty="0" err="1">
              <a:latin typeface="Calibri" pitchFamily="34" charset="0"/>
              <a:cs typeface="Calibri" pitchFamily="34" charset="0"/>
            </a:rPr>
            <a:t>Criterion</a:t>
          </a:r>
          <a:r>
            <a:rPr lang="id-ID" sz="1800" b="1" dirty="0">
              <a:latin typeface="Calibri" pitchFamily="34" charset="0"/>
              <a:cs typeface="Calibri" pitchFamily="34" charset="0"/>
            </a:rPr>
            <a:t> </a:t>
          </a:r>
          <a:r>
            <a:rPr lang="id-ID" sz="1800" b="1" dirty="0" err="1">
              <a:latin typeface="Calibri" pitchFamily="34" charset="0"/>
              <a:cs typeface="Calibri" pitchFamily="34" charset="0"/>
            </a:rPr>
            <a:t>Referenced</a:t>
          </a:r>
          <a:r>
            <a:rPr lang="id-ID" sz="1800" b="1" dirty="0">
              <a:latin typeface="Calibri" pitchFamily="34" charset="0"/>
              <a:cs typeface="Calibri" pitchFamily="34" charset="0"/>
            </a:rPr>
            <a:t> </a:t>
          </a:r>
          <a:r>
            <a:rPr lang="id-ID" sz="1800" b="1" dirty="0" err="1">
              <a:latin typeface="Calibri" pitchFamily="34" charset="0"/>
              <a:cs typeface="Calibri" pitchFamily="34" charset="0"/>
            </a:rPr>
            <a:t>Instruction</a:t>
          </a:r>
          <a:br>
            <a:rPr lang="id-ID" sz="1800" b="1" dirty="0">
              <a:latin typeface="Calibri" pitchFamily="34" charset="0"/>
              <a:cs typeface="Calibri" pitchFamily="34" charset="0"/>
            </a:rPr>
          </a:br>
          <a:r>
            <a:rPr lang="id-ID" sz="1800" b="0" dirty="0">
              <a:latin typeface="Calibri" pitchFamily="34" charset="0"/>
              <a:cs typeface="Calibri" pitchFamily="34" charset="0"/>
            </a:rPr>
            <a:t>(Robert </a:t>
          </a:r>
          <a:r>
            <a:rPr lang="id-ID" sz="1800" b="0" dirty="0" err="1">
              <a:latin typeface="Calibri" pitchFamily="34" charset="0"/>
              <a:cs typeface="Calibri" pitchFamily="34" charset="0"/>
            </a:rPr>
            <a:t>Mager</a:t>
          </a:r>
          <a:r>
            <a:rPr lang="id-ID" sz="1800" b="0" dirty="0">
              <a:latin typeface="Calibri" pitchFamily="34" charset="0"/>
              <a:cs typeface="Calibri" pitchFamily="34" charset="0"/>
            </a:rPr>
            <a:t>)</a:t>
          </a:r>
        </a:p>
      </dgm:t>
    </dgm:pt>
    <dgm:pt modelId="{0B7DE090-A18B-421E-818D-FF874E6131C8}" type="parTrans" cxnId="{242F323E-A673-4CBD-8A32-A229CE90BE1D}">
      <dgm:prSet/>
      <dgm:spPr/>
      <dgm:t>
        <a:bodyPr/>
        <a:lstStyle/>
        <a:p>
          <a:endParaRPr lang="id-ID"/>
        </a:p>
      </dgm:t>
    </dgm:pt>
    <dgm:pt modelId="{5293FAB0-F685-4C5F-A0CB-475FADB684A1}" type="sibTrans" cxnId="{242F323E-A673-4CBD-8A32-A229CE90BE1D}">
      <dgm:prSet/>
      <dgm:spPr/>
      <dgm:t>
        <a:bodyPr/>
        <a:lstStyle/>
        <a:p>
          <a:endParaRPr lang="id-ID"/>
        </a:p>
      </dgm:t>
    </dgm:pt>
    <dgm:pt modelId="{2C98B426-2DBB-4F70-9E12-4BA71235A564}">
      <dgm:prSet phldrT="[Text]" custT="1"/>
      <dgm:spPr/>
      <dgm:t>
        <a:bodyPr/>
        <a:lstStyle/>
        <a:p>
          <a:r>
            <a:rPr lang="id-ID" sz="1600" dirty="0" err="1">
              <a:latin typeface="Calibri" pitchFamily="34" charset="0"/>
              <a:cs typeface="Calibri" pitchFamily="34" charset="0"/>
            </a:rPr>
            <a:t>Competencies</a:t>
          </a:r>
          <a:endParaRPr lang="id-ID" sz="1600" dirty="0">
            <a:latin typeface="Calibri" pitchFamily="34" charset="0"/>
            <a:cs typeface="Calibri" pitchFamily="34" charset="0"/>
          </a:endParaRPr>
        </a:p>
      </dgm:t>
    </dgm:pt>
    <dgm:pt modelId="{809605D9-F1BF-4848-ADA7-5CC509954FC8}" type="parTrans" cxnId="{1DAA75EA-A0BD-433E-B4B5-4C95AF436C20}">
      <dgm:prSet/>
      <dgm:spPr/>
      <dgm:t>
        <a:bodyPr/>
        <a:lstStyle/>
        <a:p>
          <a:endParaRPr lang="id-ID"/>
        </a:p>
      </dgm:t>
    </dgm:pt>
    <dgm:pt modelId="{74B47202-1770-4445-89D9-F440699D8B04}" type="sibTrans" cxnId="{1DAA75EA-A0BD-433E-B4B5-4C95AF436C20}">
      <dgm:prSet/>
      <dgm:spPr/>
      <dgm:t>
        <a:bodyPr/>
        <a:lstStyle/>
        <a:p>
          <a:endParaRPr lang="id-ID"/>
        </a:p>
      </dgm:t>
    </dgm:pt>
    <dgm:pt modelId="{FAB75517-C45C-4800-9F21-928FCDF90254}">
      <dgm:prSet phldrT="[Text]" custT="1"/>
      <dgm:spPr/>
      <dgm:t>
        <a:bodyPr/>
        <a:lstStyle/>
        <a:p>
          <a:r>
            <a:rPr lang="id-ID" sz="1600" dirty="0" err="1">
              <a:latin typeface="Calibri" pitchFamily="34" charset="0"/>
              <a:cs typeface="Calibri" pitchFamily="34" charset="0"/>
            </a:rPr>
            <a:t>Evaluation</a:t>
          </a:r>
          <a:endParaRPr lang="id-ID" sz="1600" dirty="0">
            <a:latin typeface="Calibri" pitchFamily="34" charset="0"/>
            <a:cs typeface="Calibri" pitchFamily="34" charset="0"/>
          </a:endParaRPr>
        </a:p>
      </dgm:t>
    </dgm:pt>
    <dgm:pt modelId="{430F53EB-8FAC-4EC4-A584-81D99BBC11B3}" type="parTrans" cxnId="{E1B92437-F7C4-4A54-8ED3-9B5675CD3520}">
      <dgm:prSet/>
      <dgm:spPr/>
      <dgm:t>
        <a:bodyPr/>
        <a:lstStyle/>
        <a:p>
          <a:endParaRPr lang="id-ID"/>
        </a:p>
      </dgm:t>
    </dgm:pt>
    <dgm:pt modelId="{4FF39FAD-0A5D-453D-A51D-07F900DB2BDE}" type="sibTrans" cxnId="{E1B92437-F7C4-4A54-8ED3-9B5675CD3520}">
      <dgm:prSet/>
      <dgm:spPr/>
      <dgm:t>
        <a:bodyPr/>
        <a:lstStyle/>
        <a:p>
          <a:endParaRPr lang="id-ID"/>
        </a:p>
      </dgm:t>
    </dgm:pt>
    <dgm:pt modelId="{7DBB8481-9CC1-4851-877A-FA92EA3F8E8E}">
      <dgm:prSet phldrT="[Text]" custT="1"/>
      <dgm:spPr/>
      <dgm:t>
        <a:bodyPr/>
        <a:lstStyle/>
        <a:p>
          <a:r>
            <a:rPr lang="id-ID" sz="1800" b="1" dirty="0" err="1">
              <a:latin typeface="Calibri" pitchFamily="34" charset="0"/>
              <a:cs typeface="Calibri" pitchFamily="34" charset="0"/>
            </a:rPr>
            <a:t>Minimalism</a:t>
          </a:r>
          <a:br>
            <a:rPr lang="id-ID" sz="1800" b="1" dirty="0">
              <a:latin typeface="Calibri" pitchFamily="34" charset="0"/>
              <a:cs typeface="Calibri" pitchFamily="34" charset="0"/>
            </a:rPr>
          </a:br>
          <a:r>
            <a:rPr lang="en-US" sz="1800" b="0" dirty="0">
              <a:latin typeface="Calibri" pitchFamily="34" charset="0"/>
              <a:cs typeface="Calibri" pitchFamily="34" charset="0"/>
            </a:rPr>
            <a:t>(</a:t>
          </a:r>
          <a:r>
            <a:rPr lang="id-ID" sz="1800" b="0" dirty="0">
              <a:latin typeface="Calibri" pitchFamily="34" charset="0"/>
              <a:cs typeface="Calibri" pitchFamily="34" charset="0"/>
            </a:rPr>
            <a:t>John </a:t>
          </a:r>
          <a:r>
            <a:rPr lang="id-ID" sz="1800" b="0" dirty="0" err="1">
              <a:latin typeface="Calibri" pitchFamily="34" charset="0"/>
              <a:cs typeface="Calibri" pitchFamily="34" charset="0"/>
            </a:rPr>
            <a:t>Carroll</a:t>
          </a:r>
          <a:r>
            <a:rPr lang="en-US" sz="1800" b="0" dirty="0">
              <a:latin typeface="Calibri" pitchFamily="34" charset="0"/>
              <a:cs typeface="Calibri" pitchFamily="34" charset="0"/>
            </a:rPr>
            <a:t>)</a:t>
          </a:r>
          <a:endParaRPr lang="id-ID" sz="1800" b="0" dirty="0">
            <a:latin typeface="Calibri" pitchFamily="34" charset="0"/>
            <a:cs typeface="Calibri" pitchFamily="34" charset="0"/>
          </a:endParaRPr>
        </a:p>
      </dgm:t>
    </dgm:pt>
    <dgm:pt modelId="{E7689D7F-FA1B-48F1-A4FD-4E09C883EC64}" type="parTrans" cxnId="{4D6B3974-7F8E-4633-AF84-70AEB10D9F59}">
      <dgm:prSet/>
      <dgm:spPr/>
      <dgm:t>
        <a:bodyPr/>
        <a:lstStyle/>
        <a:p>
          <a:endParaRPr lang="id-ID"/>
        </a:p>
      </dgm:t>
    </dgm:pt>
    <dgm:pt modelId="{2EC0590C-FEA8-4172-9AC4-951D50F74C72}" type="sibTrans" cxnId="{4D6B3974-7F8E-4633-AF84-70AEB10D9F59}">
      <dgm:prSet/>
      <dgm:spPr/>
      <dgm:t>
        <a:bodyPr/>
        <a:lstStyle/>
        <a:p>
          <a:endParaRPr lang="id-ID"/>
        </a:p>
      </dgm:t>
    </dgm:pt>
    <dgm:pt modelId="{E8039592-AF6B-417F-85E0-2A1BF715A7C7}">
      <dgm:prSet phldrT="[Text]" custT="1"/>
      <dgm:spPr/>
      <dgm:t>
        <a:bodyPr/>
        <a:lstStyle/>
        <a:p>
          <a:r>
            <a:rPr lang="id-ID" sz="1600" dirty="0">
              <a:latin typeface="Calibri" pitchFamily="34" charset="0"/>
              <a:cs typeface="Calibri" pitchFamily="34" charset="0"/>
            </a:rPr>
            <a:t>S</a:t>
          </a:r>
          <a:r>
            <a:rPr lang="en-US" sz="1600" dirty="0">
              <a:latin typeface="Calibri" pitchFamily="34" charset="0"/>
              <a:cs typeface="Calibri" pitchFamily="34" charset="0"/>
            </a:rPr>
            <a:t>tart </a:t>
          </a:r>
          <a:r>
            <a:rPr lang="id-ID" sz="1600" dirty="0">
              <a:latin typeface="Calibri" pitchFamily="34" charset="0"/>
              <a:cs typeface="Calibri" pitchFamily="34" charset="0"/>
            </a:rPr>
            <a:t>I</a:t>
          </a:r>
          <a:r>
            <a:rPr lang="en-US" sz="1600" dirty="0" err="1">
              <a:latin typeface="Calibri" pitchFamily="34" charset="0"/>
              <a:cs typeface="Calibri" pitchFamily="34" charset="0"/>
            </a:rPr>
            <a:t>mmediately</a:t>
          </a:r>
          <a:endParaRPr lang="id-ID" sz="1600" dirty="0">
            <a:latin typeface="Calibri" pitchFamily="34" charset="0"/>
            <a:cs typeface="Calibri" pitchFamily="34" charset="0"/>
          </a:endParaRPr>
        </a:p>
      </dgm:t>
    </dgm:pt>
    <dgm:pt modelId="{217773DA-A0FC-497C-B228-BBD4E2B26372}" type="parTrans" cxnId="{8E7A7AFF-7FBB-4009-80E3-0ACA22777E58}">
      <dgm:prSet/>
      <dgm:spPr/>
      <dgm:t>
        <a:bodyPr/>
        <a:lstStyle/>
        <a:p>
          <a:endParaRPr lang="id-ID"/>
        </a:p>
      </dgm:t>
    </dgm:pt>
    <dgm:pt modelId="{0860CD61-03D9-4441-9637-AF4CAD173F8B}" type="sibTrans" cxnId="{8E7A7AFF-7FBB-4009-80E3-0ACA22777E58}">
      <dgm:prSet/>
      <dgm:spPr/>
      <dgm:t>
        <a:bodyPr/>
        <a:lstStyle/>
        <a:p>
          <a:endParaRPr lang="id-ID"/>
        </a:p>
      </dgm:t>
    </dgm:pt>
    <dgm:pt modelId="{F0FAF48C-2AD8-4535-97D8-31839FC0F36C}">
      <dgm:prSet phldrT="[Text]" custT="1"/>
      <dgm:spPr/>
      <dgm:t>
        <a:bodyPr/>
        <a:lstStyle/>
        <a:p>
          <a:r>
            <a:rPr lang="id-ID" sz="1600" dirty="0" err="1">
              <a:latin typeface="Calibri" pitchFamily="34" charset="0"/>
              <a:cs typeface="Calibri" pitchFamily="34" charset="0"/>
            </a:rPr>
            <a:t>Affective</a:t>
          </a:r>
          <a:endParaRPr lang="id-ID" sz="1600" dirty="0">
            <a:latin typeface="Calibri" pitchFamily="34" charset="0"/>
            <a:cs typeface="Calibri" pitchFamily="34" charset="0"/>
          </a:endParaRPr>
        </a:p>
      </dgm:t>
    </dgm:pt>
    <dgm:pt modelId="{72BD105B-962D-4000-8659-9B93AF70DF6F}" type="parTrans" cxnId="{8012D94E-90C3-459F-8A9B-3ADEADAF0CEA}">
      <dgm:prSet/>
      <dgm:spPr/>
      <dgm:t>
        <a:bodyPr/>
        <a:lstStyle/>
        <a:p>
          <a:endParaRPr lang="id-ID"/>
        </a:p>
      </dgm:t>
    </dgm:pt>
    <dgm:pt modelId="{A09A3347-7756-42D1-A8E0-C2EA3230EFA5}" type="sibTrans" cxnId="{8012D94E-90C3-459F-8A9B-3ADEADAF0CEA}">
      <dgm:prSet/>
      <dgm:spPr/>
      <dgm:t>
        <a:bodyPr/>
        <a:lstStyle/>
        <a:p>
          <a:endParaRPr lang="id-ID"/>
        </a:p>
      </dgm:t>
    </dgm:pt>
    <dgm:pt modelId="{33C3DEC1-0852-4902-A741-0E0CACFAE21A}">
      <dgm:prSet phldrT="[Text]" custT="1"/>
      <dgm:spPr/>
      <dgm:t>
        <a:bodyPr/>
        <a:lstStyle/>
        <a:p>
          <a:r>
            <a:rPr lang="id-ID" sz="1600" dirty="0" err="1">
              <a:latin typeface="Calibri" pitchFamily="34" charset="0"/>
              <a:cs typeface="Calibri" pitchFamily="34" charset="0"/>
            </a:rPr>
            <a:t>Psychomotor</a:t>
          </a:r>
          <a:r>
            <a:rPr lang="id-ID" sz="1600" dirty="0">
              <a:latin typeface="Calibri" pitchFamily="34" charset="0"/>
              <a:cs typeface="Calibri" pitchFamily="34" charset="0"/>
            </a:rPr>
            <a:t> </a:t>
          </a:r>
        </a:p>
      </dgm:t>
    </dgm:pt>
    <dgm:pt modelId="{276B1CD2-840B-49B1-B218-0452F3B8E415}" type="parTrans" cxnId="{FB6C697B-5A35-4713-9D8A-2A52115E2D75}">
      <dgm:prSet/>
      <dgm:spPr/>
      <dgm:t>
        <a:bodyPr/>
        <a:lstStyle/>
        <a:p>
          <a:endParaRPr lang="id-ID"/>
        </a:p>
      </dgm:t>
    </dgm:pt>
    <dgm:pt modelId="{CE9645E7-E4CF-421F-A681-E79661ABC101}" type="sibTrans" cxnId="{FB6C697B-5A35-4713-9D8A-2A52115E2D75}">
      <dgm:prSet/>
      <dgm:spPr/>
      <dgm:t>
        <a:bodyPr/>
        <a:lstStyle/>
        <a:p>
          <a:endParaRPr lang="id-ID"/>
        </a:p>
      </dgm:t>
    </dgm:pt>
    <dgm:pt modelId="{6503534B-4B19-4732-AE25-6D3CB0B8C782}">
      <dgm:prSet custT="1"/>
      <dgm:spPr/>
      <dgm:t>
        <a:bodyPr/>
        <a:lstStyle/>
        <a:p>
          <a:r>
            <a:rPr lang="en-US" sz="1600" dirty="0">
              <a:latin typeface="Calibri" pitchFamily="34" charset="0"/>
              <a:cs typeface="Calibri" pitchFamily="34" charset="0"/>
            </a:rPr>
            <a:t>Minimize the </a:t>
          </a:r>
          <a:r>
            <a:rPr lang="id-ID" sz="1600" dirty="0">
              <a:latin typeface="Calibri" pitchFamily="34" charset="0"/>
              <a:cs typeface="Calibri" pitchFamily="34" charset="0"/>
            </a:rPr>
            <a:t>R</a:t>
          </a:r>
          <a:r>
            <a:rPr lang="en-US" sz="1600" dirty="0" err="1">
              <a:latin typeface="Calibri" pitchFamily="34" charset="0"/>
              <a:cs typeface="Calibri" pitchFamily="34" charset="0"/>
            </a:rPr>
            <a:t>eading</a:t>
          </a:r>
          <a:endParaRPr lang="id-ID" sz="1600" dirty="0">
            <a:latin typeface="Calibri" pitchFamily="34" charset="0"/>
            <a:cs typeface="Calibri" pitchFamily="34" charset="0"/>
          </a:endParaRPr>
        </a:p>
      </dgm:t>
    </dgm:pt>
    <dgm:pt modelId="{3F0A9117-ABC0-4256-B5A7-BE698C6666F5}" type="parTrans" cxnId="{072B68DE-F1F2-4FC9-96CC-D40D161750FB}">
      <dgm:prSet/>
      <dgm:spPr/>
      <dgm:t>
        <a:bodyPr/>
        <a:lstStyle/>
        <a:p>
          <a:endParaRPr lang="id-ID"/>
        </a:p>
      </dgm:t>
    </dgm:pt>
    <dgm:pt modelId="{567B2C32-95FA-4ADF-9D5D-694047AD5192}" type="sibTrans" cxnId="{072B68DE-F1F2-4FC9-96CC-D40D161750FB}">
      <dgm:prSet/>
      <dgm:spPr/>
      <dgm:t>
        <a:bodyPr/>
        <a:lstStyle/>
        <a:p>
          <a:endParaRPr lang="id-ID"/>
        </a:p>
      </dgm:t>
    </dgm:pt>
    <dgm:pt modelId="{94765C6E-5D7C-4968-9C72-B7DFB49D0F71}">
      <dgm:prSet custT="1"/>
      <dgm:spPr/>
      <dgm:t>
        <a:bodyPr/>
        <a:lstStyle/>
        <a:p>
          <a:r>
            <a:rPr lang="id-ID" sz="1600" dirty="0">
              <a:latin typeface="Calibri" pitchFamily="34" charset="0"/>
              <a:cs typeface="Calibri" pitchFamily="34" charset="0"/>
            </a:rPr>
            <a:t>E</a:t>
          </a:r>
          <a:r>
            <a:rPr lang="en-US" sz="1600" dirty="0" err="1">
              <a:latin typeface="Calibri" pitchFamily="34" charset="0"/>
              <a:cs typeface="Calibri" pitchFamily="34" charset="0"/>
            </a:rPr>
            <a:t>rror</a:t>
          </a:r>
          <a:r>
            <a:rPr lang="en-US" sz="1600" dirty="0">
              <a:latin typeface="Calibri" pitchFamily="34" charset="0"/>
              <a:cs typeface="Calibri" pitchFamily="34" charset="0"/>
            </a:rPr>
            <a:t> </a:t>
          </a:r>
          <a:r>
            <a:rPr lang="id-ID" sz="1600" dirty="0">
              <a:latin typeface="Calibri" pitchFamily="34" charset="0"/>
              <a:cs typeface="Calibri" pitchFamily="34" charset="0"/>
            </a:rPr>
            <a:t>R</a:t>
          </a:r>
          <a:r>
            <a:rPr lang="en-US" sz="1600" dirty="0" err="1">
              <a:latin typeface="Calibri" pitchFamily="34" charset="0"/>
              <a:cs typeface="Calibri" pitchFamily="34" charset="0"/>
            </a:rPr>
            <a:t>ecognition</a:t>
          </a:r>
          <a:endParaRPr lang="id-ID" sz="1600" dirty="0">
            <a:latin typeface="Calibri" pitchFamily="34" charset="0"/>
            <a:cs typeface="Calibri" pitchFamily="34" charset="0"/>
          </a:endParaRPr>
        </a:p>
      </dgm:t>
    </dgm:pt>
    <dgm:pt modelId="{ED8F8D0B-86BF-49A8-929F-49CCB0147D68}" type="parTrans" cxnId="{E2E147A9-8635-4776-B634-5DDA998E1CD1}">
      <dgm:prSet/>
      <dgm:spPr/>
      <dgm:t>
        <a:bodyPr/>
        <a:lstStyle/>
        <a:p>
          <a:endParaRPr lang="id-ID"/>
        </a:p>
      </dgm:t>
    </dgm:pt>
    <dgm:pt modelId="{401DC128-FE6B-42C6-BF2F-91F9024D10BE}" type="sibTrans" cxnId="{E2E147A9-8635-4776-B634-5DDA998E1CD1}">
      <dgm:prSet/>
      <dgm:spPr/>
      <dgm:t>
        <a:bodyPr/>
        <a:lstStyle/>
        <a:p>
          <a:endParaRPr lang="id-ID"/>
        </a:p>
      </dgm:t>
    </dgm:pt>
    <dgm:pt modelId="{FB1E6EB0-1637-44FB-9ACF-46D9BDA19A78}">
      <dgm:prSet custT="1"/>
      <dgm:spPr/>
      <dgm:t>
        <a:bodyPr/>
        <a:lstStyle/>
        <a:p>
          <a:r>
            <a:rPr lang="id-ID" sz="1600" dirty="0">
              <a:latin typeface="Calibri" pitchFamily="34" charset="0"/>
              <a:cs typeface="Calibri" pitchFamily="34" charset="0"/>
            </a:rPr>
            <a:t>S</a:t>
          </a:r>
          <a:r>
            <a:rPr lang="en-US" sz="1600" dirty="0">
              <a:latin typeface="Calibri" pitchFamily="34" charset="0"/>
              <a:cs typeface="Calibri" pitchFamily="34" charset="0"/>
            </a:rPr>
            <a:t>elf-</a:t>
          </a:r>
          <a:r>
            <a:rPr lang="id-ID" sz="1600" dirty="0">
              <a:latin typeface="Calibri" pitchFamily="34" charset="0"/>
              <a:cs typeface="Calibri" pitchFamily="34" charset="0"/>
            </a:rPr>
            <a:t>C</a:t>
          </a:r>
          <a:r>
            <a:rPr lang="en-US" sz="1600" dirty="0" err="1">
              <a:latin typeface="Calibri" pitchFamily="34" charset="0"/>
              <a:cs typeface="Calibri" pitchFamily="34" charset="0"/>
            </a:rPr>
            <a:t>ontained</a:t>
          </a:r>
          <a:endParaRPr lang="id-ID" sz="1600" dirty="0">
            <a:latin typeface="Calibri" pitchFamily="34" charset="0"/>
            <a:cs typeface="Calibri" pitchFamily="34" charset="0"/>
          </a:endParaRPr>
        </a:p>
      </dgm:t>
    </dgm:pt>
    <dgm:pt modelId="{1DD08EC5-00DA-460C-8780-0146505E26E7}" type="parTrans" cxnId="{0BF698AA-38D8-4486-861D-AB533F750D9A}">
      <dgm:prSet/>
      <dgm:spPr/>
      <dgm:t>
        <a:bodyPr/>
        <a:lstStyle/>
        <a:p>
          <a:endParaRPr lang="id-ID"/>
        </a:p>
      </dgm:t>
    </dgm:pt>
    <dgm:pt modelId="{7111AE0A-9D8A-4350-8C64-9AED4AD1B5C3}" type="sibTrans" cxnId="{0BF698AA-38D8-4486-861D-AB533F750D9A}">
      <dgm:prSet/>
      <dgm:spPr/>
      <dgm:t>
        <a:bodyPr/>
        <a:lstStyle/>
        <a:p>
          <a:endParaRPr lang="id-ID"/>
        </a:p>
      </dgm:t>
    </dgm:pt>
    <dgm:pt modelId="{A036DE00-7301-4D6A-9042-90A47BF2E51B}">
      <dgm:prSet phldrT="[Text]" custT="1"/>
      <dgm:spPr/>
      <dgm:t>
        <a:bodyPr/>
        <a:lstStyle/>
        <a:p>
          <a:r>
            <a:rPr lang="en-US" sz="1600" dirty="0">
              <a:latin typeface="Calibri" pitchFamily="34" charset="0"/>
              <a:cs typeface="Calibri" pitchFamily="34" charset="0"/>
            </a:rPr>
            <a:t>Performance</a:t>
          </a:r>
          <a:endParaRPr lang="id-ID" sz="1600" dirty="0">
            <a:latin typeface="Calibri" pitchFamily="34" charset="0"/>
            <a:cs typeface="Calibri" pitchFamily="34" charset="0"/>
          </a:endParaRPr>
        </a:p>
      </dgm:t>
    </dgm:pt>
    <dgm:pt modelId="{85636973-8F83-4A5E-BD23-C90CF2696EA9}" type="parTrans" cxnId="{7738A707-9520-4F55-970F-ACBD500A328D}">
      <dgm:prSet/>
      <dgm:spPr/>
      <dgm:t>
        <a:bodyPr/>
        <a:lstStyle/>
        <a:p>
          <a:endParaRPr lang="id-ID"/>
        </a:p>
      </dgm:t>
    </dgm:pt>
    <dgm:pt modelId="{C636B057-7A7D-4955-B2FF-9819B53FAF23}" type="sibTrans" cxnId="{7738A707-9520-4F55-970F-ACBD500A328D}">
      <dgm:prSet/>
      <dgm:spPr/>
      <dgm:t>
        <a:bodyPr/>
        <a:lstStyle/>
        <a:p>
          <a:endParaRPr lang="id-ID"/>
        </a:p>
      </dgm:t>
    </dgm:pt>
    <dgm:pt modelId="{07D376B8-6BDD-40E9-B5B0-725EDF048786}" type="pres">
      <dgm:prSet presAssocID="{C69612B1-5402-45F6-A4D5-89215F3FFF6B}" presName="theList" presStyleCnt="0">
        <dgm:presLayoutVars>
          <dgm:dir/>
          <dgm:animLvl val="lvl"/>
          <dgm:resizeHandles val="exact"/>
        </dgm:presLayoutVars>
      </dgm:prSet>
      <dgm:spPr/>
    </dgm:pt>
    <dgm:pt modelId="{2C1F567E-EC5D-4DC1-9BA4-987A53160FAB}" type="pres">
      <dgm:prSet presAssocID="{5DA9A128-ED36-436C-8970-B1DDD2D576EB}" presName="compNode" presStyleCnt="0"/>
      <dgm:spPr/>
    </dgm:pt>
    <dgm:pt modelId="{3824CEAC-162A-48DE-A4FD-57F9B8134C5E}" type="pres">
      <dgm:prSet presAssocID="{5DA9A128-ED36-436C-8970-B1DDD2D576EB}" presName="aNode" presStyleLbl="bgShp" presStyleIdx="0" presStyleCnt="3"/>
      <dgm:spPr/>
    </dgm:pt>
    <dgm:pt modelId="{B26E14A0-5E4E-4160-9F3E-D4A587E9F70B}" type="pres">
      <dgm:prSet presAssocID="{5DA9A128-ED36-436C-8970-B1DDD2D576EB}" presName="textNode" presStyleLbl="bgShp" presStyleIdx="0" presStyleCnt="3"/>
      <dgm:spPr/>
    </dgm:pt>
    <dgm:pt modelId="{68601988-CA5B-4608-B517-95F214168BEC}" type="pres">
      <dgm:prSet presAssocID="{5DA9A128-ED36-436C-8970-B1DDD2D576EB}" presName="compChildNode" presStyleCnt="0"/>
      <dgm:spPr/>
    </dgm:pt>
    <dgm:pt modelId="{5C853EB1-5154-4802-A047-9B1FDD0F5999}" type="pres">
      <dgm:prSet presAssocID="{5DA9A128-ED36-436C-8970-B1DDD2D576EB}" presName="theInnerList" presStyleCnt="0"/>
      <dgm:spPr/>
    </dgm:pt>
    <dgm:pt modelId="{AE6B0DF9-B2C5-4731-86E2-D6B0D2ECF49D}" type="pres">
      <dgm:prSet presAssocID="{E89A5F58-3B5A-44F8-A3EE-D0D4D56FDC66}" presName="childNode" presStyleLbl="node1" presStyleIdx="0" presStyleCnt="10">
        <dgm:presLayoutVars>
          <dgm:bulletEnabled val="1"/>
        </dgm:presLayoutVars>
      </dgm:prSet>
      <dgm:spPr/>
    </dgm:pt>
    <dgm:pt modelId="{6341080A-8E4C-4E60-A3E4-0AD0020B4A48}" type="pres">
      <dgm:prSet presAssocID="{E89A5F58-3B5A-44F8-A3EE-D0D4D56FDC66}" presName="aSpace2" presStyleCnt="0"/>
      <dgm:spPr/>
    </dgm:pt>
    <dgm:pt modelId="{1DAF7D4F-DDF6-4F86-AD70-73F0414DBA44}" type="pres">
      <dgm:prSet presAssocID="{F0FAF48C-2AD8-4535-97D8-31839FC0F36C}" presName="childNode" presStyleLbl="node1" presStyleIdx="1" presStyleCnt="10">
        <dgm:presLayoutVars>
          <dgm:bulletEnabled val="1"/>
        </dgm:presLayoutVars>
      </dgm:prSet>
      <dgm:spPr/>
    </dgm:pt>
    <dgm:pt modelId="{4D0F4D79-CC39-48BF-9873-DBCE3536D895}" type="pres">
      <dgm:prSet presAssocID="{F0FAF48C-2AD8-4535-97D8-31839FC0F36C}" presName="aSpace2" presStyleCnt="0"/>
      <dgm:spPr/>
    </dgm:pt>
    <dgm:pt modelId="{58894903-F589-45B4-A627-E305685C031E}" type="pres">
      <dgm:prSet presAssocID="{33C3DEC1-0852-4902-A741-0E0CACFAE21A}" presName="childNode" presStyleLbl="node1" presStyleIdx="2" presStyleCnt="10">
        <dgm:presLayoutVars>
          <dgm:bulletEnabled val="1"/>
        </dgm:presLayoutVars>
      </dgm:prSet>
      <dgm:spPr/>
    </dgm:pt>
    <dgm:pt modelId="{32E68DD7-0031-4FE9-AF86-F31D95892349}" type="pres">
      <dgm:prSet presAssocID="{5DA9A128-ED36-436C-8970-B1DDD2D576EB}" presName="aSpace" presStyleCnt="0"/>
      <dgm:spPr/>
    </dgm:pt>
    <dgm:pt modelId="{6F7D8601-BDB2-49C3-8152-FD9F720A71AD}" type="pres">
      <dgm:prSet presAssocID="{6806EBA5-4394-40F6-8877-2ED6BA739AC4}" presName="compNode" presStyleCnt="0"/>
      <dgm:spPr/>
    </dgm:pt>
    <dgm:pt modelId="{E7963B76-710C-460D-9F98-E6BAC5B36A95}" type="pres">
      <dgm:prSet presAssocID="{6806EBA5-4394-40F6-8877-2ED6BA739AC4}" presName="aNode" presStyleLbl="bgShp" presStyleIdx="1" presStyleCnt="3"/>
      <dgm:spPr/>
    </dgm:pt>
    <dgm:pt modelId="{767A86C3-EFA2-4B0B-8F5B-D72EB156F5C8}" type="pres">
      <dgm:prSet presAssocID="{6806EBA5-4394-40F6-8877-2ED6BA739AC4}" presName="textNode" presStyleLbl="bgShp" presStyleIdx="1" presStyleCnt="3"/>
      <dgm:spPr/>
    </dgm:pt>
    <dgm:pt modelId="{26F97C4F-CBA5-4E4D-8D19-DD67D39E6376}" type="pres">
      <dgm:prSet presAssocID="{6806EBA5-4394-40F6-8877-2ED6BA739AC4}" presName="compChildNode" presStyleCnt="0"/>
      <dgm:spPr/>
    </dgm:pt>
    <dgm:pt modelId="{421A3D30-7C9D-4101-8B22-C30DC139C046}" type="pres">
      <dgm:prSet presAssocID="{6806EBA5-4394-40F6-8877-2ED6BA739AC4}" presName="theInnerList" presStyleCnt="0"/>
      <dgm:spPr/>
    </dgm:pt>
    <dgm:pt modelId="{038408FC-4203-44E3-BCA6-626DE842CDD1}" type="pres">
      <dgm:prSet presAssocID="{2C98B426-2DBB-4F70-9E12-4BA71235A564}" presName="childNode" presStyleLbl="node1" presStyleIdx="3" presStyleCnt="10">
        <dgm:presLayoutVars>
          <dgm:bulletEnabled val="1"/>
        </dgm:presLayoutVars>
      </dgm:prSet>
      <dgm:spPr/>
    </dgm:pt>
    <dgm:pt modelId="{E2FD7CBC-01CE-4066-A41E-4986582529D9}" type="pres">
      <dgm:prSet presAssocID="{2C98B426-2DBB-4F70-9E12-4BA71235A564}" presName="aSpace2" presStyleCnt="0"/>
      <dgm:spPr/>
    </dgm:pt>
    <dgm:pt modelId="{3111E0BA-E5D5-4AF1-9E50-D41D4969A500}" type="pres">
      <dgm:prSet presAssocID="{A036DE00-7301-4D6A-9042-90A47BF2E51B}" presName="childNode" presStyleLbl="node1" presStyleIdx="4" presStyleCnt="10">
        <dgm:presLayoutVars>
          <dgm:bulletEnabled val="1"/>
        </dgm:presLayoutVars>
      </dgm:prSet>
      <dgm:spPr/>
    </dgm:pt>
    <dgm:pt modelId="{9A0DA1EA-68A0-43EF-85BC-EE5280E4642D}" type="pres">
      <dgm:prSet presAssocID="{A036DE00-7301-4D6A-9042-90A47BF2E51B}" presName="aSpace2" presStyleCnt="0"/>
      <dgm:spPr/>
    </dgm:pt>
    <dgm:pt modelId="{74CD02D0-AAFB-4CEB-A752-25F7FA97558A}" type="pres">
      <dgm:prSet presAssocID="{FAB75517-C45C-4800-9F21-928FCDF90254}" presName="childNode" presStyleLbl="node1" presStyleIdx="5" presStyleCnt="10">
        <dgm:presLayoutVars>
          <dgm:bulletEnabled val="1"/>
        </dgm:presLayoutVars>
      </dgm:prSet>
      <dgm:spPr/>
    </dgm:pt>
    <dgm:pt modelId="{66EE6A78-9199-4EB1-9752-E2A6B5C24B57}" type="pres">
      <dgm:prSet presAssocID="{6806EBA5-4394-40F6-8877-2ED6BA739AC4}" presName="aSpace" presStyleCnt="0"/>
      <dgm:spPr/>
    </dgm:pt>
    <dgm:pt modelId="{94FD0192-F9B7-478B-8AE6-67E3C53E30CB}" type="pres">
      <dgm:prSet presAssocID="{7DBB8481-9CC1-4851-877A-FA92EA3F8E8E}" presName="compNode" presStyleCnt="0"/>
      <dgm:spPr/>
    </dgm:pt>
    <dgm:pt modelId="{C097445A-8445-45EF-A892-A274C3B11AE3}" type="pres">
      <dgm:prSet presAssocID="{7DBB8481-9CC1-4851-877A-FA92EA3F8E8E}" presName="aNode" presStyleLbl="bgShp" presStyleIdx="2" presStyleCnt="3"/>
      <dgm:spPr/>
    </dgm:pt>
    <dgm:pt modelId="{4D23B34E-7B63-4DE4-AE13-E1F1EBA9DC84}" type="pres">
      <dgm:prSet presAssocID="{7DBB8481-9CC1-4851-877A-FA92EA3F8E8E}" presName="textNode" presStyleLbl="bgShp" presStyleIdx="2" presStyleCnt="3"/>
      <dgm:spPr/>
    </dgm:pt>
    <dgm:pt modelId="{44417DCA-7FF2-48AB-B8AA-AF9ED6B3F4AE}" type="pres">
      <dgm:prSet presAssocID="{7DBB8481-9CC1-4851-877A-FA92EA3F8E8E}" presName="compChildNode" presStyleCnt="0"/>
      <dgm:spPr/>
    </dgm:pt>
    <dgm:pt modelId="{0441F088-9A0E-421C-A7F6-DF8A0A69A455}" type="pres">
      <dgm:prSet presAssocID="{7DBB8481-9CC1-4851-877A-FA92EA3F8E8E}" presName="theInnerList" presStyleCnt="0"/>
      <dgm:spPr/>
    </dgm:pt>
    <dgm:pt modelId="{584A1DCC-36C7-4D8B-AD10-834C37D733E4}" type="pres">
      <dgm:prSet presAssocID="{E8039592-AF6B-417F-85E0-2A1BF715A7C7}" presName="childNode" presStyleLbl="node1" presStyleIdx="6" presStyleCnt="10">
        <dgm:presLayoutVars>
          <dgm:bulletEnabled val="1"/>
        </dgm:presLayoutVars>
      </dgm:prSet>
      <dgm:spPr/>
    </dgm:pt>
    <dgm:pt modelId="{AB8A3CA0-186F-4B50-ACE1-A2895E84E6FE}" type="pres">
      <dgm:prSet presAssocID="{E8039592-AF6B-417F-85E0-2A1BF715A7C7}" presName="aSpace2" presStyleCnt="0"/>
      <dgm:spPr/>
    </dgm:pt>
    <dgm:pt modelId="{82556902-E983-4F42-BC2B-EECAFD88BA48}" type="pres">
      <dgm:prSet presAssocID="{6503534B-4B19-4732-AE25-6D3CB0B8C782}" presName="childNode" presStyleLbl="node1" presStyleIdx="7" presStyleCnt="10">
        <dgm:presLayoutVars>
          <dgm:bulletEnabled val="1"/>
        </dgm:presLayoutVars>
      </dgm:prSet>
      <dgm:spPr/>
    </dgm:pt>
    <dgm:pt modelId="{EF0BFC1C-80F9-494E-A0DD-E92415F4F55C}" type="pres">
      <dgm:prSet presAssocID="{6503534B-4B19-4732-AE25-6D3CB0B8C782}" presName="aSpace2" presStyleCnt="0"/>
      <dgm:spPr/>
    </dgm:pt>
    <dgm:pt modelId="{BB25A001-0B2D-49EC-AD9A-EADBC69E06C9}" type="pres">
      <dgm:prSet presAssocID="{94765C6E-5D7C-4968-9C72-B7DFB49D0F71}" presName="childNode" presStyleLbl="node1" presStyleIdx="8" presStyleCnt="10">
        <dgm:presLayoutVars>
          <dgm:bulletEnabled val="1"/>
        </dgm:presLayoutVars>
      </dgm:prSet>
      <dgm:spPr/>
    </dgm:pt>
    <dgm:pt modelId="{FDB9CAF3-391F-4982-8A64-46AB3E3AD6B9}" type="pres">
      <dgm:prSet presAssocID="{94765C6E-5D7C-4968-9C72-B7DFB49D0F71}" presName="aSpace2" presStyleCnt="0"/>
      <dgm:spPr/>
    </dgm:pt>
    <dgm:pt modelId="{A3EA83A0-7B1C-46B1-B061-71CEB53D83A9}" type="pres">
      <dgm:prSet presAssocID="{FB1E6EB0-1637-44FB-9ACF-46D9BDA19A78}" presName="childNode" presStyleLbl="node1" presStyleIdx="9" presStyleCnt="10">
        <dgm:presLayoutVars>
          <dgm:bulletEnabled val="1"/>
        </dgm:presLayoutVars>
      </dgm:prSet>
      <dgm:spPr/>
    </dgm:pt>
  </dgm:ptLst>
  <dgm:cxnLst>
    <dgm:cxn modelId="{7738A707-9520-4F55-970F-ACBD500A328D}" srcId="{6806EBA5-4394-40F6-8877-2ED6BA739AC4}" destId="{A036DE00-7301-4D6A-9042-90A47BF2E51B}" srcOrd="1" destOrd="0" parTransId="{85636973-8F83-4A5E-BD23-C90CF2696EA9}" sibTransId="{C636B057-7A7D-4955-B2FF-9819B53FAF23}"/>
    <dgm:cxn modelId="{CB3F5F0A-FC4A-422E-BD37-5FCB9C1919A5}" type="presOf" srcId="{F0FAF48C-2AD8-4535-97D8-31839FC0F36C}" destId="{1DAF7D4F-DDF6-4F86-AD70-73F0414DBA44}" srcOrd="0" destOrd="0" presId="urn:microsoft.com/office/officeart/2005/8/layout/lProcess2"/>
    <dgm:cxn modelId="{66ACFF18-D9B8-4EEA-9841-1DA838760293}" type="presOf" srcId="{2C98B426-2DBB-4F70-9E12-4BA71235A564}" destId="{038408FC-4203-44E3-BCA6-626DE842CDD1}" srcOrd="0" destOrd="0" presId="urn:microsoft.com/office/officeart/2005/8/layout/lProcess2"/>
    <dgm:cxn modelId="{4CDDEE1F-79F7-44BE-A099-140EEB48F3E5}" type="presOf" srcId="{5DA9A128-ED36-436C-8970-B1DDD2D576EB}" destId="{B26E14A0-5E4E-4160-9F3E-D4A587E9F70B}" srcOrd="1" destOrd="0" presId="urn:microsoft.com/office/officeart/2005/8/layout/lProcess2"/>
    <dgm:cxn modelId="{E1B92437-F7C4-4A54-8ED3-9B5675CD3520}" srcId="{6806EBA5-4394-40F6-8877-2ED6BA739AC4}" destId="{FAB75517-C45C-4800-9F21-928FCDF90254}" srcOrd="2" destOrd="0" parTransId="{430F53EB-8FAC-4EC4-A584-81D99BBC11B3}" sibTransId="{4FF39FAD-0A5D-453D-A51D-07F900DB2BDE}"/>
    <dgm:cxn modelId="{242F323E-A673-4CBD-8A32-A229CE90BE1D}" srcId="{C69612B1-5402-45F6-A4D5-89215F3FFF6B}" destId="{6806EBA5-4394-40F6-8877-2ED6BA739AC4}" srcOrd="1" destOrd="0" parTransId="{0B7DE090-A18B-421E-818D-FF874E6131C8}" sibTransId="{5293FAB0-F685-4C5F-A0CB-475FADB684A1}"/>
    <dgm:cxn modelId="{A9536C66-8784-4E90-9CCD-8F9784719FCB}" type="presOf" srcId="{7DBB8481-9CC1-4851-877A-FA92EA3F8E8E}" destId="{4D23B34E-7B63-4DE4-AE13-E1F1EBA9DC84}" srcOrd="1" destOrd="0" presId="urn:microsoft.com/office/officeart/2005/8/layout/lProcess2"/>
    <dgm:cxn modelId="{701A816D-1A76-4754-AF41-FFE27178CB81}" type="presOf" srcId="{A036DE00-7301-4D6A-9042-90A47BF2E51B}" destId="{3111E0BA-E5D5-4AF1-9E50-D41D4969A500}" srcOrd="0" destOrd="0" presId="urn:microsoft.com/office/officeart/2005/8/layout/lProcess2"/>
    <dgm:cxn modelId="{8012D94E-90C3-459F-8A9B-3ADEADAF0CEA}" srcId="{5DA9A128-ED36-436C-8970-B1DDD2D576EB}" destId="{F0FAF48C-2AD8-4535-97D8-31839FC0F36C}" srcOrd="1" destOrd="0" parTransId="{72BD105B-962D-4000-8659-9B93AF70DF6F}" sibTransId="{A09A3347-7756-42D1-A8E0-C2EA3230EFA5}"/>
    <dgm:cxn modelId="{E8ACCF51-87AC-4A33-8F02-99EBB2173EAE}" type="presOf" srcId="{FB1E6EB0-1637-44FB-9ACF-46D9BDA19A78}" destId="{A3EA83A0-7B1C-46B1-B061-71CEB53D83A9}" srcOrd="0" destOrd="0" presId="urn:microsoft.com/office/officeart/2005/8/layout/lProcess2"/>
    <dgm:cxn modelId="{4D6B3974-7F8E-4633-AF84-70AEB10D9F59}" srcId="{C69612B1-5402-45F6-A4D5-89215F3FFF6B}" destId="{7DBB8481-9CC1-4851-877A-FA92EA3F8E8E}" srcOrd="2" destOrd="0" parTransId="{E7689D7F-FA1B-48F1-A4FD-4E09C883EC64}" sibTransId="{2EC0590C-FEA8-4172-9AC4-951D50F74C72}"/>
    <dgm:cxn modelId="{FB6C697B-5A35-4713-9D8A-2A52115E2D75}" srcId="{5DA9A128-ED36-436C-8970-B1DDD2D576EB}" destId="{33C3DEC1-0852-4902-A741-0E0CACFAE21A}" srcOrd="2" destOrd="0" parTransId="{276B1CD2-840B-49B1-B218-0452F3B8E415}" sibTransId="{CE9645E7-E4CF-421F-A681-E79661ABC101}"/>
    <dgm:cxn modelId="{579D3D80-C588-4FBE-9E1A-B2F60F1EF5DB}" type="presOf" srcId="{E89A5F58-3B5A-44F8-A3EE-D0D4D56FDC66}" destId="{AE6B0DF9-B2C5-4731-86E2-D6B0D2ECF49D}" srcOrd="0" destOrd="0" presId="urn:microsoft.com/office/officeart/2005/8/layout/lProcess2"/>
    <dgm:cxn modelId="{818A49A8-13DC-4D40-816B-3F9E7D999425}" srcId="{5DA9A128-ED36-436C-8970-B1DDD2D576EB}" destId="{E89A5F58-3B5A-44F8-A3EE-D0D4D56FDC66}" srcOrd="0" destOrd="0" parTransId="{E272EC19-FF37-4CFE-BEEE-3B1C7545C52D}" sibTransId="{21DF7937-16A3-4587-B6E2-53455F82BE4C}"/>
    <dgm:cxn modelId="{E2E147A9-8635-4776-B634-5DDA998E1CD1}" srcId="{7DBB8481-9CC1-4851-877A-FA92EA3F8E8E}" destId="{94765C6E-5D7C-4968-9C72-B7DFB49D0F71}" srcOrd="2" destOrd="0" parTransId="{ED8F8D0B-86BF-49A8-929F-49CCB0147D68}" sibTransId="{401DC128-FE6B-42C6-BF2F-91F9024D10BE}"/>
    <dgm:cxn modelId="{0BF698AA-38D8-4486-861D-AB533F750D9A}" srcId="{7DBB8481-9CC1-4851-877A-FA92EA3F8E8E}" destId="{FB1E6EB0-1637-44FB-9ACF-46D9BDA19A78}" srcOrd="3" destOrd="0" parTransId="{1DD08EC5-00DA-460C-8780-0146505E26E7}" sibTransId="{7111AE0A-9D8A-4350-8C64-9AED4AD1B5C3}"/>
    <dgm:cxn modelId="{6CC78CB4-855D-44BF-B312-C86136E7DB5C}" type="presOf" srcId="{C69612B1-5402-45F6-A4D5-89215F3FFF6B}" destId="{07D376B8-6BDD-40E9-B5B0-725EDF048786}" srcOrd="0" destOrd="0" presId="urn:microsoft.com/office/officeart/2005/8/layout/lProcess2"/>
    <dgm:cxn modelId="{F4289DB7-4AFE-44E7-9CA1-55328C5754B3}" type="presOf" srcId="{5DA9A128-ED36-436C-8970-B1DDD2D576EB}" destId="{3824CEAC-162A-48DE-A4FD-57F9B8134C5E}" srcOrd="0" destOrd="0" presId="urn:microsoft.com/office/officeart/2005/8/layout/lProcess2"/>
    <dgm:cxn modelId="{584653BB-0570-41B5-80F8-975A4ED9F65F}" type="presOf" srcId="{6806EBA5-4394-40F6-8877-2ED6BA739AC4}" destId="{767A86C3-EFA2-4B0B-8F5B-D72EB156F5C8}" srcOrd="1" destOrd="0" presId="urn:microsoft.com/office/officeart/2005/8/layout/lProcess2"/>
    <dgm:cxn modelId="{FCC22CCB-C30B-4401-8033-A953A1E8012E}" srcId="{C69612B1-5402-45F6-A4D5-89215F3FFF6B}" destId="{5DA9A128-ED36-436C-8970-B1DDD2D576EB}" srcOrd="0" destOrd="0" parTransId="{F47E1BDC-310D-4A6F-B77F-110B14A83475}" sibTransId="{85EDAC14-8D59-4996-A685-C39E6E91B71B}"/>
    <dgm:cxn modelId="{2E9146CD-4AD9-409D-8AA8-56F7D8C0B859}" type="presOf" srcId="{E8039592-AF6B-417F-85E0-2A1BF715A7C7}" destId="{584A1DCC-36C7-4D8B-AD10-834C37D733E4}" srcOrd="0" destOrd="0" presId="urn:microsoft.com/office/officeart/2005/8/layout/lProcess2"/>
    <dgm:cxn modelId="{76F916CE-9A84-4976-ABA8-D1243C424F5E}" type="presOf" srcId="{6503534B-4B19-4732-AE25-6D3CB0B8C782}" destId="{82556902-E983-4F42-BC2B-EECAFD88BA48}" srcOrd="0" destOrd="0" presId="urn:microsoft.com/office/officeart/2005/8/layout/lProcess2"/>
    <dgm:cxn modelId="{ABFF0FD5-3677-4294-BF2B-2D0DF71A36DA}" type="presOf" srcId="{FAB75517-C45C-4800-9F21-928FCDF90254}" destId="{74CD02D0-AAFB-4CEB-A752-25F7FA97558A}" srcOrd="0" destOrd="0" presId="urn:microsoft.com/office/officeart/2005/8/layout/lProcess2"/>
    <dgm:cxn modelId="{1C5AFBDC-F602-443E-A10C-935E37CB99CA}" type="presOf" srcId="{6806EBA5-4394-40F6-8877-2ED6BA739AC4}" destId="{E7963B76-710C-460D-9F98-E6BAC5B36A95}" srcOrd="0" destOrd="0" presId="urn:microsoft.com/office/officeart/2005/8/layout/lProcess2"/>
    <dgm:cxn modelId="{072B68DE-F1F2-4FC9-96CC-D40D161750FB}" srcId="{7DBB8481-9CC1-4851-877A-FA92EA3F8E8E}" destId="{6503534B-4B19-4732-AE25-6D3CB0B8C782}" srcOrd="1" destOrd="0" parTransId="{3F0A9117-ABC0-4256-B5A7-BE698C6666F5}" sibTransId="{567B2C32-95FA-4ADF-9D5D-694047AD5192}"/>
    <dgm:cxn modelId="{B0ED9BE5-6FB6-4D9F-BABC-1D81D651DD65}" type="presOf" srcId="{7DBB8481-9CC1-4851-877A-FA92EA3F8E8E}" destId="{C097445A-8445-45EF-A892-A274C3B11AE3}" srcOrd="0" destOrd="0" presId="urn:microsoft.com/office/officeart/2005/8/layout/lProcess2"/>
    <dgm:cxn modelId="{11D254E9-5362-4C77-86A1-66FDC8902938}" type="presOf" srcId="{94765C6E-5D7C-4968-9C72-B7DFB49D0F71}" destId="{BB25A001-0B2D-49EC-AD9A-EADBC69E06C9}" srcOrd="0" destOrd="0" presId="urn:microsoft.com/office/officeart/2005/8/layout/lProcess2"/>
    <dgm:cxn modelId="{1DAA75EA-A0BD-433E-B4B5-4C95AF436C20}" srcId="{6806EBA5-4394-40F6-8877-2ED6BA739AC4}" destId="{2C98B426-2DBB-4F70-9E12-4BA71235A564}" srcOrd="0" destOrd="0" parTransId="{809605D9-F1BF-4848-ADA7-5CC509954FC8}" sibTransId="{74B47202-1770-4445-89D9-F440699D8B04}"/>
    <dgm:cxn modelId="{F4CA70F4-5D7A-4C89-A285-32D0A0C2133F}" type="presOf" srcId="{33C3DEC1-0852-4902-A741-0E0CACFAE21A}" destId="{58894903-F589-45B4-A627-E305685C031E}" srcOrd="0" destOrd="0" presId="urn:microsoft.com/office/officeart/2005/8/layout/lProcess2"/>
    <dgm:cxn modelId="{8E7A7AFF-7FBB-4009-80E3-0ACA22777E58}" srcId="{7DBB8481-9CC1-4851-877A-FA92EA3F8E8E}" destId="{E8039592-AF6B-417F-85E0-2A1BF715A7C7}" srcOrd="0" destOrd="0" parTransId="{217773DA-A0FC-497C-B228-BBD4E2B26372}" sibTransId="{0860CD61-03D9-4441-9637-AF4CAD173F8B}"/>
    <dgm:cxn modelId="{34A50ABA-F0B4-42B3-A497-F3BF4239D446}" type="presParOf" srcId="{07D376B8-6BDD-40E9-B5B0-725EDF048786}" destId="{2C1F567E-EC5D-4DC1-9BA4-987A53160FAB}" srcOrd="0" destOrd="0" presId="urn:microsoft.com/office/officeart/2005/8/layout/lProcess2"/>
    <dgm:cxn modelId="{B10CFD00-A642-46F5-8F56-CDF3B5C3E72C}" type="presParOf" srcId="{2C1F567E-EC5D-4DC1-9BA4-987A53160FAB}" destId="{3824CEAC-162A-48DE-A4FD-57F9B8134C5E}" srcOrd="0" destOrd="0" presId="urn:microsoft.com/office/officeart/2005/8/layout/lProcess2"/>
    <dgm:cxn modelId="{55591CEB-43ED-4B01-A46C-1138027FFCAC}" type="presParOf" srcId="{2C1F567E-EC5D-4DC1-9BA4-987A53160FAB}" destId="{B26E14A0-5E4E-4160-9F3E-D4A587E9F70B}" srcOrd="1" destOrd="0" presId="urn:microsoft.com/office/officeart/2005/8/layout/lProcess2"/>
    <dgm:cxn modelId="{A9BB74A3-AC39-4C50-AB49-4D989A891A28}" type="presParOf" srcId="{2C1F567E-EC5D-4DC1-9BA4-987A53160FAB}" destId="{68601988-CA5B-4608-B517-95F214168BEC}" srcOrd="2" destOrd="0" presId="urn:microsoft.com/office/officeart/2005/8/layout/lProcess2"/>
    <dgm:cxn modelId="{C8FA931E-D465-4F15-9C6B-324DA16AA298}" type="presParOf" srcId="{68601988-CA5B-4608-B517-95F214168BEC}" destId="{5C853EB1-5154-4802-A047-9B1FDD0F5999}" srcOrd="0" destOrd="0" presId="urn:microsoft.com/office/officeart/2005/8/layout/lProcess2"/>
    <dgm:cxn modelId="{7F339BB6-00C3-4A85-91AA-2AC4AB615BD4}" type="presParOf" srcId="{5C853EB1-5154-4802-A047-9B1FDD0F5999}" destId="{AE6B0DF9-B2C5-4731-86E2-D6B0D2ECF49D}" srcOrd="0" destOrd="0" presId="urn:microsoft.com/office/officeart/2005/8/layout/lProcess2"/>
    <dgm:cxn modelId="{99D25CF4-B386-4DBA-8AF0-42174761FE73}" type="presParOf" srcId="{5C853EB1-5154-4802-A047-9B1FDD0F5999}" destId="{6341080A-8E4C-4E60-A3E4-0AD0020B4A48}" srcOrd="1" destOrd="0" presId="urn:microsoft.com/office/officeart/2005/8/layout/lProcess2"/>
    <dgm:cxn modelId="{64BBDF40-516B-4390-9730-428FCC85EE82}" type="presParOf" srcId="{5C853EB1-5154-4802-A047-9B1FDD0F5999}" destId="{1DAF7D4F-DDF6-4F86-AD70-73F0414DBA44}" srcOrd="2" destOrd="0" presId="urn:microsoft.com/office/officeart/2005/8/layout/lProcess2"/>
    <dgm:cxn modelId="{FBD7DF9C-30E6-4E88-A9C6-70FBCF3BC09E}" type="presParOf" srcId="{5C853EB1-5154-4802-A047-9B1FDD0F5999}" destId="{4D0F4D79-CC39-48BF-9873-DBCE3536D895}" srcOrd="3" destOrd="0" presId="urn:microsoft.com/office/officeart/2005/8/layout/lProcess2"/>
    <dgm:cxn modelId="{E9B47668-463D-47D8-BC69-591438EDFA8E}" type="presParOf" srcId="{5C853EB1-5154-4802-A047-9B1FDD0F5999}" destId="{58894903-F589-45B4-A627-E305685C031E}" srcOrd="4" destOrd="0" presId="urn:microsoft.com/office/officeart/2005/8/layout/lProcess2"/>
    <dgm:cxn modelId="{B246AB66-4A06-4EBD-A734-2AA338B7C8DF}" type="presParOf" srcId="{07D376B8-6BDD-40E9-B5B0-725EDF048786}" destId="{32E68DD7-0031-4FE9-AF86-F31D95892349}" srcOrd="1" destOrd="0" presId="urn:microsoft.com/office/officeart/2005/8/layout/lProcess2"/>
    <dgm:cxn modelId="{887B2E9A-04A7-4527-9A62-89337A458CD4}" type="presParOf" srcId="{07D376B8-6BDD-40E9-B5B0-725EDF048786}" destId="{6F7D8601-BDB2-49C3-8152-FD9F720A71AD}" srcOrd="2" destOrd="0" presId="urn:microsoft.com/office/officeart/2005/8/layout/lProcess2"/>
    <dgm:cxn modelId="{BA7AAC87-1D7B-434B-B6D6-715F1764A1E6}" type="presParOf" srcId="{6F7D8601-BDB2-49C3-8152-FD9F720A71AD}" destId="{E7963B76-710C-460D-9F98-E6BAC5B36A95}" srcOrd="0" destOrd="0" presId="urn:microsoft.com/office/officeart/2005/8/layout/lProcess2"/>
    <dgm:cxn modelId="{F3C97576-0E96-4A3F-8431-5C72FA3181D2}" type="presParOf" srcId="{6F7D8601-BDB2-49C3-8152-FD9F720A71AD}" destId="{767A86C3-EFA2-4B0B-8F5B-D72EB156F5C8}" srcOrd="1" destOrd="0" presId="urn:microsoft.com/office/officeart/2005/8/layout/lProcess2"/>
    <dgm:cxn modelId="{133D4238-7E81-46BC-ADCB-838A9824721F}" type="presParOf" srcId="{6F7D8601-BDB2-49C3-8152-FD9F720A71AD}" destId="{26F97C4F-CBA5-4E4D-8D19-DD67D39E6376}" srcOrd="2" destOrd="0" presId="urn:microsoft.com/office/officeart/2005/8/layout/lProcess2"/>
    <dgm:cxn modelId="{025A2B2D-634A-41E6-9FD9-27F812BFC2FC}" type="presParOf" srcId="{26F97C4F-CBA5-4E4D-8D19-DD67D39E6376}" destId="{421A3D30-7C9D-4101-8B22-C30DC139C046}" srcOrd="0" destOrd="0" presId="urn:microsoft.com/office/officeart/2005/8/layout/lProcess2"/>
    <dgm:cxn modelId="{FAD6972C-8644-4C33-B436-DB71D0415451}" type="presParOf" srcId="{421A3D30-7C9D-4101-8B22-C30DC139C046}" destId="{038408FC-4203-44E3-BCA6-626DE842CDD1}" srcOrd="0" destOrd="0" presId="urn:microsoft.com/office/officeart/2005/8/layout/lProcess2"/>
    <dgm:cxn modelId="{E453E1AD-D806-4633-A16F-EB5ECAD4FEC6}" type="presParOf" srcId="{421A3D30-7C9D-4101-8B22-C30DC139C046}" destId="{E2FD7CBC-01CE-4066-A41E-4986582529D9}" srcOrd="1" destOrd="0" presId="urn:microsoft.com/office/officeart/2005/8/layout/lProcess2"/>
    <dgm:cxn modelId="{F805B4C5-FB88-49CA-929F-1E227A1A2A42}" type="presParOf" srcId="{421A3D30-7C9D-4101-8B22-C30DC139C046}" destId="{3111E0BA-E5D5-4AF1-9E50-D41D4969A500}" srcOrd="2" destOrd="0" presId="urn:microsoft.com/office/officeart/2005/8/layout/lProcess2"/>
    <dgm:cxn modelId="{5D8267EE-3CE8-4918-B0F1-3E2673EB6D18}" type="presParOf" srcId="{421A3D30-7C9D-4101-8B22-C30DC139C046}" destId="{9A0DA1EA-68A0-43EF-85BC-EE5280E4642D}" srcOrd="3" destOrd="0" presId="urn:microsoft.com/office/officeart/2005/8/layout/lProcess2"/>
    <dgm:cxn modelId="{E953EE66-0495-4437-9BB9-57ED439DDA71}" type="presParOf" srcId="{421A3D30-7C9D-4101-8B22-C30DC139C046}" destId="{74CD02D0-AAFB-4CEB-A752-25F7FA97558A}" srcOrd="4" destOrd="0" presId="urn:microsoft.com/office/officeart/2005/8/layout/lProcess2"/>
    <dgm:cxn modelId="{4E11476C-33B0-4BFF-99B6-6307DF840B44}" type="presParOf" srcId="{07D376B8-6BDD-40E9-B5B0-725EDF048786}" destId="{66EE6A78-9199-4EB1-9752-E2A6B5C24B57}" srcOrd="3" destOrd="0" presId="urn:microsoft.com/office/officeart/2005/8/layout/lProcess2"/>
    <dgm:cxn modelId="{AC8382A5-9C80-4C36-B360-028CFDE5EF81}" type="presParOf" srcId="{07D376B8-6BDD-40E9-B5B0-725EDF048786}" destId="{94FD0192-F9B7-478B-8AE6-67E3C53E30CB}" srcOrd="4" destOrd="0" presId="urn:microsoft.com/office/officeart/2005/8/layout/lProcess2"/>
    <dgm:cxn modelId="{14B2D448-492C-4FF0-BB69-8A8B23CD48DD}" type="presParOf" srcId="{94FD0192-F9B7-478B-8AE6-67E3C53E30CB}" destId="{C097445A-8445-45EF-A892-A274C3B11AE3}" srcOrd="0" destOrd="0" presId="urn:microsoft.com/office/officeart/2005/8/layout/lProcess2"/>
    <dgm:cxn modelId="{8A38B365-68C1-4A71-A088-593405E2A065}" type="presParOf" srcId="{94FD0192-F9B7-478B-8AE6-67E3C53E30CB}" destId="{4D23B34E-7B63-4DE4-AE13-E1F1EBA9DC84}" srcOrd="1" destOrd="0" presId="urn:microsoft.com/office/officeart/2005/8/layout/lProcess2"/>
    <dgm:cxn modelId="{3AAA5071-3DB5-42FE-B27C-2449BCEC2BA7}" type="presParOf" srcId="{94FD0192-F9B7-478B-8AE6-67E3C53E30CB}" destId="{44417DCA-7FF2-48AB-B8AA-AF9ED6B3F4AE}" srcOrd="2" destOrd="0" presId="urn:microsoft.com/office/officeart/2005/8/layout/lProcess2"/>
    <dgm:cxn modelId="{5050B6D5-F5B1-4661-948D-5245A4F57138}" type="presParOf" srcId="{44417DCA-7FF2-48AB-B8AA-AF9ED6B3F4AE}" destId="{0441F088-9A0E-421C-A7F6-DF8A0A69A455}" srcOrd="0" destOrd="0" presId="urn:microsoft.com/office/officeart/2005/8/layout/lProcess2"/>
    <dgm:cxn modelId="{8A9C810C-65FA-4CE6-BA6F-CC1DAA3B3B10}" type="presParOf" srcId="{0441F088-9A0E-421C-A7F6-DF8A0A69A455}" destId="{584A1DCC-36C7-4D8B-AD10-834C37D733E4}" srcOrd="0" destOrd="0" presId="urn:microsoft.com/office/officeart/2005/8/layout/lProcess2"/>
    <dgm:cxn modelId="{3A36B715-B882-40CA-B4F6-D79A900CCEB5}" type="presParOf" srcId="{0441F088-9A0E-421C-A7F6-DF8A0A69A455}" destId="{AB8A3CA0-186F-4B50-ACE1-A2895E84E6FE}" srcOrd="1" destOrd="0" presId="urn:microsoft.com/office/officeart/2005/8/layout/lProcess2"/>
    <dgm:cxn modelId="{289FFB66-C836-4FB0-B41B-D6BE5487C3ED}" type="presParOf" srcId="{0441F088-9A0E-421C-A7F6-DF8A0A69A455}" destId="{82556902-E983-4F42-BC2B-EECAFD88BA48}" srcOrd="2" destOrd="0" presId="urn:microsoft.com/office/officeart/2005/8/layout/lProcess2"/>
    <dgm:cxn modelId="{5F5548FE-A2E5-4255-BFCF-09081EE5E8E5}" type="presParOf" srcId="{0441F088-9A0E-421C-A7F6-DF8A0A69A455}" destId="{EF0BFC1C-80F9-494E-A0DD-E92415F4F55C}" srcOrd="3" destOrd="0" presId="urn:microsoft.com/office/officeart/2005/8/layout/lProcess2"/>
    <dgm:cxn modelId="{03F9A1CC-F19F-439B-AD99-E373D6757D7F}" type="presParOf" srcId="{0441F088-9A0E-421C-A7F6-DF8A0A69A455}" destId="{BB25A001-0B2D-49EC-AD9A-EADBC69E06C9}" srcOrd="4" destOrd="0" presId="urn:microsoft.com/office/officeart/2005/8/layout/lProcess2"/>
    <dgm:cxn modelId="{8C4F202D-E6E6-49E3-98D9-CD2EE79F59FD}" type="presParOf" srcId="{0441F088-9A0E-421C-A7F6-DF8A0A69A455}" destId="{FDB9CAF3-391F-4982-8A64-46AB3E3AD6B9}" srcOrd="5" destOrd="0" presId="urn:microsoft.com/office/officeart/2005/8/layout/lProcess2"/>
    <dgm:cxn modelId="{37994B42-F705-47C1-90D7-BD62B33E46D9}" type="presParOf" srcId="{0441F088-9A0E-421C-A7F6-DF8A0A69A455}" destId="{A3EA83A0-7B1C-46B1-B061-71CEB53D83A9}"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560266-A0D1-4434-AAE8-B00FD726A98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47640D63-C811-4620-ACBD-05C9B565519D}">
      <dgm:prSet phldrT="[Text]" custT="1"/>
      <dgm:spPr/>
      <dgm:t>
        <a:bodyPr/>
        <a:lstStyle/>
        <a:p>
          <a:r>
            <a:rPr lang="id-ID" sz="2400" dirty="0"/>
            <a:t>k-</a:t>
          </a:r>
          <a:r>
            <a:rPr lang="id-ID" sz="2400" dirty="0" err="1"/>
            <a:t>Means</a:t>
          </a:r>
          <a:endParaRPr lang="en-US" sz="2400" dirty="0"/>
        </a:p>
      </dgm:t>
    </dgm:pt>
    <dgm:pt modelId="{54468FF2-B8EA-4821-A5A5-C486CD342A1C}" type="parTrans" cxnId="{0878656C-6DC9-4C7F-B5A5-E92BDB8159B0}">
      <dgm:prSet/>
      <dgm:spPr/>
      <dgm:t>
        <a:bodyPr/>
        <a:lstStyle/>
        <a:p>
          <a:endParaRPr lang="en-US"/>
        </a:p>
      </dgm:t>
    </dgm:pt>
    <dgm:pt modelId="{73A78E92-1912-4FDB-B4CC-7219C585561C}" type="sibTrans" cxnId="{0878656C-6DC9-4C7F-B5A5-E92BDB8159B0}">
      <dgm:prSet/>
      <dgm:spPr/>
      <dgm:t>
        <a:bodyPr/>
        <a:lstStyle/>
        <a:p>
          <a:endParaRPr lang="en-US"/>
        </a:p>
      </dgm:t>
    </dgm:pt>
    <dgm:pt modelId="{FC13A58E-AB45-40AF-B80A-FD4C018AF9E4}">
      <dgm:prSet phldrT="[Text]" custT="1"/>
      <dgm:spPr/>
      <dgm:t>
        <a:bodyPr/>
        <a:lstStyle/>
        <a:p>
          <a:r>
            <a:rPr lang="id-ID" sz="1050" dirty="0"/>
            <a:t>Definisi</a:t>
          </a:r>
          <a:endParaRPr lang="en-US" sz="1050" dirty="0"/>
        </a:p>
      </dgm:t>
    </dgm:pt>
    <dgm:pt modelId="{218F368D-4E10-41DD-B890-B6A9F7A6D390}" type="parTrans" cxnId="{06791616-0050-4E25-A7B0-5EB3BAB61728}">
      <dgm:prSet/>
      <dgm:spPr/>
      <dgm:t>
        <a:bodyPr/>
        <a:lstStyle/>
        <a:p>
          <a:endParaRPr lang="en-US"/>
        </a:p>
      </dgm:t>
    </dgm:pt>
    <dgm:pt modelId="{13E87E07-236F-4997-84A9-A7F24811F843}" type="sibTrans" cxnId="{06791616-0050-4E25-A7B0-5EB3BAB61728}">
      <dgm:prSet/>
      <dgm:spPr/>
      <dgm:t>
        <a:bodyPr/>
        <a:lstStyle/>
        <a:p>
          <a:endParaRPr lang="en-US"/>
        </a:p>
      </dgm:t>
    </dgm:pt>
    <dgm:pt modelId="{807FF402-214D-4A1E-937F-792FB06F23C5}">
      <dgm:prSet phldrT="[Text]" custT="1"/>
      <dgm:spPr/>
      <dgm:t>
        <a:bodyPr/>
        <a:lstStyle/>
        <a:p>
          <a:r>
            <a:rPr lang="id-ID" sz="1050" dirty="0"/>
            <a:t>Tahapan Algoritma</a:t>
          </a:r>
          <a:endParaRPr lang="en-US" sz="1050" dirty="0"/>
        </a:p>
      </dgm:t>
    </dgm:pt>
    <dgm:pt modelId="{BBF00CA3-DA46-4517-BD2B-EDBC5ACF4023}" type="parTrans" cxnId="{9F46901A-D3F0-4752-8600-D90098BF1E69}">
      <dgm:prSet/>
      <dgm:spPr/>
      <dgm:t>
        <a:bodyPr/>
        <a:lstStyle/>
        <a:p>
          <a:endParaRPr lang="en-US"/>
        </a:p>
      </dgm:t>
    </dgm:pt>
    <dgm:pt modelId="{D7642BEE-C4B8-4EE2-9BAB-239399F77FC9}" type="sibTrans" cxnId="{9F46901A-D3F0-4752-8600-D90098BF1E69}">
      <dgm:prSet/>
      <dgm:spPr/>
      <dgm:t>
        <a:bodyPr/>
        <a:lstStyle/>
        <a:p>
          <a:endParaRPr lang="en-US"/>
        </a:p>
      </dgm:t>
    </dgm:pt>
    <dgm:pt modelId="{21A6EF0F-ACC9-4CF7-8A4F-63CEACBEE9E6}">
      <dgm:prSet phldrT="[Text]" custT="1"/>
      <dgm:spPr/>
      <dgm:t>
        <a:bodyPr/>
        <a:lstStyle/>
        <a:p>
          <a:r>
            <a:rPr lang="id-ID" sz="1050" dirty="0"/>
            <a:t>Penerapan Tahapan Algoritma</a:t>
          </a:r>
          <a:endParaRPr lang="en-US" sz="1050" dirty="0"/>
        </a:p>
      </dgm:t>
    </dgm:pt>
    <dgm:pt modelId="{EEC9586C-0613-48DD-A5F6-6344D7CE1494}" type="parTrans" cxnId="{AC7CC21B-EEEF-4597-9339-05539886DFE7}">
      <dgm:prSet/>
      <dgm:spPr/>
      <dgm:t>
        <a:bodyPr/>
        <a:lstStyle/>
        <a:p>
          <a:endParaRPr lang="en-US"/>
        </a:p>
      </dgm:t>
    </dgm:pt>
    <dgm:pt modelId="{338481AC-74F7-4342-8EAD-FB94F90E6109}" type="sibTrans" cxnId="{AC7CC21B-EEEF-4597-9339-05539886DFE7}">
      <dgm:prSet/>
      <dgm:spPr/>
      <dgm:t>
        <a:bodyPr/>
        <a:lstStyle/>
        <a:p>
          <a:endParaRPr lang="en-US"/>
        </a:p>
      </dgm:t>
    </dgm:pt>
    <dgm:pt modelId="{3E08E84A-E39C-4B47-9F44-9F726E7A104D}">
      <dgm:prSet phldrT="[Text]" custT="1"/>
      <dgm:spPr/>
      <dgm:t>
        <a:bodyPr/>
        <a:lstStyle/>
        <a:p>
          <a:r>
            <a:rPr lang="id-ID" sz="1050" dirty="0"/>
            <a:t>Masalah Utama</a:t>
          </a:r>
          <a:endParaRPr lang="en-US" sz="1050" dirty="0"/>
        </a:p>
      </dgm:t>
    </dgm:pt>
    <dgm:pt modelId="{25BF0D26-96A3-405B-BC28-AC6BFEBAD413}" type="parTrans" cxnId="{EDD69BD1-80E1-4E8A-941F-9342319FB93E}">
      <dgm:prSet/>
      <dgm:spPr/>
      <dgm:t>
        <a:bodyPr/>
        <a:lstStyle/>
        <a:p>
          <a:endParaRPr lang="en-US"/>
        </a:p>
      </dgm:t>
    </dgm:pt>
    <dgm:pt modelId="{0FCABD96-E741-4B2E-A47B-E731372903EB}" type="sibTrans" cxnId="{EDD69BD1-80E1-4E8A-941F-9342319FB93E}">
      <dgm:prSet/>
      <dgm:spPr/>
      <dgm:t>
        <a:bodyPr/>
        <a:lstStyle/>
        <a:p>
          <a:endParaRPr lang="en-US"/>
        </a:p>
      </dgm:t>
    </dgm:pt>
    <dgm:pt modelId="{40315D9E-D04A-4EB2-ADF5-B577B21673B3}">
      <dgm:prSet phldrT="[Text]" custT="1"/>
      <dgm:spPr/>
      <dgm:t>
        <a:bodyPr/>
        <a:lstStyle/>
        <a:p>
          <a:r>
            <a:rPr lang="id-ID" sz="1050" dirty="0"/>
            <a:t>Penentuan Nilai K</a:t>
          </a:r>
          <a:endParaRPr lang="en-US" sz="1050" dirty="0"/>
        </a:p>
      </dgm:t>
    </dgm:pt>
    <dgm:pt modelId="{4994F55D-6EE4-4937-A382-E3BBB6EEB905}" type="parTrans" cxnId="{710F7DCB-118E-4C6F-A7D8-04BCD68AC92A}">
      <dgm:prSet/>
      <dgm:spPr/>
      <dgm:t>
        <a:bodyPr/>
        <a:lstStyle/>
        <a:p>
          <a:endParaRPr lang="en-US"/>
        </a:p>
      </dgm:t>
    </dgm:pt>
    <dgm:pt modelId="{A6AFBCA8-384F-4C00-8C79-6B794D0CA88D}" type="sibTrans" cxnId="{710F7DCB-118E-4C6F-A7D8-04BCD68AC92A}">
      <dgm:prSet/>
      <dgm:spPr/>
      <dgm:t>
        <a:bodyPr/>
        <a:lstStyle/>
        <a:p>
          <a:endParaRPr lang="en-US"/>
        </a:p>
      </dgm:t>
    </dgm:pt>
    <dgm:pt modelId="{5A5170B2-3B2C-4D39-99A1-E677FCB01EBD}">
      <dgm:prSet phldrT="[Text]" custT="1"/>
      <dgm:spPr/>
      <dgm:t>
        <a:bodyPr/>
        <a:lstStyle/>
        <a:p>
          <a:r>
            <a:rPr lang="id-ID" sz="1050" dirty="0" err="1"/>
            <a:t>Penentan</a:t>
          </a:r>
          <a:r>
            <a:rPr lang="id-ID" sz="1050" dirty="0"/>
            <a:t> </a:t>
          </a:r>
          <a:r>
            <a:rPr lang="id-ID" sz="1050" dirty="0" err="1"/>
            <a:t>Sentroid</a:t>
          </a:r>
          <a:r>
            <a:rPr lang="id-ID" sz="1050" dirty="0"/>
            <a:t> Awal</a:t>
          </a:r>
          <a:endParaRPr lang="en-US" sz="1050" dirty="0"/>
        </a:p>
      </dgm:t>
    </dgm:pt>
    <dgm:pt modelId="{5749F7FD-9C3F-4CD2-9C7B-6F0CA4EE65F9}" type="parTrans" cxnId="{18BF7496-1A93-4A72-B900-5FB39C004D3C}">
      <dgm:prSet/>
      <dgm:spPr/>
      <dgm:t>
        <a:bodyPr/>
        <a:lstStyle/>
        <a:p>
          <a:endParaRPr lang="en-US"/>
        </a:p>
      </dgm:t>
    </dgm:pt>
    <dgm:pt modelId="{E2BA91E0-694D-455A-B225-D9C58D522D5A}" type="sibTrans" cxnId="{18BF7496-1A93-4A72-B900-5FB39C004D3C}">
      <dgm:prSet/>
      <dgm:spPr/>
      <dgm:t>
        <a:bodyPr/>
        <a:lstStyle/>
        <a:p>
          <a:endParaRPr lang="en-US"/>
        </a:p>
      </dgm:t>
    </dgm:pt>
    <dgm:pt modelId="{0ABDC017-850C-4E01-AD9F-3DF42F8C6D60}" type="pres">
      <dgm:prSet presAssocID="{7B560266-A0D1-4434-AAE8-B00FD726A98A}" presName="Name0" presStyleCnt="0">
        <dgm:presLayoutVars>
          <dgm:chMax val="1"/>
          <dgm:chPref val="1"/>
          <dgm:dir/>
          <dgm:animOne val="branch"/>
          <dgm:animLvl val="lvl"/>
        </dgm:presLayoutVars>
      </dgm:prSet>
      <dgm:spPr/>
    </dgm:pt>
    <dgm:pt modelId="{7D573C15-C42C-4C34-9ECB-A86E0C4BB28F}" type="pres">
      <dgm:prSet presAssocID="{47640D63-C811-4620-ACBD-05C9B565519D}" presName="textCenter" presStyleLbl="node1" presStyleIdx="0" presStyleCnt="7"/>
      <dgm:spPr/>
    </dgm:pt>
    <dgm:pt modelId="{CEF5D172-4FD7-4E5C-8B2A-A256BC256747}" type="pres">
      <dgm:prSet presAssocID="{47640D63-C811-4620-ACBD-05C9B565519D}" presName="cycle_1" presStyleCnt="0"/>
      <dgm:spPr/>
    </dgm:pt>
    <dgm:pt modelId="{D2D8CBFC-22FF-45A7-9AE6-29FA84D9EEA4}" type="pres">
      <dgm:prSet presAssocID="{FC13A58E-AB45-40AF-B80A-FD4C018AF9E4}" presName="childCenter1" presStyleLbl="node1" presStyleIdx="1" presStyleCnt="7"/>
      <dgm:spPr/>
    </dgm:pt>
    <dgm:pt modelId="{EEE2BE9A-A1FE-42B8-9FDA-4A0EEAD93C06}" type="pres">
      <dgm:prSet presAssocID="{218F368D-4E10-41DD-B890-B6A9F7A6D390}" presName="Name144" presStyleLbl="parChTrans1D2" presStyleIdx="0" presStyleCnt="4"/>
      <dgm:spPr/>
    </dgm:pt>
    <dgm:pt modelId="{4A3E51D7-0ECD-43EB-BF50-13BCDD8A840D}" type="pres">
      <dgm:prSet presAssocID="{47640D63-C811-4620-ACBD-05C9B565519D}" presName="cycle_2" presStyleCnt="0"/>
      <dgm:spPr/>
    </dgm:pt>
    <dgm:pt modelId="{03B290B4-3C85-40D3-9E89-4B13867F44C1}" type="pres">
      <dgm:prSet presAssocID="{807FF402-214D-4A1E-937F-792FB06F23C5}" presName="childCenter2" presStyleLbl="node1" presStyleIdx="2" presStyleCnt="7"/>
      <dgm:spPr/>
    </dgm:pt>
    <dgm:pt modelId="{AB8B9D73-D2E8-4B80-AE3C-A43EA313FA73}" type="pres">
      <dgm:prSet presAssocID="{BBF00CA3-DA46-4517-BD2B-EDBC5ACF4023}" presName="Name221" presStyleLbl="parChTrans1D2" presStyleIdx="1" presStyleCnt="4"/>
      <dgm:spPr/>
    </dgm:pt>
    <dgm:pt modelId="{21DD9993-096C-4B57-9D54-4050724A19D4}" type="pres">
      <dgm:prSet presAssocID="{47640D63-C811-4620-ACBD-05C9B565519D}" presName="cycle_3" presStyleCnt="0"/>
      <dgm:spPr/>
    </dgm:pt>
    <dgm:pt modelId="{AFDFC9DC-DF12-4625-B4ED-1D52DA6D9DD0}" type="pres">
      <dgm:prSet presAssocID="{21A6EF0F-ACC9-4CF7-8A4F-63CEACBEE9E6}" presName="childCenter3" presStyleLbl="node1" presStyleIdx="3" presStyleCnt="7"/>
      <dgm:spPr/>
    </dgm:pt>
    <dgm:pt modelId="{9C4A1A9F-CDA3-4C20-B4EF-002AFB2DEABE}" type="pres">
      <dgm:prSet presAssocID="{EEC9586C-0613-48DD-A5F6-6344D7CE1494}" presName="Name288" presStyleLbl="parChTrans1D2" presStyleIdx="2" presStyleCnt="4"/>
      <dgm:spPr/>
    </dgm:pt>
    <dgm:pt modelId="{8C306840-D4C1-4237-B4E4-C87786BDC33E}" type="pres">
      <dgm:prSet presAssocID="{47640D63-C811-4620-ACBD-05C9B565519D}" presName="cycle_4" presStyleCnt="0"/>
      <dgm:spPr/>
    </dgm:pt>
    <dgm:pt modelId="{5096AC46-EBD6-451B-982D-16F52D053AB1}" type="pres">
      <dgm:prSet presAssocID="{3E08E84A-E39C-4B47-9F44-9F726E7A104D}" presName="childCenter4" presStyleLbl="node1" presStyleIdx="4" presStyleCnt="7"/>
      <dgm:spPr/>
    </dgm:pt>
    <dgm:pt modelId="{A7026C99-4662-4985-A9DE-004197E69457}" type="pres">
      <dgm:prSet presAssocID="{4994F55D-6EE4-4937-A382-E3BBB6EEB905}" presName="Name342" presStyleLbl="parChTrans1D3" presStyleIdx="0" presStyleCnt="2"/>
      <dgm:spPr/>
    </dgm:pt>
    <dgm:pt modelId="{9C0263DD-5FE8-493E-817D-900C0DECD77A}" type="pres">
      <dgm:prSet presAssocID="{40315D9E-D04A-4EB2-ADF5-B577B21673B3}" presName="text4" presStyleLbl="node1" presStyleIdx="5" presStyleCnt="7">
        <dgm:presLayoutVars>
          <dgm:bulletEnabled val="1"/>
        </dgm:presLayoutVars>
      </dgm:prSet>
      <dgm:spPr/>
    </dgm:pt>
    <dgm:pt modelId="{C396A476-AD2A-4620-9CA6-2C435711322D}" type="pres">
      <dgm:prSet presAssocID="{5749F7FD-9C3F-4CD2-9C7B-6F0CA4EE65F9}" presName="Name342" presStyleLbl="parChTrans1D3" presStyleIdx="1" presStyleCnt="2"/>
      <dgm:spPr/>
    </dgm:pt>
    <dgm:pt modelId="{DCFD0A3C-62C6-4AEF-BC05-4FECE1CC4CE7}" type="pres">
      <dgm:prSet presAssocID="{5A5170B2-3B2C-4D39-99A1-E677FCB01EBD}" presName="text4" presStyleLbl="node1" presStyleIdx="6" presStyleCnt="7">
        <dgm:presLayoutVars>
          <dgm:bulletEnabled val="1"/>
        </dgm:presLayoutVars>
      </dgm:prSet>
      <dgm:spPr/>
    </dgm:pt>
    <dgm:pt modelId="{300C34EA-1434-4B35-8ED2-F111D91EEB33}" type="pres">
      <dgm:prSet presAssocID="{25BF0D26-96A3-405B-BC28-AC6BFEBAD413}" presName="Name345" presStyleLbl="parChTrans1D2" presStyleIdx="3" presStyleCnt="4"/>
      <dgm:spPr/>
    </dgm:pt>
  </dgm:ptLst>
  <dgm:cxnLst>
    <dgm:cxn modelId="{06791616-0050-4E25-A7B0-5EB3BAB61728}" srcId="{47640D63-C811-4620-ACBD-05C9B565519D}" destId="{FC13A58E-AB45-40AF-B80A-FD4C018AF9E4}" srcOrd="0" destOrd="0" parTransId="{218F368D-4E10-41DD-B890-B6A9F7A6D390}" sibTransId="{13E87E07-236F-4997-84A9-A7F24811F843}"/>
    <dgm:cxn modelId="{9F46901A-D3F0-4752-8600-D90098BF1E69}" srcId="{47640D63-C811-4620-ACBD-05C9B565519D}" destId="{807FF402-214D-4A1E-937F-792FB06F23C5}" srcOrd="1" destOrd="0" parTransId="{BBF00CA3-DA46-4517-BD2B-EDBC5ACF4023}" sibTransId="{D7642BEE-C4B8-4EE2-9BAB-239399F77FC9}"/>
    <dgm:cxn modelId="{A7739A1A-ACAE-4D09-AD9E-67F6694B3975}" type="presOf" srcId="{5A5170B2-3B2C-4D39-99A1-E677FCB01EBD}" destId="{DCFD0A3C-62C6-4AEF-BC05-4FECE1CC4CE7}" srcOrd="0" destOrd="0" presId="urn:microsoft.com/office/officeart/2008/layout/RadialCluster"/>
    <dgm:cxn modelId="{AC7CC21B-EEEF-4597-9339-05539886DFE7}" srcId="{47640D63-C811-4620-ACBD-05C9B565519D}" destId="{21A6EF0F-ACC9-4CF7-8A4F-63CEACBEE9E6}" srcOrd="2" destOrd="0" parTransId="{EEC9586C-0613-48DD-A5F6-6344D7CE1494}" sibTransId="{338481AC-74F7-4342-8EAD-FB94F90E6109}"/>
    <dgm:cxn modelId="{CAA83328-C2B0-4097-BD62-005C04317C06}" type="presOf" srcId="{5749F7FD-9C3F-4CD2-9C7B-6F0CA4EE65F9}" destId="{C396A476-AD2A-4620-9CA6-2C435711322D}" srcOrd="0" destOrd="0" presId="urn:microsoft.com/office/officeart/2008/layout/RadialCluster"/>
    <dgm:cxn modelId="{108EB029-99FD-4D79-9343-D2E75D05515F}" type="presOf" srcId="{4994F55D-6EE4-4937-A382-E3BBB6EEB905}" destId="{A7026C99-4662-4985-A9DE-004197E69457}" srcOrd="0" destOrd="0" presId="urn:microsoft.com/office/officeart/2008/layout/RadialCluster"/>
    <dgm:cxn modelId="{C5388060-F904-4666-B11C-3CBBDFB00F43}" type="presOf" srcId="{BBF00CA3-DA46-4517-BD2B-EDBC5ACF4023}" destId="{AB8B9D73-D2E8-4B80-AE3C-A43EA313FA73}" srcOrd="0" destOrd="0" presId="urn:microsoft.com/office/officeart/2008/layout/RadialCluster"/>
    <dgm:cxn modelId="{0878656C-6DC9-4C7F-B5A5-E92BDB8159B0}" srcId="{7B560266-A0D1-4434-AAE8-B00FD726A98A}" destId="{47640D63-C811-4620-ACBD-05C9B565519D}" srcOrd="0" destOrd="0" parTransId="{54468FF2-B8EA-4821-A5A5-C486CD342A1C}" sibTransId="{73A78E92-1912-4FDB-B4CC-7219C585561C}"/>
    <dgm:cxn modelId="{FCF07F56-DF6C-48C1-96A7-02D6A3D12922}" type="presOf" srcId="{21A6EF0F-ACC9-4CF7-8A4F-63CEACBEE9E6}" destId="{AFDFC9DC-DF12-4625-B4ED-1D52DA6D9DD0}" srcOrd="0" destOrd="0" presId="urn:microsoft.com/office/officeart/2008/layout/RadialCluster"/>
    <dgm:cxn modelId="{4327D15A-F9B5-473D-9314-96DA936C4443}" type="presOf" srcId="{218F368D-4E10-41DD-B890-B6A9F7A6D390}" destId="{EEE2BE9A-A1FE-42B8-9FDA-4A0EEAD93C06}" srcOrd="0" destOrd="0" presId="urn:microsoft.com/office/officeart/2008/layout/RadialCluster"/>
    <dgm:cxn modelId="{E5917B8C-3AF3-4C47-BFE3-A13F57552E29}" type="presOf" srcId="{7B560266-A0D1-4434-AAE8-B00FD726A98A}" destId="{0ABDC017-850C-4E01-AD9F-3DF42F8C6D60}" srcOrd="0" destOrd="0" presId="urn:microsoft.com/office/officeart/2008/layout/RadialCluster"/>
    <dgm:cxn modelId="{18BF7496-1A93-4A72-B900-5FB39C004D3C}" srcId="{3E08E84A-E39C-4B47-9F44-9F726E7A104D}" destId="{5A5170B2-3B2C-4D39-99A1-E677FCB01EBD}" srcOrd="1" destOrd="0" parTransId="{5749F7FD-9C3F-4CD2-9C7B-6F0CA4EE65F9}" sibTransId="{E2BA91E0-694D-455A-B225-D9C58D522D5A}"/>
    <dgm:cxn modelId="{E5981CB7-87EB-4AD7-A177-FC4F086BE1AC}" type="presOf" srcId="{47640D63-C811-4620-ACBD-05C9B565519D}" destId="{7D573C15-C42C-4C34-9ECB-A86E0C4BB28F}" srcOrd="0" destOrd="0" presId="urn:microsoft.com/office/officeart/2008/layout/RadialCluster"/>
    <dgm:cxn modelId="{14C057B9-F37C-43D7-9375-8E18884E578D}" type="presOf" srcId="{EEC9586C-0613-48DD-A5F6-6344D7CE1494}" destId="{9C4A1A9F-CDA3-4C20-B4EF-002AFB2DEABE}" srcOrd="0" destOrd="0" presId="urn:microsoft.com/office/officeart/2008/layout/RadialCluster"/>
    <dgm:cxn modelId="{EAB5DBC8-BA6B-4EC5-B56F-B14E9BDE72D9}" type="presOf" srcId="{807FF402-214D-4A1E-937F-792FB06F23C5}" destId="{03B290B4-3C85-40D3-9E89-4B13867F44C1}" srcOrd="0" destOrd="0" presId="urn:microsoft.com/office/officeart/2008/layout/RadialCluster"/>
    <dgm:cxn modelId="{9812B3C9-2A7F-4C8B-841A-E04D9290B758}" type="presOf" srcId="{FC13A58E-AB45-40AF-B80A-FD4C018AF9E4}" destId="{D2D8CBFC-22FF-45A7-9AE6-29FA84D9EEA4}" srcOrd="0" destOrd="0" presId="urn:microsoft.com/office/officeart/2008/layout/RadialCluster"/>
    <dgm:cxn modelId="{710F7DCB-118E-4C6F-A7D8-04BCD68AC92A}" srcId="{3E08E84A-E39C-4B47-9F44-9F726E7A104D}" destId="{40315D9E-D04A-4EB2-ADF5-B577B21673B3}" srcOrd="0" destOrd="0" parTransId="{4994F55D-6EE4-4937-A382-E3BBB6EEB905}" sibTransId="{A6AFBCA8-384F-4C00-8C79-6B794D0CA88D}"/>
    <dgm:cxn modelId="{EDD69BD1-80E1-4E8A-941F-9342319FB93E}" srcId="{47640D63-C811-4620-ACBD-05C9B565519D}" destId="{3E08E84A-E39C-4B47-9F44-9F726E7A104D}" srcOrd="3" destOrd="0" parTransId="{25BF0D26-96A3-405B-BC28-AC6BFEBAD413}" sibTransId="{0FCABD96-E741-4B2E-A47B-E731372903EB}"/>
    <dgm:cxn modelId="{4635F2DF-DA53-4A36-8FA5-F9772782877A}" type="presOf" srcId="{40315D9E-D04A-4EB2-ADF5-B577B21673B3}" destId="{9C0263DD-5FE8-493E-817D-900C0DECD77A}" srcOrd="0" destOrd="0" presId="urn:microsoft.com/office/officeart/2008/layout/RadialCluster"/>
    <dgm:cxn modelId="{D3CB4BEF-E013-4593-AA93-F6EC9E098076}" type="presOf" srcId="{3E08E84A-E39C-4B47-9F44-9F726E7A104D}" destId="{5096AC46-EBD6-451B-982D-16F52D053AB1}" srcOrd="0" destOrd="0" presId="urn:microsoft.com/office/officeart/2008/layout/RadialCluster"/>
    <dgm:cxn modelId="{B98C9FFF-B24D-43A8-B0F6-BC60EB5A8644}" type="presOf" srcId="{25BF0D26-96A3-405B-BC28-AC6BFEBAD413}" destId="{300C34EA-1434-4B35-8ED2-F111D91EEB33}" srcOrd="0" destOrd="0" presId="urn:microsoft.com/office/officeart/2008/layout/RadialCluster"/>
    <dgm:cxn modelId="{63FCF105-FEAE-4218-9E26-A5A2B329EE62}" type="presParOf" srcId="{0ABDC017-850C-4E01-AD9F-3DF42F8C6D60}" destId="{7D573C15-C42C-4C34-9ECB-A86E0C4BB28F}" srcOrd="0" destOrd="0" presId="urn:microsoft.com/office/officeart/2008/layout/RadialCluster"/>
    <dgm:cxn modelId="{F4F0B007-0FCF-498C-BB01-608B01C57F55}" type="presParOf" srcId="{0ABDC017-850C-4E01-AD9F-3DF42F8C6D60}" destId="{CEF5D172-4FD7-4E5C-8B2A-A256BC256747}" srcOrd="1" destOrd="0" presId="urn:microsoft.com/office/officeart/2008/layout/RadialCluster"/>
    <dgm:cxn modelId="{C2D55DBB-93F8-45D2-AC37-DF8BD6444734}" type="presParOf" srcId="{CEF5D172-4FD7-4E5C-8B2A-A256BC256747}" destId="{D2D8CBFC-22FF-45A7-9AE6-29FA84D9EEA4}" srcOrd="0" destOrd="0" presId="urn:microsoft.com/office/officeart/2008/layout/RadialCluster"/>
    <dgm:cxn modelId="{0B3E0F3A-A400-41EE-8DFE-03058D45670E}" type="presParOf" srcId="{0ABDC017-850C-4E01-AD9F-3DF42F8C6D60}" destId="{EEE2BE9A-A1FE-42B8-9FDA-4A0EEAD93C06}" srcOrd="2" destOrd="0" presId="urn:microsoft.com/office/officeart/2008/layout/RadialCluster"/>
    <dgm:cxn modelId="{50CBB047-F717-4D30-AEE0-0ACB21CF134F}" type="presParOf" srcId="{0ABDC017-850C-4E01-AD9F-3DF42F8C6D60}" destId="{4A3E51D7-0ECD-43EB-BF50-13BCDD8A840D}" srcOrd="3" destOrd="0" presId="urn:microsoft.com/office/officeart/2008/layout/RadialCluster"/>
    <dgm:cxn modelId="{BA1CCC89-1715-42F0-8057-C57DF9D39BB2}" type="presParOf" srcId="{4A3E51D7-0ECD-43EB-BF50-13BCDD8A840D}" destId="{03B290B4-3C85-40D3-9E89-4B13867F44C1}" srcOrd="0" destOrd="0" presId="urn:microsoft.com/office/officeart/2008/layout/RadialCluster"/>
    <dgm:cxn modelId="{0BD34400-6C07-46F2-8D09-91AC138386AB}" type="presParOf" srcId="{0ABDC017-850C-4E01-AD9F-3DF42F8C6D60}" destId="{AB8B9D73-D2E8-4B80-AE3C-A43EA313FA73}" srcOrd="4" destOrd="0" presId="urn:microsoft.com/office/officeart/2008/layout/RadialCluster"/>
    <dgm:cxn modelId="{3149813F-8BBD-4A44-83DE-81DF60C6660B}" type="presParOf" srcId="{0ABDC017-850C-4E01-AD9F-3DF42F8C6D60}" destId="{21DD9993-096C-4B57-9D54-4050724A19D4}" srcOrd="5" destOrd="0" presId="urn:microsoft.com/office/officeart/2008/layout/RadialCluster"/>
    <dgm:cxn modelId="{CFBB9FD5-9212-4C1A-98F5-145D6D1A8B69}" type="presParOf" srcId="{21DD9993-096C-4B57-9D54-4050724A19D4}" destId="{AFDFC9DC-DF12-4625-B4ED-1D52DA6D9DD0}" srcOrd="0" destOrd="0" presId="urn:microsoft.com/office/officeart/2008/layout/RadialCluster"/>
    <dgm:cxn modelId="{7CD97D68-8DEC-4E05-B510-B309610F1DC3}" type="presParOf" srcId="{0ABDC017-850C-4E01-AD9F-3DF42F8C6D60}" destId="{9C4A1A9F-CDA3-4C20-B4EF-002AFB2DEABE}" srcOrd="6" destOrd="0" presId="urn:microsoft.com/office/officeart/2008/layout/RadialCluster"/>
    <dgm:cxn modelId="{87D6C6AF-7487-40F8-A604-4BA6FE6BF432}" type="presParOf" srcId="{0ABDC017-850C-4E01-AD9F-3DF42F8C6D60}" destId="{8C306840-D4C1-4237-B4E4-C87786BDC33E}" srcOrd="7" destOrd="0" presId="urn:microsoft.com/office/officeart/2008/layout/RadialCluster"/>
    <dgm:cxn modelId="{1992112B-F697-45EA-8C9A-F5F4D4ED7E24}" type="presParOf" srcId="{8C306840-D4C1-4237-B4E4-C87786BDC33E}" destId="{5096AC46-EBD6-451B-982D-16F52D053AB1}" srcOrd="0" destOrd="0" presId="urn:microsoft.com/office/officeart/2008/layout/RadialCluster"/>
    <dgm:cxn modelId="{E88AE66D-75A9-409D-8296-7730C8CC1001}" type="presParOf" srcId="{8C306840-D4C1-4237-B4E4-C87786BDC33E}" destId="{A7026C99-4662-4985-A9DE-004197E69457}" srcOrd="1" destOrd="0" presId="urn:microsoft.com/office/officeart/2008/layout/RadialCluster"/>
    <dgm:cxn modelId="{0F49A58E-59C6-44FD-9777-6111D132F3E1}" type="presParOf" srcId="{8C306840-D4C1-4237-B4E4-C87786BDC33E}" destId="{9C0263DD-5FE8-493E-817D-900C0DECD77A}" srcOrd="2" destOrd="0" presId="urn:microsoft.com/office/officeart/2008/layout/RadialCluster"/>
    <dgm:cxn modelId="{8595DD19-FFDB-4657-97BC-95AF465453F4}" type="presParOf" srcId="{8C306840-D4C1-4237-B4E4-C87786BDC33E}" destId="{C396A476-AD2A-4620-9CA6-2C435711322D}" srcOrd="3" destOrd="0" presId="urn:microsoft.com/office/officeart/2008/layout/RadialCluster"/>
    <dgm:cxn modelId="{12ED4248-7855-4B98-A505-7736B653355F}" type="presParOf" srcId="{8C306840-D4C1-4237-B4E4-C87786BDC33E}" destId="{DCFD0A3C-62C6-4AEF-BC05-4FECE1CC4CE7}" srcOrd="4" destOrd="0" presId="urn:microsoft.com/office/officeart/2008/layout/RadialCluster"/>
    <dgm:cxn modelId="{7261569F-BB52-4150-BEA5-FBC61B67668A}" type="presParOf" srcId="{0ABDC017-850C-4E01-AD9F-3DF42F8C6D60}" destId="{300C34EA-1434-4B35-8ED2-F111D91EEB33}" srcOrd="8"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6A3370-3C8D-44B8-BC54-06A5B711ADAB}" type="doc">
      <dgm:prSet loTypeId="urn:microsoft.com/office/officeart/2005/8/layout/vList6" loCatId="process" qsTypeId="urn:microsoft.com/office/officeart/2005/8/quickstyle/simple3" qsCatId="simple" csTypeId="urn:microsoft.com/office/officeart/2005/8/colors/colorful1" csCatId="colorful" phldr="1"/>
      <dgm:spPr/>
      <dgm:t>
        <a:bodyPr/>
        <a:lstStyle/>
        <a:p>
          <a:endParaRPr lang="en-US"/>
        </a:p>
      </dgm:t>
    </dgm:pt>
    <dgm:pt modelId="{52448857-9039-48EA-B0EE-6284ABA43018}">
      <dgm:prSet custT="1"/>
      <dgm:spPr/>
      <dgm:t>
        <a:bodyPr anchor="ctr"/>
        <a:lstStyle/>
        <a:p>
          <a:pPr>
            <a:buFontTx/>
            <a:buNone/>
          </a:pPr>
          <a:r>
            <a:rPr lang="id-ID" sz="1400" dirty="0"/>
            <a:t>  1.1 </a:t>
          </a:r>
          <a:r>
            <a:rPr lang="en-US" sz="1400" dirty="0">
              <a:hlinkClick xmlns:r="http://schemas.openxmlformats.org/officeDocument/2006/relationships" r:id="rId1" action="ppaction://hlinksldjump"/>
            </a:rPr>
            <a:t>Definisi</a:t>
          </a:r>
          <a:r>
            <a:rPr lang="en-US" sz="1400" dirty="0"/>
            <a:t> </a:t>
          </a:r>
          <a:r>
            <a:rPr lang="en-US" sz="1400" dirty="0" err="1"/>
            <a:t>Penelitian</a:t>
          </a:r>
          <a:endParaRPr lang="en-ID" sz="1400" dirty="0"/>
        </a:p>
      </dgm:t>
    </dgm:pt>
    <dgm:pt modelId="{AD89A543-A6A3-4296-A8AA-175D1E846215}" type="parTrans" cxnId="{5CFCDCEB-D10F-44A7-B1BA-BEC8C9625317}">
      <dgm:prSet/>
      <dgm:spPr/>
      <dgm:t>
        <a:bodyPr/>
        <a:lstStyle/>
        <a:p>
          <a:endParaRPr lang="en-US"/>
        </a:p>
      </dgm:t>
    </dgm:pt>
    <dgm:pt modelId="{76BD32AC-0255-4A9D-A0A3-4BE6A62EBDE2}" type="sibTrans" cxnId="{5CFCDCEB-D10F-44A7-B1BA-BEC8C9625317}">
      <dgm:prSet/>
      <dgm:spPr/>
      <dgm:t>
        <a:bodyPr/>
        <a:lstStyle/>
        <a:p>
          <a:endParaRPr lang="en-US"/>
        </a:p>
      </dgm:t>
    </dgm:pt>
    <dgm:pt modelId="{AF6B38EC-C0E6-4D25-8ABF-22B8C4C7D2D3}">
      <dgm:prSet custT="1"/>
      <dgm:spPr/>
      <dgm:t>
        <a:bodyPr anchor="ctr"/>
        <a:lstStyle/>
        <a:p>
          <a:pPr>
            <a:buFontTx/>
            <a:buNone/>
          </a:pPr>
          <a:r>
            <a:rPr lang="id-ID" sz="1400" dirty="0"/>
            <a:t>  1.2 </a:t>
          </a:r>
          <a:r>
            <a:rPr lang="en-US" sz="1400" dirty="0">
              <a:hlinkClick xmlns:r="http://schemas.openxmlformats.org/officeDocument/2006/relationships" r:id="rId2" action="ppaction://hlinksldjump"/>
            </a:rPr>
            <a:t>Klasifikasi</a:t>
          </a:r>
          <a:r>
            <a:rPr lang="en-US" sz="1400" dirty="0"/>
            <a:t> </a:t>
          </a:r>
          <a:r>
            <a:rPr lang="en-US" sz="1400" dirty="0" err="1"/>
            <a:t>Penelitian</a:t>
          </a:r>
          <a:endParaRPr lang="en-ID" sz="1400" dirty="0"/>
        </a:p>
      </dgm:t>
    </dgm:pt>
    <dgm:pt modelId="{7DFD94CF-2715-427C-AE5A-76FA2582B5B5}" type="parTrans" cxnId="{BC0C2799-E437-419E-901A-B44D62134400}">
      <dgm:prSet/>
      <dgm:spPr/>
      <dgm:t>
        <a:bodyPr/>
        <a:lstStyle/>
        <a:p>
          <a:endParaRPr lang="en-US"/>
        </a:p>
      </dgm:t>
    </dgm:pt>
    <dgm:pt modelId="{EAD43EE4-8681-4980-877E-030C97DE6ADB}" type="sibTrans" cxnId="{BC0C2799-E437-419E-901A-B44D62134400}">
      <dgm:prSet/>
      <dgm:spPr/>
      <dgm:t>
        <a:bodyPr/>
        <a:lstStyle/>
        <a:p>
          <a:endParaRPr lang="en-US"/>
        </a:p>
      </dgm:t>
    </dgm:pt>
    <dgm:pt modelId="{6683A851-81C5-480F-9292-F7098F46C695}">
      <dgm:prSet custT="1"/>
      <dgm:spPr/>
      <dgm:t>
        <a:bodyPr anchor="ctr"/>
        <a:lstStyle/>
        <a:p>
          <a:pPr>
            <a:buFontTx/>
            <a:buNone/>
          </a:pPr>
          <a:r>
            <a:rPr lang="id-ID" sz="1400" dirty="0"/>
            <a:t>  1.3 </a:t>
          </a:r>
          <a:r>
            <a:rPr lang="en-US" sz="1400" dirty="0">
              <a:hlinkClick xmlns:r="http://schemas.openxmlformats.org/officeDocument/2006/relationships" r:id="rId3" action="ppaction://hlinksldjump"/>
            </a:rPr>
            <a:t>Gaya</a:t>
          </a:r>
          <a:r>
            <a:rPr lang="en-US" sz="1400" dirty="0"/>
            <a:t> </a:t>
          </a:r>
          <a:r>
            <a:rPr lang="en-US" sz="1400" dirty="0" err="1"/>
            <a:t>Penelitian</a:t>
          </a:r>
          <a:r>
            <a:rPr lang="en-US" sz="1400" dirty="0"/>
            <a:t> Computing</a:t>
          </a:r>
          <a:endParaRPr lang="id-ID" sz="1400" dirty="0"/>
        </a:p>
      </dgm:t>
    </dgm:pt>
    <dgm:pt modelId="{0BAF01D1-3B08-4D0A-8FF5-8993E1603158}" type="parTrans" cxnId="{B3C8BDF1-FBED-4F2D-A989-52024B58A87C}">
      <dgm:prSet/>
      <dgm:spPr/>
      <dgm:t>
        <a:bodyPr/>
        <a:lstStyle/>
        <a:p>
          <a:endParaRPr lang="en-US"/>
        </a:p>
      </dgm:t>
    </dgm:pt>
    <dgm:pt modelId="{8B95642C-F792-4350-B0C4-D1C9799A5263}" type="sibTrans" cxnId="{B3C8BDF1-FBED-4F2D-A989-52024B58A87C}">
      <dgm:prSet/>
      <dgm:spPr/>
      <dgm:t>
        <a:bodyPr/>
        <a:lstStyle/>
        <a:p>
          <a:endParaRPr lang="en-US"/>
        </a:p>
      </dgm:t>
    </dgm:pt>
    <dgm:pt modelId="{354ACE7E-005D-4657-97E0-189784F431BD}">
      <dgm:prSet custT="1"/>
      <dgm:spPr/>
      <dgm:t>
        <a:bodyPr/>
        <a:lstStyle/>
        <a:p>
          <a:pPr algn="l"/>
          <a:r>
            <a:rPr lang="id-ID" sz="2400" dirty="0"/>
            <a:t>2. </a:t>
          </a:r>
          <a:r>
            <a:rPr lang="en-US" sz="2400" dirty="0">
              <a:hlinkClick xmlns:r="http://schemas.openxmlformats.org/officeDocument/2006/relationships" r:id="rId4" action="ppaction://hlinksldjump"/>
            </a:rPr>
            <a:t>Tahapan</a:t>
          </a:r>
          <a:r>
            <a:rPr lang="en-US" sz="2400" dirty="0"/>
            <a:t> </a:t>
          </a:r>
          <a:r>
            <a:rPr lang="en-US" sz="2400" dirty="0" err="1"/>
            <a:t>Penelitian</a:t>
          </a:r>
          <a:endParaRPr lang="id-ID" sz="2400" dirty="0"/>
        </a:p>
      </dgm:t>
    </dgm:pt>
    <dgm:pt modelId="{BC0B78E4-7666-4357-B9C2-70E690047842}" type="parTrans" cxnId="{74A2B115-DB51-4AA9-B2FF-1190BE292086}">
      <dgm:prSet/>
      <dgm:spPr/>
      <dgm:t>
        <a:bodyPr/>
        <a:lstStyle/>
        <a:p>
          <a:endParaRPr lang="en-US"/>
        </a:p>
      </dgm:t>
    </dgm:pt>
    <dgm:pt modelId="{260049A6-EA14-4E0F-BCBF-51636D50172A}" type="sibTrans" cxnId="{74A2B115-DB51-4AA9-B2FF-1190BE292086}">
      <dgm:prSet/>
      <dgm:spPr/>
      <dgm:t>
        <a:bodyPr/>
        <a:lstStyle/>
        <a:p>
          <a:endParaRPr lang="en-US"/>
        </a:p>
      </dgm:t>
    </dgm:pt>
    <dgm:pt modelId="{21693F81-1239-4DF2-922D-4CE28801A2CB}">
      <dgm:prSet custT="1"/>
      <dgm:spPr/>
      <dgm:t>
        <a:bodyPr anchor="ctr"/>
        <a:lstStyle/>
        <a:p>
          <a:pPr>
            <a:buFontTx/>
            <a:buNone/>
          </a:pPr>
          <a:r>
            <a:rPr lang="en-ID" sz="1400" dirty="0"/>
            <a:t>  2.1 </a:t>
          </a:r>
          <a:r>
            <a:rPr lang="en-ID" sz="1400" dirty="0" err="1"/>
            <a:t>Tahapan</a:t>
          </a:r>
          <a:r>
            <a:rPr lang="en-ID" sz="1400" dirty="0"/>
            <a:t> </a:t>
          </a:r>
          <a:r>
            <a:rPr lang="en-ID" sz="1400" dirty="0" err="1"/>
            <a:t>Penelitian</a:t>
          </a:r>
          <a:r>
            <a:rPr lang="en-ID" sz="1400" dirty="0"/>
            <a:t> </a:t>
          </a:r>
          <a:r>
            <a:rPr lang="en-ID" sz="1400" dirty="0">
              <a:hlinkClick xmlns:r="http://schemas.openxmlformats.org/officeDocument/2006/relationships" r:id="rId5" action="ppaction://hlinksldjump"/>
            </a:rPr>
            <a:t>Umum</a:t>
          </a:r>
          <a:endParaRPr lang="id-ID" sz="1400" dirty="0"/>
        </a:p>
      </dgm:t>
    </dgm:pt>
    <dgm:pt modelId="{901BA89B-12AA-4347-BAFE-D79C0A5421BF}" type="parTrans" cxnId="{51BAB7AE-EF62-42BE-8F70-BC19ED83AF69}">
      <dgm:prSet/>
      <dgm:spPr/>
      <dgm:t>
        <a:bodyPr/>
        <a:lstStyle/>
        <a:p>
          <a:endParaRPr lang="en-US"/>
        </a:p>
      </dgm:t>
    </dgm:pt>
    <dgm:pt modelId="{7337FBE3-1758-4A89-8179-A0E2A5EE29A4}" type="sibTrans" cxnId="{51BAB7AE-EF62-42BE-8F70-BC19ED83AF69}">
      <dgm:prSet/>
      <dgm:spPr/>
      <dgm:t>
        <a:bodyPr/>
        <a:lstStyle/>
        <a:p>
          <a:endParaRPr lang="en-US"/>
        </a:p>
      </dgm:t>
    </dgm:pt>
    <dgm:pt modelId="{0F62B82D-2211-4660-A2D6-C27E395F6BE1}">
      <dgm:prSet custT="1"/>
      <dgm:spPr/>
      <dgm:t>
        <a:bodyPr/>
        <a:lstStyle/>
        <a:p>
          <a:pPr algn="l"/>
          <a:r>
            <a:rPr lang="id-ID" sz="2400" dirty="0"/>
            <a:t>3. </a:t>
          </a:r>
          <a:r>
            <a:rPr lang="en-US" sz="2400" dirty="0">
              <a:hlinkClick xmlns:r="http://schemas.openxmlformats.org/officeDocument/2006/relationships" r:id="rId6" action="ppaction://hlinksldjump"/>
            </a:rPr>
            <a:t>Literature</a:t>
          </a:r>
          <a:r>
            <a:rPr lang="en-US" sz="2400" dirty="0"/>
            <a:t> Review</a:t>
          </a:r>
          <a:endParaRPr lang="id-ID" sz="2400" dirty="0"/>
        </a:p>
      </dgm:t>
    </dgm:pt>
    <dgm:pt modelId="{86C90B9A-1763-43D8-BEA7-98BEA89224C7}" type="parTrans" cxnId="{A533DB7D-BADE-484F-90EE-D561F81C5824}">
      <dgm:prSet/>
      <dgm:spPr/>
      <dgm:t>
        <a:bodyPr/>
        <a:lstStyle/>
        <a:p>
          <a:endParaRPr lang="en-US"/>
        </a:p>
      </dgm:t>
    </dgm:pt>
    <dgm:pt modelId="{CC009A08-B6BC-4560-8C95-968ACCA51FA1}" type="sibTrans" cxnId="{A533DB7D-BADE-484F-90EE-D561F81C5824}">
      <dgm:prSet/>
      <dgm:spPr/>
      <dgm:t>
        <a:bodyPr/>
        <a:lstStyle/>
        <a:p>
          <a:endParaRPr lang="en-US"/>
        </a:p>
      </dgm:t>
    </dgm:pt>
    <dgm:pt modelId="{086A08BD-465D-4145-A8A6-00341FEC2134}">
      <dgm:prSet custT="1"/>
      <dgm:spPr/>
      <dgm:t>
        <a:bodyPr anchor="ctr"/>
        <a:lstStyle/>
        <a:p>
          <a:pPr>
            <a:buFontTx/>
            <a:buNone/>
          </a:pPr>
          <a:r>
            <a:rPr lang="en-ID" sz="1400" dirty="0"/>
            <a:t>  3.1 </a:t>
          </a:r>
          <a:r>
            <a:rPr lang="en-ID" sz="1400" dirty="0">
              <a:hlinkClick xmlns:r="http://schemas.openxmlformats.org/officeDocument/2006/relationships" r:id="rId7" action="ppaction://hlinksldjump"/>
            </a:rPr>
            <a:t>Literatur</a:t>
          </a:r>
          <a:r>
            <a:rPr lang="en-ID" sz="1400" dirty="0"/>
            <a:t> </a:t>
          </a:r>
          <a:r>
            <a:rPr lang="en-ID" sz="1400" dirty="0" err="1"/>
            <a:t>Ilmiah</a:t>
          </a:r>
          <a:endParaRPr lang="id-ID" sz="1400" dirty="0"/>
        </a:p>
      </dgm:t>
    </dgm:pt>
    <dgm:pt modelId="{0F8F9464-BC1D-49E1-A3F7-3E7E1CB9C54C}" type="parTrans" cxnId="{5D23BAA9-4CEC-4E94-BC90-AB70825B10E1}">
      <dgm:prSet/>
      <dgm:spPr/>
      <dgm:t>
        <a:bodyPr/>
        <a:lstStyle/>
        <a:p>
          <a:endParaRPr lang="en-US"/>
        </a:p>
      </dgm:t>
    </dgm:pt>
    <dgm:pt modelId="{FA65CDD5-08F3-4A3E-B1D1-72C093EB48AC}" type="sibTrans" cxnId="{5D23BAA9-4CEC-4E94-BC90-AB70825B10E1}">
      <dgm:prSet/>
      <dgm:spPr/>
      <dgm:t>
        <a:bodyPr/>
        <a:lstStyle/>
        <a:p>
          <a:endParaRPr lang="en-US"/>
        </a:p>
      </dgm:t>
    </dgm:pt>
    <dgm:pt modelId="{5CA3BA83-43CD-475F-8735-B5BEE8C7AB3D}">
      <dgm:prSet custT="1"/>
      <dgm:spPr/>
      <dgm:t>
        <a:bodyPr/>
        <a:lstStyle/>
        <a:p>
          <a:pPr algn="l"/>
          <a:r>
            <a:rPr lang="id-ID" sz="2400" dirty="0"/>
            <a:t>4. </a:t>
          </a:r>
          <a:r>
            <a:rPr lang="en-US" sz="2400" dirty="0">
              <a:hlinkClick xmlns:r="http://schemas.openxmlformats.org/officeDocument/2006/relationships" r:id="rId8" action="ppaction://hlinksldjump"/>
            </a:rPr>
            <a:t>Penulisan</a:t>
          </a:r>
          <a:r>
            <a:rPr lang="en-US" sz="2400" dirty="0"/>
            <a:t> </a:t>
          </a:r>
          <a:r>
            <a:rPr lang="en-US" sz="2400" dirty="0" err="1"/>
            <a:t>Ilmiah</a:t>
          </a:r>
          <a:endParaRPr lang="id-ID" sz="2400" dirty="0"/>
        </a:p>
      </dgm:t>
    </dgm:pt>
    <dgm:pt modelId="{7F70A77B-AF34-48EB-90EF-ECBE2F76FFE5}" type="parTrans" cxnId="{B3469E3B-0A5F-4121-8A9A-5B7987A6536E}">
      <dgm:prSet/>
      <dgm:spPr/>
      <dgm:t>
        <a:bodyPr/>
        <a:lstStyle/>
        <a:p>
          <a:endParaRPr lang="en-US"/>
        </a:p>
      </dgm:t>
    </dgm:pt>
    <dgm:pt modelId="{8B4DB6AA-7D7A-4E70-B5E5-A5B375DD776A}" type="sibTrans" cxnId="{B3469E3B-0A5F-4121-8A9A-5B7987A6536E}">
      <dgm:prSet/>
      <dgm:spPr/>
      <dgm:t>
        <a:bodyPr/>
        <a:lstStyle/>
        <a:p>
          <a:endParaRPr lang="en-US"/>
        </a:p>
      </dgm:t>
    </dgm:pt>
    <dgm:pt modelId="{A1A49713-3915-40CA-BDA4-992651CC6D56}">
      <dgm:prSet custT="1"/>
      <dgm:spPr/>
      <dgm:t>
        <a:bodyPr anchor="ctr"/>
        <a:lstStyle/>
        <a:p>
          <a:pPr>
            <a:buFontTx/>
            <a:buNone/>
          </a:pPr>
          <a:r>
            <a:rPr lang="fi-FI" sz="1400" dirty="0"/>
            <a:t>  4.1 </a:t>
          </a:r>
          <a:r>
            <a:rPr lang="fi-FI" sz="1400" dirty="0">
              <a:hlinkClick xmlns:r="http://schemas.openxmlformats.org/officeDocument/2006/relationships" r:id="rId9" action="ppaction://hlinksldjump"/>
            </a:rPr>
            <a:t>Mengapa</a:t>
          </a:r>
          <a:r>
            <a:rPr lang="fi-FI" sz="1400" dirty="0"/>
            <a:t> Penulisan dan Publikasi Ilmiah?</a:t>
          </a:r>
          <a:endParaRPr lang="id-ID" sz="1400" dirty="0"/>
        </a:p>
      </dgm:t>
    </dgm:pt>
    <dgm:pt modelId="{ED44447D-2ABE-4C0F-BD5D-0330397CC6EC}" type="parTrans" cxnId="{32048307-19DD-456B-84BC-718E1AF4575C}">
      <dgm:prSet/>
      <dgm:spPr/>
      <dgm:t>
        <a:bodyPr/>
        <a:lstStyle/>
        <a:p>
          <a:endParaRPr lang="en-US"/>
        </a:p>
      </dgm:t>
    </dgm:pt>
    <dgm:pt modelId="{294BBC22-3906-46BD-BF22-E07586A95F06}" type="sibTrans" cxnId="{32048307-19DD-456B-84BC-718E1AF4575C}">
      <dgm:prSet/>
      <dgm:spPr/>
      <dgm:t>
        <a:bodyPr/>
        <a:lstStyle/>
        <a:p>
          <a:endParaRPr lang="en-US"/>
        </a:p>
      </dgm:t>
    </dgm:pt>
    <dgm:pt modelId="{243E88B2-2780-4439-A572-F071F4FE26D4}">
      <dgm:prSet custT="1"/>
      <dgm:spPr/>
      <dgm:t>
        <a:bodyPr/>
        <a:lstStyle/>
        <a:p>
          <a:pPr algn="l"/>
          <a:r>
            <a:rPr lang="id-ID" sz="2400" dirty="0"/>
            <a:t>5. </a:t>
          </a:r>
          <a:r>
            <a:rPr lang="en-US" sz="2400" dirty="0">
              <a:hlinkClick xmlns:r="http://schemas.openxmlformats.org/officeDocument/2006/relationships" r:id="rId10" action="ppaction://hlinksldjump"/>
            </a:rPr>
            <a:t>Pembimbingan</a:t>
          </a:r>
          <a:r>
            <a:rPr lang="en-US" sz="2400" dirty="0"/>
            <a:t> dan </a:t>
          </a:r>
          <a:br>
            <a:rPr lang="en-US" sz="2400" dirty="0"/>
          </a:br>
          <a:r>
            <a:rPr lang="en-US" sz="2400" dirty="0"/>
            <a:t>    </a:t>
          </a:r>
          <a:r>
            <a:rPr lang="en-US" sz="2400" dirty="0" err="1"/>
            <a:t>Presentasi</a:t>
          </a:r>
          <a:r>
            <a:rPr lang="en-US" sz="2400" dirty="0"/>
            <a:t> </a:t>
          </a:r>
          <a:r>
            <a:rPr lang="en-US" sz="2400" dirty="0" err="1"/>
            <a:t>Penelitian</a:t>
          </a:r>
          <a:endParaRPr lang="id-ID" sz="2400" dirty="0"/>
        </a:p>
      </dgm:t>
    </dgm:pt>
    <dgm:pt modelId="{8FEA60FD-4ACF-4E33-AB7B-8AA3373F1F5B}" type="parTrans" cxnId="{C922A8A0-40D0-4708-B39D-B402CE7C7B2D}">
      <dgm:prSet/>
      <dgm:spPr/>
      <dgm:t>
        <a:bodyPr/>
        <a:lstStyle/>
        <a:p>
          <a:endParaRPr lang="en-US"/>
        </a:p>
      </dgm:t>
    </dgm:pt>
    <dgm:pt modelId="{C0E68233-A890-43CD-AB08-CEF62442387E}" type="sibTrans" cxnId="{C922A8A0-40D0-4708-B39D-B402CE7C7B2D}">
      <dgm:prSet/>
      <dgm:spPr/>
      <dgm:t>
        <a:bodyPr/>
        <a:lstStyle/>
        <a:p>
          <a:endParaRPr lang="en-US"/>
        </a:p>
      </dgm:t>
    </dgm:pt>
    <dgm:pt modelId="{BB4580B9-A32C-44CF-9B5C-711F3BBC042A}">
      <dgm:prSet custT="1"/>
      <dgm:spPr/>
      <dgm:t>
        <a:bodyPr anchor="ctr"/>
        <a:lstStyle/>
        <a:p>
          <a:pPr>
            <a:buFontTx/>
            <a:buNone/>
          </a:pPr>
          <a:r>
            <a:rPr lang="en-ID" sz="1400" dirty="0"/>
            <a:t>  5.1 </a:t>
          </a:r>
          <a:r>
            <a:rPr lang="en-ID" sz="1400" dirty="0">
              <a:hlinkClick xmlns:r="http://schemas.openxmlformats.org/officeDocument/2006/relationships" r:id="rId11" action="ppaction://hlinksldjump"/>
            </a:rPr>
            <a:t>Pembimbingan</a:t>
          </a:r>
          <a:r>
            <a:rPr lang="en-ID" sz="1400" dirty="0"/>
            <a:t> </a:t>
          </a:r>
          <a:r>
            <a:rPr lang="en-ID" sz="1400" dirty="0" err="1"/>
            <a:t>Penelitian</a:t>
          </a:r>
          <a:endParaRPr lang="id-ID" sz="1400" dirty="0"/>
        </a:p>
      </dgm:t>
    </dgm:pt>
    <dgm:pt modelId="{82F5A239-C375-4884-B729-9FB3C757900A}" type="parTrans" cxnId="{21AE3EDF-90B6-4EBA-A109-B27435C6E520}">
      <dgm:prSet/>
      <dgm:spPr/>
      <dgm:t>
        <a:bodyPr/>
        <a:lstStyle/>
        <a:p>
          <a:endParaRPr lang="en-US"/>
        </a:p>
      </dgm:t>
    </dgm:pt>
    <dgm:pt modelId="{7F604FD7-E235-4E90-A308-06F942AAF4F4}" type="sibTrans" cxnId="{21AE3EDF-90B6-4EBA-A109-B27435C6E520}">
      <dgm:prSet/>
      <dgm:spPr/>
      <dgm:t>
        <a:bodyPr/>
        <a:lstStyle/>
        <a:p>
          <a:endParaRPr lang="en-US"/>
        </a:p>
      </dgm:t>
    </dgm:pt>
    <dgm:pt modelId="{CBCFAEEF-9D59-42E3-8017-644E25FBB543}">
      <dgm:prSet phldrT="[Text]" custT="1"/>
      <dgm:spPr/>
      <dgm:t>
        <a:bodyPr/>
        <a:lstStyle/>
        <a:p>
          <a:pPr algn="l">
            <a:buFont typeface="+mj-lt"/>
            <a:buAutoNum type="arabicPeriod"/>
          </a:pPr>
          <a:r>
            <a:rPr lang="id-ID" sz="2400" dirty="0"/>
            <a:t>1. </a:t>
          </a:r>
          <a:r>
            <a:rPr lang="id-ID" sz="2400" u="none" dirty="0">
              <a:hlinkClick xmlns:r="http://schemas.openxmlformats.org/officeDocument/2006/relationships" r:id="rId12" action="ppaction://hlinksldjump"/>
            </a:rPr>
            <a:t>Pengantar</a:t>
          </a:r>
          <a:r>
            <a:rPr lang="id-ID" sz="2400" u="none" dirty="0"/>
            <a:t> </a:t>
          </a:r>
          <a:r>
            <a:rPr lang="en-US" sz="2400" u="none" dirty="0" err="1"/>
            <a:t>Penelitian</a:t>
          </a:r>
          <a:endParaRPr lang="en-US" sz="2400" u="none" dirty="0"/>
        </a:p>
      </dgm:t>
    </dgm:pt>
    <dgm:pt modelId="{08608689-5856-4752-AAF1-0C6B74AC3301}" type="sibTrans" cxnId="{2F3BBE5F-5E8A-4B85-9019-DE77C2CF402B}">
      <dgm:prSet/>
      <dgm:spPr/>
      <dgm:t>
        <a:bodyPr/>
        <a:lstStyle/>
        <a:p>
          <a:endParaRPr lang="en-US"/>
        </a:p>
      </dgm:t>
    </dgm:pt>
    <dgm:pt modelId="{700C16CE-3389-41AE-8FF8-6667A509B921}" type="parTrans" cxnId="{2F3BBE5F-5E8A-4B85-9019-DE77C2CF402B}">
      <dgm:prSet/>
      <dgm:spPr/>
      <dgm:t>
        <a:bodyPr/>
        <a:lstStyle/>
        <a:p>
          <a:endParaRPr lang="en-US"/>
        </a:p>
      </dgm:t>
    </dgm:pt>
    <dgm:pt modelId="{3788E25B-A26D-4620-9500-E8428CD99F56}">
      <dgm:prSet custT="1"/>
      <dgm:spPr/>
      <dgm:t>
        <a:bodyPr anchor="ctr"/>
        <a:lstStyle/>
        <a:p>
          <a:pPr>
            <a:buFontTx/>
            <a:buNone/>
          </a:pPr>
          <a:r>
            <a:rPr lang="en-US" sz="1400" dirty="0"/>
            <a:t>  1.4 </a:t>
          </a:r>
          <a:r>
            <a:rPr lang="en-US" sz="1400" dirty="0">
              <a:hlinkClick xmlns:r="http://schemas.openxmlformats.org/officeDocument/2006/relationships" r:id="rId13" action="ppaction://hlinksldjump"/>
            </a:rPr>
            <a:t>Kontribusi</a:t>
          </a:r>
          <a:r>
            <a:rPr lang="en-US" sz="1400" dirty="0"/>
            <a:t> dan </a:t>
          </a:r>
          <a:r>
            <a:rPr lang="en-US" sz="1400" dirty="0" err="1"/>
            <a:t>Orisinalitas</a:t>
          </a:r>
          <a:endParaRPr lang="id-ID" sz="1400" dirty="0"/>
        </a:p>
      </dgm:t>
    </dgm:pt>
    <dgm:pt modelId="{91C31A82-D524-4B4B-90B0-6A4D9F62729E}" type="parTrans" cxnId="{6531C06A-7D68-4FC8-8ABB-8FE035DFB070}">
      <dgm:prSet/>
      <dgm:spPr/>
      <dgm:t>
        <a:bodyPr/>
        <a:lstStyle/>
        <a:p>
          <a:endParaRPr lang="en-ID"/>
        </a:p>
      </dgm:t>
    </dgm:pt>
    <dgm:pt modelId="{971DABBD-3759-4E00-BB22-3F9FD48BB8A9}" type="sibTrans" cxnId="{6531C06A-7D68-4FC8-8ABB-8FE035DFB070}">
      <dgm:prSet/>
      <dgm:spPr/>
      <dgm:t>
        <a:bodyPr/>
        <a:lstStyle/>
        <a:p>
          <a:endParaRPr lang="en-ID"/>
        </a:p>
      </dgm:t>
    </dgm:pt>
    <dgm:pt modelId="{A6BBC2CF-87ED-4446-BEA1-7876F38006A9}">
      <dgm:prSet custT="1"/>
      <dgm:spPr/>
      <dgm:t>
        <a:bodyPr/>
        <a:lstStyle/>
        <a:p>
          <a:pPr>
            <a:buFontTx/>
            <a:buNone/>
          </a:pPr>
          <a:r>
            <a:rPr lang="en-ID" sz="1400" dirty="0"/>
            <a:t>  2.2 Tahapan Penelitian </a:t>
          </a:r>
          <a:r>
            <a:rPr lang="en-ID" sz="1400" dirty="0">
              <a:hlinkClick xmlns:r="http://schemas.openxmlformats.org/officeDocument/2006/relationships" r:id="rId14" action="ppaction://hlinksldjump"/>
            </a:rPr>
            <a:t>Computing</a:t>
          </a:r>
          <a:endParaRPr lang="en-ID" sz="1400" dirty="0"/>
        </a:p>
      </dgm:t>
    </dgm:pt>
    <dgm:pt modelId="{80501417-4476-4F9D-8C6A-C54D1F62AD60}" type="parTrans" cxnId="{69329F0F-F5CA-479B-9D55-EAEE68F27100}">
      <dgm:prSet/>
      <dgm:spPr/>
      <dgm:t>
        <a:bodyPr/>
        <a:lstStyle/>
        <a:p>
          <a:endParaRPr lang="en-ID"/>
        </a:p>
      </dgm:t>
    </dgm:pt>
    <dgm:pt modelId="{052DB2C7-6327-441F-8E44-B1A25E96BB03}" type="sibTrans" cxnId="{69329F0F-F5CA-479B-9D55-EAEE68F27100}">
      <dgm:prSet/>
      <dgm:spPr/>
      <dgm:t>
        <a:bodyPr/>
        <a:lstStyle/>
        <a:p>
          <a:endParaRPr lang="en-ID"/>
        </a:p>
      </dgm:t>
    </dgm:pt>
    <dgm:pt modelId="{F8348E2C-E21A-4C19-8474-E6DB2394BA9A}">
      <dgm:prSet custT="1"/>
      <dgm:spPr/>
      <dgm:t>
        <a:bodyPr/>
        <a:lstStyle/>
        <a:p>
          <a:pPr>
            <a:buFontTx/>
            <a:buNone/>
          </a:pPr>
          <a:r>
            <a:rPr lang="en-ID" sz="1400" dirty="0"/>
            <a:t>  2.3 Tahapan </a:t>
          </a:r>
          <a:r>
            <a:rPr lang="en-ID" sz="1400" dirty="0" err="1"/>
            <a:t>Penelitian</a:t>
          </a:r>
          <a:r>
            <a:rPr lang="en-ID" sz="1400" dirty="0"/>
            <a:t> Computing</a:t>
          </a:r>
          <a:br>
            <a:rPr lang="en-ID" sz="1400" dirty="0"/>
          </a:br>
          <a:r>
            <a:rPr lang="en-ID" sz="1400" dirty="0"/>
            <a:t>      </a:t>
          </a:r>
          <a:r>
            <a:rPr lang="en-ID" sz="1400" dirty="0" err="1"/>
            <a:t>Fokus</a:t>
          </a:r>
          <a:r>
            <a:rPr lang="en-ID" sz="1400" dirty="0"/>
            <a:t> </a:t>
          </a:r>
          <a:r>
            <a:rPr lang="en-ID" sz="1400" dirty="0">
              <a:hlinkClick xmlns:r="http://schemas.openxmlformats.org/officeDocument/2006/relationships" r:id="rId15" action="ppaction://hlinksldjump"/>
            </a:rPr>
            <a:t>Perbaikan </a:t>
          </a:r>
          <a:r>
            <a:rPr lang="en-ID" sz="1400" dirty="0" err="1">
              <a:hlinkClick xmlns:r="http://schemas.openxmlformats.org/officeDocument/2006/relationships" r:id="rId15" action="ppaction://hlinksldjump"/>
            </a:rPr>
            <a:t>Algoritma</a:t>
          </a:r>
          <a:endParaRPr lang="en-ID" sz="1400" dirty="0"/>
        </a:p>
      </dgm:t>
    </dgm:pt>
    <dgm:pt modelId="{F779E69C-0916-4EBB-9216-E8669F925944}" type="parTrans" cxnId="{7C0495FC-A870-4FFF-9E35-7DA6630B22B9}">
      <dgm:prSet/>
      <dgm:spPr/>
      <dgm:t>
        <a:bodyPr/>
        <a:lstStyle/>
        <a:p>
          <a:endParaRPr lang="en-ID"/>
        </a:p>
      </dgm:t>
    </dgm:pt>
    <dgm:pt modelId="{E2AFC3A9-1885-458E-A7C1-E9BEA3D3E096}" type="sibTrans" cxnId="{7C0495FC-A870-4FFF-9E35-7DA6630B22B9}">
      <dgm:prSet/>
      <dgm:spPr/>
      <dgm:t>
        <a:bodyPr/>
        <a:lstStyle/>
        <a:p>
          <a:endParaRPr lang="en-ID"/>
        </a:p>
      </dgm:t>
    </dgm:pt>
    <dgm:pt modelId="{90DDA847-47C1-4AC7-BC35-2DCAE94F1548}">
      <dgm:prSet custT="1"/>
      <dgm:spPr/>
      <dgm:t>
        <a:bodyPr/>
        <a:lstStyle/>
        <a:p>
          <a:pPr>
            <a:buFontTx/>
            <a:buNone/>
          </a:pPr>
          <a:r>
            <a:rPr lang="en-ID" sz="1400" dirty="0"/>
            <a:t>  3.2 Teknik </a:t>
          </a:r>
          <a:r>
            <a:rPr lang="en-ID" sz="1400" dirty="0">
              <a:hlinkClick xmlns:r="http://schemas.openxmlformats.org/officeDocument/2006/relationships" r:id="rId16" action="ppaction://hlinksldjump"/>
            </a:rPr>
            <a:t>Mengelola</a:t>
          </a:r>
          <a:r>
            <a:rPr lang="en-ID" sz="1400" dirty="0"/>
            <a:t> Paper</a:t>
          </a:r>
        </a:p>
      </dgm:t>
    </dgm:pt>
    <dgm:pt modelId="{7F2BE1CC-7E5D-40B7-BD85-41BEF08CE433}" type="parTrans" cxnId="{8E33CC9A-2113-42BA-B204-CA400CE66B6D}">
      <dgm:prSet/>
      <dgm:spPr/>
      <dgm:t>
        <a:bodyPr/>
        <a:lstStyle/>
        <a:p>
          <a:endParaRPr lang="en-ID"/>
        </a:p>
      </dgm:t>
    </dgm:pt>
    <dgm:pt modelId="{4B15F568-9675-4AC1-AF5C-2370D4B79B92}" type="sibTrans" cxnId="{8E33CC9A-2113-42BA-B204-CA400CE66B6D}">
      <dgm:prSet/>
      <dgm:spPr/>
      <dgm:t>
        <a:bodyPr/>
        <a:lstStyle/>
        <a:p>
          <a:endParaRPr lang="en-ID"/>
        </a:p>
      </dgm:t>
    </dgm:pt>
    <dgm:pt modelId="{C1D7C6CC-43A8-4F8E-A352-CF41AA020319}">
      <dgm:prSet custT="1"/>
      <dgm:spPr/>
      <dgm:t>
        <a:bodyPr/>
        <a:lstStyle/>
        <a:p>
          <a:pPr>
            <a:buFontTx/>
            <a:buNone/>
          </a:pPr>
          <a:r>
            <a:rPr lang="en-ID" sz="1400" dirty="0"/>
            <a:t>  3.3 Teknik </a:t>
          </a:r>
          <a:r>
            <a:rPr lang="en-ID" sz="1400" dirty="0">
              <a:hlinkClick xmlns:r="http://schemas.openxmlformats.org/officeDocument/2006/relationships" r:id="rId17" action="ppaction://hlinksldjump"/>
            </a:rPr>
            <a:t>Mereview</a:t>
          </a:r>
          <a:r>
            <a:rPr lang="en-ID" sz="1400" dirty="0"/>
            <a:t> Paper</a:t>
          </a:r>
        </a:p>
      </dgm:t>
    </dgm:pt>
    <dgm:pt modelId="{8DCB35CE-0CD8-4F29-A4AB-6DEE2A93A95E}" type="parTrans" cxnId="{9E9CDF7A-625F-4B7A-AAF2-1A575D22A24F}">
      <dgm:prSet/>
      <dgm:spPr/>
      <dgm:t>
        <a:bodyPr/>
        <a:lstStyle/>
        <a:p>
          <a:endParaRPr lang="en-ID"/>
        </a:p>
      </dgm:t>
    </dgm:pt>
    <dgm:pt modelId="{54F15C5E-EA82-4272-B417-066042902070}" type="sibTrans" cxnId="{9E9CDF7A-625F-4B7A-AAF2-1A575D22A24F}">
      <dgm:prSet/>
      <dgm:spPr/>
      <dgm:t>
        <a:bodyPr/>
        <a:lstStyle/>
        <a:p>
          <a:endParaRPr lang="en-ID"/>
        </a:p>
      </dgm:t>
    </dgm:pt>
    <dgm:pt modelId="{83524D86-45AC-4277-B577-1869DD09CAFF}">
      <dgm:prSet custT="1"/>
      <dgm:spPr/>
      <dgm:t>
        <a:bodyPr/>
        <a:lstStyle/>
        <a:p>
          <a:pPr>
            <a:buFontTx/>
            <a:buNone/>
          </a:pPr>
          <a:r>
            <a:rPr lang="it-IT" sz="1400" dirty="0"/>
            <a:t>  4.2 </a:t>
          </a:r>
          <a:r>
            <a:rPr lang="it-IT" sz="1400" dirty="0">
              <a:hlinkClick xmlns:r="http://schemas.openxmlformats.org/officeDocument/2006/relationships" r:id="rId18" action="ppaction://hlinksldjump"/>
            </a:rPr>
            <a:t>Sitasi</a:t>
          </a:r>
          <a:r>
            <a:rPr lang="it-IT" sz="1400" dirty="0"/>
            <a:t> dan Penulisan Referensi</a:t>
          </a:r>
          <a:endParaRPr lang="en-ID" sz="1400" dirty="0"/>
        </a:p>
      </dgm:t>
    </dgm:pt>
    <dgm:pt modelId="{5BBFDB7B-131D-409F-851C-6C8BEFF3E245}" type="parTrans" cxnId="{549B002B-D428-4D4D-9226-3FE4586F45D4}">
      <dgm:prSet/>
      <dgm:spPr/>
      <dgm:t>
        <a:bodyPr/>
        <a:lstStyle/>
        <a:p>
          <a:endParaRPr lang="en-ID"/>
        </a:p>
      </dgm:t>
    </dgm:pt>
    <dgm:pt modelId="{2A2A875C-3943-4B49-9BC7-5A5A29B9F7B5}" type="sibTrans" cxnId="{549B002B-D428-4D4D-9226-3FE4586F45D4}">
      <dgm:prSet/>
      <dgm:spPr/>
      <dgm:t>
        <a:bodyPr/>
        <a:lstStyle/>
        <a:p>
          <a:endParaRPr lang="en-ID"/>
        </a:p>
      </dgm:t>
    </dgm:pt>
    <dgm:pt modelId="{FD5E6391-C04F-4903-8160-A88BCA9BF531}">
      <dgm:prSet custT="1"/>
      <dgm:spPr/>
      <dgm:t>
        <a:bodyPr/>
        <a:lstStyle/>
        <a:p>
          <a:pPr>
            <a:buFontTx/>
            <a:buNone/>
          </a:pPr>
          <a:r>
            <a:rPr lang="sv-SE" sz="1400" dirty="0"/>
            <a:t>  4.3 Penulisan </a:t>
          </a:r>
          <a:r>
            <a:rPr lang="sv-SE" sz="1400" dirty="0">
              <a:hlinkClick xmlns:r="http://schemas.openxmlformats.org/officeDocument/2006/relationships" r:id="rId19" action="ppaction://hlinksldjump"/>
            </a:rPr>
            <a:t>Tesis</a:t>
          </a:r>
          <a:endParaRPr lang="en-ID" sz="1400" dirty="0"/>
        </a:p>
      </dgm:t>
    </dgm:pt>
    <dgm:pt modelId="{892C47DC-3B75-497B-BC94-139AA957CCC7}" type="parTrans" cxnId="{32978AE2-ADC1-48FE-BECE-91F9566D7E59}">
      <dgm:prSet/>
      <dgm:spPr/>
      <dgm:t>
        <a:bodyPr/>
        <a:lstStyle/>
        <a:p>
          <a:endParaRPr lang="en-ID"/>
        </a:p>
      </dgm:t>
    </dgm:pt>
    <dgm:pt modelId="{1DA234A7-C984-44D7-8123-D7BD939DD63D}" type="sibTrans" cxnId="{32978AE2-ADC1-48FE-BECE-91F9566D7E59}">
      <dgm:prSet/>
      <dgm:spPr/>
      <dgm:t>
        <a:bodyPr/>
        <a:lstStyle/>
        <a:p>
          <a:endParaRPr lang="en-ID"/>
        </a:p>
      </dgm:t>
    </dgm:pt>
    <dgm:pt modelId="{186C3714-6369-49EA-A6BE-4F986E77711B}">
      <dgm:prSet custT="1"/>
      <dgm:spPr/>
      <dgm:t>
        <a:bodyPr/>
        <a:lstStyle/>
        <a:p>
          <a:pPr>
            <a:buFontTx/>
            <a:buNone/>
          </a:pPr>
          <a:r>
            <a:rPr lang="en-ID" sz="1400" dirty="0"/>
            <a:t>  4.4 </a:t>
          </a:r>
          <a:r>
            <a:rPr lang="en-ID" sz="1400" dirty="0">
              <a:hlinkClick xmlns:r="http://schemas.openxmlformats.org/officeDocument/2006/relationships" r:id="rId20" action="ppaction://hlinksldjump"/>
            </a:rPr>
            <a:t>Publikasi </a:t>
          </a:r>
          <a:r>
            <a:rPr lang="en-ID" sz="1400" dirty="0" err="1">
              <a:hlinkClick xmlns:r="http://schemas.openxmlformats.org/officeDocument/2006/relationships" r:id="rId20" action="ppaction://hlinksldjump"/>
            </a:rPr>
            <a:t>Ilmiah</a:t>
          </a:r>
          <a:r>
            <a:rPr lang="en-ID" sz="1400" dirty="0">
              <a:hlinkClick xmlns:r="http://schemas.openxmlformats.org/officeDocument/2006/relationships" r:id="rId20" action="ppaction://hlinksldjump"/>
            </a:rPr>
            <a:t> </a:t>
          </a:r>
          <a:r>
            <a:rPr lang="en-ID" sz="1400" dirty="0" err="1"/>
            <a:t>untuk</a:t>
          </a:r>
          <a:r>
            <a:rPr lang="en-ID" sz="1400" dirty="0"/>
            <a:t> </a:t>
          </a:r>
          <a:r>
            <a:rPr lang="en-ID" sz="1400" dirty="0" err="1"/>
            <a:t>Jurnal</a:t>
          </a:r>
          <a:r>
            <a:rPr lang="en-ID" sz="1400" dirty="0"/>
            <a:t> </a:t>
          </a:r>
          <a:r>
            <a:rPr lang="en-ID" sz="1400" dirty="0" err="1"/>
            <a:t>Internasional</a:t>
          </a:r>
          <a:endParaRPr lang="en-ID" sz="1400" dirty="0"/>
        </a:p>
      </dgm:t>
    </dgm:pt>
    <dgm:pt modelId="{9998D0BA-F499-4D0B-9294-BD3857BC0398}" type="parTrans" cxnId="{826EDFE3-8747-4F2F-B499-F3538F41AA8B}">
      <dgm:prSet/>
      <dgm:spPr/>
      <dgm:t>
        <a:bodyPr/>
        <a:lstStyle/>
        <a:p>
          <a:endParaRPr lang="en-ID"/>
        </a:p>
      </dgm:t>
    </dgm:pt>
    <dgm:pt modelId="{3012CE9B-D0F9-483E-9D72-9AE86B1DFE8D}" type="sibTrans" cxnId="{826EDFE3-8747-4F2F-B499-F3538F41AA8B}">
      <dgm:prSet/>
      <dgm:spPr/>
      <dgm:t>
        <a:bodyPr/>
        <a:lstStyle/>
        <a:p>
          <a:endParaRPr lang="en-ID"/>
        </a:p>
      </dgm:t>
    </dgm:pt>
    <dgm:pt modelId="{EA7D4DD5-ABCE-4FC0-BA5C-F146769B5F9B}">
      <dgm:prSet custT="1"/>
      <dgm:spPr/>
      <dgm:t>
        <a:bodyPr/>
        <a:lstStyle/>
        <a:p>
          <a:pPr>
            <a:buFontTx/>
            <a:buNone/>
          </a:pPr>
          <a:r>
            <a:rPr lang="en-ID" sz="1400" dirty="0"/>
            <a:t>  5.2 </a:t>
          </a:r>
          <a:r>
            <a:rPr lang="en-ID" sz="1400" dirty="0">
              <a:hlinkClick xmlns:r="http://schemas.openxmlformats.org/officeDocument/2006/relationships" r:id="rId21" action="ppaction://hlinksldjump"/>
            </a:rPr>
            <a:t>Presentasi</a:t>
          </a:r>
          <a:r>
            <a:rPr lang="en-ID" sz="1400" dirty="0"/>
            <a:t> </a:t>
          </a:r>
          <a:r>
            <a:rPr lang="en-ID" sz="1400" dirty="0" err="1"/>
            <a:t>Penelitian</a:t>
          </a:r>
          <a:endParaRPr lang="en-ID" sz="1400" dirty="0"/>
        </a:p>
      </dgm:t>
    </dgm:pt>
    <dgm:pt modelId="{753C8978-54AB-4A90-B017-885E0C9706BA}" type="parTrans" cxnId="{665E7FF5-7731-4586-9D1D-FEF7E95A51E4}">
      <dgm:prSet/>
      <dgm:spPr/>
      <dgm:t>
        <a:bodyPr/>
        <a:lstStyle/>
        <a:p>
          <a:endParaRPr lang="en-ID"/>
        </a:p>
      </dgm:t>
    </dgm:pt>
    <dgm:pt modelId="{A981EF44-2C39-4223-AAA1-50934F666EC6}" type="sibTrans" cxnId="{665E7FF5-7731-4586-9D1D-FEF7E95A51E4}">
      <dgm:prSet/>
      <dgm:spPr/>
      <dgm:t>
        <a:bodyPr/>
        <a:lstStyle/>
        <a:p>
          <a:endParaRPr lang="en-ID"/>
        </a:p>
      </dgm:t>
    </dgm:pt>
    <dgm:pt modelId="{2FF5A1B3-0378-4161-B884-D480AA0C789C}">
      <dgm:prSet custT="1"/>
      <dgm:spPr/>
      <dgm:t>
        <a:bodyPr/>
        <a:lstStyle/>
        <a:p>
          <a:pPr>
            <a:buFontTx/>
            <a:buNone/>
          </a:pPr>
          <a:r>
            <a:rPr lang="en-ID" sz="1400" dirty="0"/>
            <a:t>  4.5 Penulisan </a:t>
          </a:r>
          <a:r>
            <a:rPr lang="en-ID" sz="1400" dirty="0">
              <a:hlinkClick xmlns:r="http://schemas.openxmlformats.org/officeDocument/2006/relationships" r:id="rId22" action="ppaction://hlinksldjump"/>
            </a:rPr>
            <a:t>Systematic Literature Review </a:t>
          </a:r>
          <a:r>
            <a:rPr lang="en-ID" sz="1400" dirty="0"/>
            <a:t>(SLR)</a:t>
          </a:r>
        </a:p>
      </dgm:t>
    </dgm:pt>
    <dgm:pt modelId="{C3283FF1-C0BA-412F-AF85-114282E0398C}" type="sibTrans" cxnId="{CEECE67B-589D-433C-A439-A979BF917EF9}">
      <dgm:prSet/>
      <dgm:spPr/>
      <dgm:t>
        <a:bodyPr/>
        <a:lstStyle/>
        <a:p>
          <a:endParaRPr lang="en-ID"/>
        </a:p>
      </dgm:t>
    </dgm:pt>
    <dgm:pt modelId="{436707B7-0771-4F49-84FB-164B6687F29A}" type="parTrans" cxnId="{CEECE67B-589D-433C-A439-A979BF917EF9}">
      <dgm:prSet/>
      <dgm:spPr/>
      <dgm:t>
        <a:bodyPr/>
        <a:lstStyle/>
        <a:p>
          <a:endParaRPr lang="en-ID"/>
        </a:p>
      </dgm:t>
    </dgm:pt>
    <dgm:pt modelId="{C1700D05-57F7-45F8-85ED-CAEB1A5F2E33}" type="pres">
      <dgm:prSet presAssocID="{116A3370-3C8D-44B8-BC54-06A5B711ADAB}" presName="Name0" presStyleCnt="0">
        <dgm:presLayoutVars>
          <dgm:dir/>
          <dgm:animLvl val="lvl"/>
          <dgm:resizeHandles/>
        </dgm:presLayoutVars>
      </dgm:prSet>
      <dgm:spPr/>
    </dgm:pt>
    <dgm:pt modelId="{070ADB2C-628E-49E8-B285-30DE8F7EBFA8}" type="pres">
      <dgm:prSet presAssocID="{CBCFAEEF-9D59-42E3-8017-644E25FBB543}" presName="linNode" presStyleCnt="0"/>
      <dgm:spPr/>
    </dgm:pt>
    <dgm:pt modelId="{666E94A9-7497-4713-A0C8-9488B8ED8407}" type="pres">
      <dgm:prSet presAssocID="{CBCFAEEF-9D59-42E3-8017-644E25FBB543}" presName="parentShp" presStyleLbl="node1" presStyleIdx="0" presStyleCnt="5" custScaleX="104808" custLinFactNeighborX="-1692" custLinFactNeighborY="-185">
        <dgm:presLayoutVars>
          <dgm:bulletEnabled val="1"/>
        </dgm:presLayoutVars>
      </dgm:prSet>
      <dgm:spPr/>
    </dgm:pt>
    <dgm:pt modelId="{2A9AD8C9-9A35-4760-8497-3FBBFDCB446D}" type="pres">
      <dgm:prSet presAssocID="{CBCFAEEF-9D59-42E3-8017-644E25FBB543}" presName="childShp" presStyleLbl="bgAccFollowNode1" presStyleIdx="0" presStyleCnt="5">
        <dgm:presLayoutVars>
          <dgm:bulletEnabled val="1"/>
        </dgm:presLayoutVars>
      </dgm:prSet>
      <dgm:spPr/>
    </dgm:pt>
    <dgm:pt modelId="{F991E50F-1F13-4DE2-95E0-72A47DAC0543}" type="pres">
      <dgm:prSet presAssocID="{08608689-5856-4752-AAF1-0C6B74AC3301}" presName="spacing" presStyleCnt="0"/>
      <dgm:spPr/>
    </dgm:pt>
    <dgm:pt modelId="{2A4BC2F5-74B5-4C29-902B-F83825661515}" type="pres">
      <dgm:prSet presAssocID="{354ACE7E-005D-4657-97E0-189784F431BD}" presName="linNode" presStyleCnt="0"/>
      <dgm:spPr/>
    </dgm:pt>
    <dgm:pt modelId="{FA5D5B51-90B1-447A-A665-2C1539C0F53F}" type="pres">
      <dgm:prSet presAssocID="{354ACE7E-005D-4657-97E0-189784F431BD}" presName="parentShp" presStyleLbl="node1" presStyleIdx="1" presStyleCnt="5" custScaleX="104808">
        <dgm:presLayoutVars>
          <dgm:bulletEnabled val="1"/>
        </dgm:presLayoutVars>
      </dgm:prSet>
      <dgm:spPr/>
    </dgm:pt>
    <dgm:pt modelId="{F91DF6CE-794F-4A9F-8751-7D4B97D9FA92}" type="pres">
      <dgm:prSet presAssocID="{354ACE7E-005D-4657-97E0-189784F431BD}" presName="childShp" presStyleLbl="bgAccFollowNode1" presStyleIdx="1" presStyleCnt="5">
        <dgm:presLayoutVars>
          <dgm:bulletEnabled val="1"/>
        </dgm:presLayoutVars>
      </dgm:prSet>
      <dgm:spPr/>
    </dgm:pt>
    <dgm:pt modelId="{F9A23C39-1846-4662-AD50-AC47C20310E3}" type="pres">
      <dgm:prSet presAssocID="{260049A6-EA14-4E0F-BCBF-51636D50172A}" presName="spacing" presStyleCnt="0"/>
      <dgm:spPr/>
    </dgm:pt>
    <dgm:pt modelId="{F727E641-AAA1-4582-9277-599AFEF38D04}" type="pres">
      <dgm:prSet presAssocID="{0F62B82D-2211-4660-A2D6-C27E395F6BE1}" presName="linNode" presStyleCnt="0"/>
      <dgm:spPr/>
    </dgm:pt>
    <dgm:pt modelId="{9F420F5A-4D48-47C1-A068-ED95FB0A6E90}" type="pres">
      <dgm:prSet presAssocID="{0F62B82D-2211-4660-A2D6-C27E395F6BE1}" presName="parentShp" presStyleLbl="node1" presStyleIdx="2" presStyleCnt="5" custScaleX="104808">
        <dgm:presLayoutVars>
          <dgm:bulletEnabled val="1"/>
        </dgm:presLayoutVars>
      </dgm:prSet>
      <dgm:spPr/>
    </dgm:pt>
    <dgm:pt modelId="{E5AEE29A-FBB5-4C88-9D61-EB0BDB656804}" type="pres">
      <dgm:prSet presAssocID="{0F62B82D-2211-4660-A2D6-C27E395F6BE1}" presName="childShp" presStyleLbl="bgAccFollowNode1" presStyleIdx="2" presStyleCnt="5">
        <dgm:presLayoutVars>
          <dgm:bulletEnabled val="1"/>
        </dgm:presLayoutVars>
      </dgm:prSet>
      <dgm:spPr/>
    </dgm:pt>
    <dgm:pt modelId="{1BB91249-ECB3-4228-B27A-1E384AABE0C8}" type="pres">
      <dgm:prSet presAssocID="{CC009A08-B6BC-4560-8C95-968ACCA51FA1}" presName="spacing" presStyleCnt="0"/>
      <dgm:spPr/>
    </dgm:pt>
    <dgm:pt modelId="{385188A3-D6B9-496A-8E7D-0423481B5988}" type="pres">
      <dgm:prSet presAssocID="{5CA3BA83-43CD-475F-8735-B5BEE8C7AB3D}" presName="linNode" presStyleCnt="0"/>
      <dgm:spPr/>
    </dgm:pt>
    <dgm:pt modelId="{BFDDA7AB-7BED-4AE4-B749-B6ED5BA813A6}" type="pres">
      <dgm:prSet presAssocID="{5CA3BA83-43CD-475F-8735-B5BEE8C7AB3D}" presName="parentShp" presStyleLbl="node1" presStyleIdx="3" presStyleCnt="5" custScaleX="104808">
        <dgm:presLayoutVars>
          <dgm:bulletEnabled val="1"/>
        </dgm:presLayoutVars>
      </dgm:prSet>
      <dgm:spPr/>
    </dgm:pt>
    <dgm:pt modelId="{ECB98FF5-C100-4167-A6ED-87F0F931E5B4}" type="pres">
      <dgm:prSet presAssocID="{5CA3BA83-43CD-475F-8735-B5BEE8C7AB3D}" presName="childShp" presStyleLbl="bgAccFollowNode1" presStyleIdx="3" presStyleCnt="5">
        <dgm:presLayoutVars>
          <dgm:bulletEnabled val="1"/>
        </dgm:presLayoutVars>
      </dgm:prSet>
      <dgm:spPr/>
    </dgm:pt>
    <dgm:pt modelId="{D9399881-00B9-483F-ADFF-95B434093212}" type="pres">
      <dgm:prSet presAssocID="{8B4DB6AA-7D7A-4E70-B5E5-A5B375DD776A}" presName="spacing" presStyleCnt="0"/>
      <dgm:spPr/>
    </dgm:pt>
    <dgm:pt modelId="{3DA4D18A-EB42-462B-805E-D18A87A74FCE}" type="pres">
      <dgm:prSet presAssocID="{243E88B2-2780-4439-A572-F071F4FE26D4}" presName="linNode" presStyleCnt="0"/>
      <dgm:spPr/>
    </dgm:pt>
    <dgm:pt modelId="{24D474D5-E24C-4836-B85F-5315FBEDAE2A}" type="pres">
      <dgm:prSet presAssocID="{243E88B2-2780-4439-A572-F071F4FE26D4}" presName="parentShp" presStyleLbl="node1" presStyleIdx="4" presStyleCnt="5" custScaleX="104808">
        <dgm:presLayoutVars>
          <dgm:bulletEnabled val="1"/>
        </dgm:presLayoutVars>
      </dgm:prSet>
      <dgm:spPr/>
    </dgm:pt>
    <dgm:pt modelId="{51484F68-748F-41D4-83FC-C9DC8DFFAB06}" type="pres">
      <dgm:prSet presAssocID="{243E88B2-2780-4439-A572-F071F4FE26D4}" presName="childShp" presStyleLbl="bgAccFollowNode1" presStyleIdx="4" presStyleCnt="5">
        <dgm:presLayoutVars>
          <dgm:bulletEnabled val="1"/>
        </dgm:presLayoutVars>
      </dgm:prSet>
      <dgm:spPr/>
    </dgm:pt>
  </dgm:ptLst>
  <dgm:cxnLst>
    <dgm:cxn modelId="{32048307-19DD-456B-84BC-718E1AF4575C}" srcId="{5CA3BA83-43CD-475F-8735-B5BEE8C7AB3D}" destId="{A1A49713-3915-40CA-BDA4-992651CC6D56}" srcOrd="0" destOrd="0" parTransId="{ED44447D-2ABE-4C0F-BD5D-0330397CC6EC}" sibTransId="{294BBC22-3906-46BD-BF22-E07586A95F06}"/>
    <dgm:cxn modelId="{2BAC130D-37B6-41F5-8E7B-E1D6CBA46325}" type="presOf" srcId="{5CA3BA83-43CD-475F-8735-B5BEE8C7AB3D}" destId="{BFDDA7AB-7BED-4AE4-B749-B6ED5BA813A6}" srcOrd="0" destOrd="0" presId="urn:microsoft.com/office/officeart/2005/8/layout/vList6"/>
    <dgm:cxn modelId="{69329F0F-F5CA-479B-9D55-EAEE68F27100}" srcId="{354ACE7E-005D-4657-97E0-189784F431BD}" destId="{A6BBC2CF-87ED-4446-BEA1-7876F38006A9}" srcOrd="1" destOrd="0" parTransId="{80501417-4476-4F9D-8C6A-C54D1F62AD60}" sibTransId="{052DB2C7-6327-441F-8E44-B1A25E96BB03}"/>
    <dgm:cxn modelId="{5DFB9411-E855-434B-AF1E-D19E6F3D51F9}" type="presOf" srcId="{FD5E6391-C04F-4903-8160-A88BCA9BF531}" destId="{ECB98FF5-C100-4167-A6ED-87F0F931E5B4}" srcOrd="0" destOrd="2" presId="urn:microsoft.com/office/officeart/2005/8/layout/vList6"/>
    <dgm:cxn modelId="{74A2B115-DB51-4AA9-B2FF-1190BE292086}" srcId="{116A3370-3C8D-44B8-BC54-06A5B711ADAB}" destId="{354ACE7E-005D-4657-97E0-189784F431BD}" srcOrd="1" destOrd="0" parTransId="{BC0B78E4-7666-4357-B9C2-70E690047842}" sibTransId="{260049A6-EA14-4E0F-BCBF-51636D50172A}"/>
    <dgm:cxn modelId="{E7953917-63F1-42C5-A47B-23DC337887C8}" type="presOf" srcId="{F8348E2C-E21A-4C19-8474-E6DB2394BA9A}" destId="{F91DF6CE-794F-4A9F-8751-7D4B97D9FA92}" srcOrd="0" destOrd="2" presId="urn:microsoft.com/office/officeart/2005/8/layout/vList6"/>
    <dgm:cxn modelId="{3BF9061B-98E8-448B-8620-EC9BEC3BBFA5}" type="presOf" srcId="{C1D7C6CC-43A8-4F8E-A352-CF41AA020319}" destId="{E5AEE29A-FBB5-4C88-9D61-EB0BDB656804}" srcOrd="0" destOrd="2" presId="urn:microsoft.com/office/officeart/2005/8/layout/vList6"/>
    <dgm:cxn modelId="{35A10F28-FF64-4FC3-8295-4D8BB427FABC}" type="presOf" srcId="{086A08BD-465D-4145-A8A6-00341FEC2134}" destId="{E5AEE29A-FBB5-4C88-9D61-EB0BDB656804}" srcOrd="0" destOrd="0" presId="urn:microsoft.com/office/officeart/2005/8/layout/vList6"/>
    <dgm:cxn modelId="{549B002B-D428-4D4D-9226-3FE4586F45D4}" srcId="{5CA3BA83-43CD-475F-8735-B5BEE8C7AB3D}" destId="{83524D86-45AC-4277-B577-1869DD09CAFF}" srcOrd="1" destOrd="0" parTransId="{5BBFDB7B-131D-409F-851C-6C8BEFF3E245}" sibTransId="{2A2A875C-3943-4B49-9BC7-5A5A29B9F7B5}"/>
    <dgm:cxn modelId="{418F3235-A875-4B58-94F7-98C73BDAFED5}" type="presOf" srcId="{2FF5A1B3-0378-4161-B884-D480AA0C789C}" destId="{ECB98FF5-C100-4167-A6ED-87F0F931E5B4}" srcOrd="0" destOrd="4" presId="urn:microsoft.com/office/officeart/2005/8/layout/vList6"/>
    <dgm:cxn modelId="{B3469E3B-0A5F-4121-8A9A-5B7987A6536E}" srcId="{116A3370-3C8D-44B8-BC54-06A5B711ADAB}" destId="{5CA3BA83-43CD-475F-8735-B5BEE8C7AB3D}" srcOrd="3" destOrd="0" parTransId="{7F70A77B-AF34-48EB-90EF-ECBE2F76FFE5}" sibTransId="{8B4DB6AA-7D7A-4E70-B5E5-A5B375DD776A}"/>
    <dgm:cxn modelId="{917B5E3D-7B7C-42CC-8C00-D32918DF4C5C}" type="presOf" srcId="{90DDA847-47C1-4AC7-BC35-2DCAE94F1548}" destId="{E5AEE29A-FBB5-4C88-9D61-EB0BDB656804}" srcOrd="0" destOrd="1" presId="urn:microsoft.com/office/officeart/2005/8/layout/vList6"/>
    <dgm:cxn modelId="{2F3BBE5F-5E8A-4B85-9019-DE77C2CF402B}" srcId="{116A3370-3C8D-44B8-BC54-06A5B711ADAB}" destId="{CBCFAEEF-9D59-42E3-8017-644E25FBB543}" srcOrd="0" destOrd="0" parTransId="{700C16CE-3389-41AE-8FF8-6667A509B921}" sibTransId="{08608689-5856-4752-AAF1-0C6B74AC3301}"/>
    <dgm:cxn modelId="{5EC65660-E5F2-4A74-B3FA-7CD7AC619856}" type="presOf" srcId="{243E88B2-2780-4439-A572-F071F4FE26D4}" destId="{24D474D5-E24C-4836-B85F-5315FBEDAE2A}" srcOrd="0" destOrd="0" presId="urn:microsoft.com/office/officeart/2005/8/layout/vList6"/>
    <dgm:cxn modelId="{29E7ED41-153F-4C81-8EFA-82343BA66B1C}" type="presOf" srcId="{6683A851-81C5-480F-9292-F7098F46C695}" destId="{2A9AD8C9-9A35-4760-8497-3FBBFDCB446D}" srcOrd="0" destOrd="2" presId="urn:microsoft.com/office/officeart/2005/8/layout/vList6"/>
    <dgm:cxn modelId="{4577B244-4B9B-43D7-A437-38FFA7D5E234}" type="presOf" srcId="{0F62B82D-2211-4660-A2D6-C27E395F6BE1}" destId="{9F420F5A-4D48-47C1-A068-ED95FB0A6E90}" srcOrd="0" destOrd="0" presId="urn:microsoft.com/office/officeart/2005/8/layout/vList6"/>
    <dgm:cxn modelId="{61EC8F69-EEB9-40D1-A38B-8117096219C5}" type="presOf" srcId="{21693F81-1239-4DF2-922D-4CE28801A2CB}" destId="{F91DF6CE-794F-4A9F-8751-7D4B97D9FA92}" srcOrd="0" destOrd="0" presId="urn:microsoft.com/office/officeart/2005/8/layout/vList6"/>
    <dgm:cxn modelId="{6531C06A-7D68-4FC8-8ABB-8FE035DFB070}" srcId="{CBCFAEEF-9D59-42E3-8017-644E25FBB543}" destId="{3788E25B-A26D-4620-9500-E8428CD99F56}" srcOrd="3" destOrd="0" parTransId="{91C31A82-D524-4B4B-90B0-6A4D9F62729E}" sibTransId="{971DABBD-3759-4E00-BB22-3F9FD48BB8A9}"/>
    <dgm:cxn modelId="{4743804C-E86A-4089-87FF-5E8C54A29C00}" type="presOf" srcId="{A6BBC2CF-87ED-4446-BEA1-7876F38006A9}" destId="{F91DF6CE-794F-4A9F-8751-7D4B97D9FA92}" srcOrd="0" destOrd="1" presId="urn:microsoft.com/office/officeart/2005/8/layout/vList6"/>
    <dgm:cxn modelId="{CB95DF55-6CC0-4EA3-B473-19636050AD40}" type="presOf" srcId="{AF6B38EC-C0E6-4D25-8ABF-22B8C4C7D2D3}" destId="{2A9AD8C9-9A35-4760-8497-3FBBFDCB446D}" srcOrd="0" destOrd="1" presId="urn:microsoft.com/office/officeart/2005/8/layout/vList6"/>
    <dgm:cxn modelId="{4F2B1A5A-C26F-402B-A537-0C23F4E3E417}" type="presOf" srcId="{186C3714-6369-49EA-A6BE-4F986E77711B}" destId="{ECB98FF5-C100-4167-A6ED-87F0F931E5B4}" srcOrd="0" destOrd="3" presId="urn:microsoft.com/office/officeart/2005/8/layout/vList6"/>
    <dgm:cxn modelId="{9E9CDF7A-625F-4B7A-AAF2-1A575D22A24F}" srcId="{0F62B82D-2211-4660-A2D6-C27E395F6BE1}" destId="{C1D7C6CC-43A8-4F8E-A352-CF41AA020319}" srcOrd="2" destOrd="0" parTransId="{8DCB35CE-0CD8-4F29-A4AB-6DEE2A93A95E}" sibTransId="{54F15C5E-EA82-4272-B417-066042902070}"/>
    <dgm:cxn modelId="{CEECE67B-589D-433C-A439-A979BF917EF9}" srcId="{5CA3BA83-43CD-475F-8735-B5BEE8C7AB3D}" destId="{2FF5A1B3-0378-4161-B884-D480AA0C789C}" srcOrd="4" destOrd="0" parTransId="{436707B7-0771-4F49-84FB-164B6687F29A}" sibTransId="{C3283FF1-C0BA-412F-AF85-114282E0398C}"/>
    <dgm:cxn modelId="{A533DB7D-BADE-484F-90EE-D561F81C5824}" srcId="{116A3370-3C8D-44B8-BC54-06A5B711ADAB}" destId="{0F62B82D-2211-4660-A2D6-C27E395F6BE1}" srcOrd="2" destOrd="0" parTransId="{86C90B9A-1763-43D8-BEA7-98BEA89224C7}" sibTransId="{CC009A08-B6BC-4560-8C95-968ACCA51FA1}"/>
    <dgm:cxn modelId="{3E4A1284-AD16-4E1A-B6BD-B4B4C2358BF2}" type="presOf" srcId="{354ACE7E-005D-4657-97E0-189784F431BD}" destId="{FA5D5B51-90B1-447A-A665-2C1539C0F53F}" srcOrd="0" destOrd="0" presId="urn:microsoft.com/office/officeart/2005/8/layout/vList6"/>
    <dgm:cxn modelId="{63C94087-B505-43D4-8144-CFD0D7F8273C}" type="presOf" srcId="{CBCFAEEF-9D59-42E3-8017-644E25FBB543}" destId="{666E94A9-7497-4713-A0C8-9488B8ED8407}" srcOrd="0" destOrd="0" presId="urn:microsoft.com/office/officeart/2005/8/layout/vList6"/>
    <dgm:cxn modelId="{BC0C2799-E437-419E-901A-B44D62134400}" srcId="{CBCFAEEF-9D59-42E3-8017-644E25FBB543}" destId="{AF6B38EC-C0E6-4D25-8ABF-22B8C4C7D2D3}" srcOrd="1" destOrd="0" parTransId="{7DFD94CF-2715-427C-AE5A-76FA2582B5B5}" sibTransId="{EAD43EE4-8681-4980-877E-030C97DE6ADB}"/>
    <dgm:cxn modelId="{8E33CC9A-2113-42BA-B204-CA400CE66B6D}" srcId="{0F62B82D-2211-4660-A2D6-C27E395F6BE1}" destId="{90DDA847-47C1-4AC7-BC35-2DCAE94F1548}" srcOrd="1" destOrd="0" parTransId="{7F2BE1CC-7E5D-40B7-BD85-41BEF08CE433}" sibTransId="{4B15F568-9675-4AC1-AF5C-2370D4B79B92}"/>
    <dgm:cxn modelId="{C922A8A0-40D0-4708-B39D-B402CE7C7B2D}" srcId="{116A3370-3C8D-44B8-BC54-06A5B711ADAB}" destId="{243E88B2-2780-4439-A572-F071F4FE26D4}" srcOrd="4" destOrd="0" parTransId="{8FEA60FD-4ACF-4E33-AB7B-8AA3373F1F5B}" sibTransId="{C0E68233-A890-43CD-AB08-CEF62442387E}"/>
    <dgm:cxn modelId="{F491AFA2-6EBC-4BD6-AD1A-9875BBF5D16C}" type="presOf" srcId="{83524D86-45AC-4277-B577-1869DD09CAFF}" destId="{ECB98FF5-C100-4167-A6ED-87F0F931E5B4}" srcOrd="0" destOrd="1" presId="urn:microsoft.com/office/officeart/2005/8/layout/vList6"/>
    <dgm:cxn modelId="{7B0F23A8-9777-4146-9722-57C821475708}" type="presOf" srcId="{116A3370-3C8D-44B8-BC54-06A5B711ADAB}" destId="{C1700D05-57F7-45F8-85ED-CAEB1A5F2E33}" srcOrd="0" destOrd="0" presId="urn:microsoft.com/office/officeart/2005/8/layout/vList6"/>
    <dgm:cxn modelId="{5D23BAA9-4CEC-4E94-BC90-AB70825B10E1}" srcId="{0F62B82D-2211-4660-A2D6-C27E395F6BE1}" destId="{086A08BD-465D-4145-A8A6-00341FEC2134}" srcOrd="0" destOrd="0" parTransId="{0F8F9464-BC1D-49E1-A3F7-3E7E1CB9C54C}" sibTransId="{FA65CDD5-08F3-4A3E-B1D1-72C093EB48AC}"/>
    <dgm:cxn modelId="{CA8CC0A9-77CA-471D-A1A4-4275CBC85497}" type="presOf" srcId="{BB4580B9-A32C-44CF-9B5C-711F3BBC042A}" destId="{51484F68-748F-41D4-83FC-C9DC8DFFAB06}" srcOrd="0" destOrd="0" presId="urn:microsoft.com/office/officeart/2005/8/layout/vList6"/>
    <dgm:cxn modelId="{51BAB7AE-EF62-42BE-8F70-BC19ED83AF69}" srcId="{354ACE7E-005D-4657-97E0-189784F431BD}" destId="{21693F81-1239-4DF2-922D-4CE28801A2CB}" srcOrd="0" destOrd="0" parTransId="{901BA89B-12AA-4347-BAFE-D79C0A5421BF}" sibTransId="{7337FBE3-1758-4A89-8179-A0E2A5EE29A4}"/>
    <dgm:cxn modelId="{83D3B8D0-2FA4-4D80-8C41-78BE03E8CFE6}" type="presOf" srcId="{52448857-9039-48EA-B0EE-6284ABA43018}" destId="{2A9AD8C9-9A35-4760-8497-3FBBFDCB446D}" srcOrd="0" destOrd="0" presId="urn:microsoft.com/office/officeart/2005/8/layout/vList6"/>
    <dgm:cxn modelId="{477681DE-C27E-4CA8-91AF-E4C48C22B55E}" type="presOf" srcId="{A1A49713-3915-40CA-BDA4-992651CC6D56}" destId="{ECB98FF5-C100-4167-A6ED-87F0F931E5B4}" srcOrd="0" destOrd="0" presId="urn:microsoft.com/office/officeart/2005/8/layout/vList6"/>
    <dgm:cxn modelId="{21AE3EDF-90B6-4EBA-A109-B27435C6E520}" srcId="{243E88B2-2780-4439-A572-F071F4FE26D4}" destId="{BB4580B9-A32C-44CF-9B5C-711F3BBC042A}" srcOrd="0" destOrd="0" parTransId="{82F5A239-C375-4884-B729-9FB3C757900A}" sibTransId="{7F604FD7-E235-4E90-A308-06F942AAF4F4}"/>
    <dgm:cxn modelId="{32978AE2-ADC1-48FE-BECE-91F9566D7E59}" srcId="{5CA3BA83-43CD-475F-8735-B5BEE8C7AB3D}" destId="{FD5E6391-C04F-4903-8160-A88BCA9BF531}" srcOrd="2" destOrd="0" parTransId="{892C47DC-3B75-497B-BC94-139AA957CCC7}" sibTransId="{1DA234A7-C984-44D7-8123-D7BD939DD63D}"/>
    <dgm:cxn modelId="{826EDFE3-8747-4F2F-B499-F3538F41AA8B}" srcId="{5CA3BA83-43CD-475F-8735-B5BEE8C7AB3D}" destId="{186C3714-6369-49EA-A6BE-4F986E77711B}" srcOrd="3" destOrd="0" parTransId="{9998D0BA-F499-4D0B-9294-BD3857BC0398}" sibTransId="{3012CE9B-D0F9-483E-9D72-9AE86B1DFE8D}"/>
    <dgm:cxn modelId="{5CFCDCEB-D10F-44A7-B1BA-BEC8C9625317}" srcId="{CBCFAEEF-9D59-42E3-8017-644E25FBB543}" destId="{52448857-9039-48EA-B0EE-6284ABA43018}" srcOrd="0" destOrd="0" parTransId="{AD89A543-A6A3-4296-A8AA-175D1E846215}" sibTransId="{76BD32AC-0255-4A9D-A0A3-4BE6A62EBDE2}"/>
    <dgm:cxn modelId="{B3C8BDF1-FBED-4F2D-A989-52024B58A87C}" srcId="{CBCFAEEF-9D59-42E3-8017-644E25FBB543}" destId="{6683A851-81C5-480F-9292-F7098F46C695}" srcOrd="2" destOrd="0" parTransId="{0BAF01D1-3B08-4D0A-8FF5-8993E1603158}" sibTransId="{8B95642C-F792-4350-B0C4-D1C9799A5263}"/>
    <dgm:cxn modelId="{665E7FF5-7731-4586-9D1D-FEF7E95A51E4}" srcId="{243E88B2-2780-4439-A572-F071F4FE26D4}" destId="{EA7D4DD5-ABCE-4FC0-BA5C-F146769B5F9B}" srcOrd="1" destOrd="0" parTransId="{753C8978-54AB-4A90-B017-885E0C9706BA}" sibTransId="{A981EF44-2C39-4223-AAA1-50934F666EC6}"/>
    <dgm:cxn modelId="{D88BE3F6-AAB1-43C8-9B0D-0A6591BAAE08}" type="presOf" srcId="{3788E25B-A26D-4620-9500-E8428CD99F56}" destId="{2A9AD8C9-9A35-4760-8497-3FBBFDCB446D}" srcOrd="0" destOrd="3" presId="urn:microsoft.com/office/officeart/2005/8/layout/vList6"/>
    <dgm:cxn modelId="{F355D6F7-30BD-4A19-812A-F6DF7EC309F2}" type="presOf" srcId="{EA7D4DD5-ABCE-4FC0-BA5C-F146769B5F9B}" destId="{51484F68-748F-41D4-83FC-C9DC8DFFAB06}" srcOrd="0" destOrd="1" presId="urn:microsoft.com/office/officeart/2005/8/layout/vList6"/>
    <dgm:cxn modelId="{7C0495FC-A870-4FFF-9E35-7DA6630B22B9}" srcId="{354ACE7E-005D-4657-97E0-189784F431BD}" destId="{F8348E2C-E21A-4C19-8474-E6DB2394BA9A}" srcOrd="2" destOrd="0" parTransId="{F779E69C-0916-4EBB-9216-E8669F925944}" sibTransId="{E2AFC3A9-1885-458E-A7C1-E9BEA3D3E096}"/>
    <dgm:cxn modelId="{2D07A61A-102D-4A6B-8D72-EBC51CAF74AE}" type="presParOf" srcId="{C1700D05-57F7-45F8-85ED-CAEB1A5F2E33}" destId="{070ADB2C-628E-49E8-B285-30DE8F7EBFA8}" srcOrd="0" destOrd="0" presId="urn:microsoft.com/office/officeart/2005/8/layout/vList6"/>
    <dgm:cxn modelId="{712F3543-60AB-4CB3-A843-865371112148}" type="presParOf" srcId="{070ADB2C-628E-49E8-B285-30DE8F7EBFA8}" destId="{666E94A9-7497-4713-A0C8-9488B8ED8407}" srcOrd="0" destOrd="0" presId="urn:microsoft.com/office/officeart/2005/8/layout/vList6"/>
    <dgm:cxn modelId="{7C6AA1C3-5CED-46BE-97E3-D39D9AFDE266}" type="presParOf" srcId="{070ADB2C-628E-49E8-B285-30DE8F7EBFA8}" destId="{2A9AD8C9-9A35-4760-8497-3FBBFDCB446D}" srcOrd="1" destOrd="0" presId="urn:microsoft.com/office/officeart/2005/8/layout/vList6"/>
    <dgm:cxn modelId="{402CDBD8-F791-4746-BB14-2A104F4069AE}" type="presParOf" srcId="{C1700D05-57F7-45F8-85ED-CAEB1A5F2E33}" destId="{F991E50F-1F13-4DE2-95E0-72A47DAC0543}" srcOrd="1" destOrd="0" presId="urn:microsoft.com/office/officeart/2005/8/layout/vList6"/>
    <dgm:cxn modelId="{7B4154F7-EA59-4CDD-B134-F50430B7CD3E}" type="presParOf" srcId="{C1700D05-57F7-45F8-85ED-CAEB1A5F2E33}" destId="{2A4BC2F5-74B5-4C29-902B-F83825661515}" srcOrd="2" destOrd="0" presId="urn:microsoft.com/office/officeart/2005/8/layout/vList6"/>
    <dgm:cxn modelId="{8C0BB27D-7F0E-4A91-92C8-8861E15F9E0F}" type="presParOf" srcId="{2A4BC2F5-74B5-4C29-902B-F83825661515}" destId="{FA5D5B51-90B1-447A-A665-2C1539C0F53F}" srcOrd="0" destOrd="0" presId="urn:microsoft.com/office/officeart/2005/8/layout/vList6"/>
    <dgm:cxn modelId="{F211C0AF-8D51-476D-A611-EBA84FCAA519}" type="presParOf" srcId="{2A4BC2F5-74B5-4C29-902B-F83825661515}" destId="{F91DF6CE-794F-4A9F-8751-7D4B97D9FA92}" srcOrd="1" destOrd="0" presId="urn:microsoft.com/office/officeart/2005/8/layout/vList6"/>
    <dgm:cxn modelId="{B87A09B7-C521-47F8-BA59-00847156A12A}" type="presParOf" srcId="{C1700D05-57F7-45F8-85ED-CAEB1A5F2E33}" destId="{F9A23C39-1846-4662-AD50-AC47C20310E3}" srcOrd="3" destOrd="0" presId="urn:microsoft.com/office/officeart/2005/8/layout/vList6"/>
    <dgm:cxn modelId="{4053D5A7-E57C-42D1-A78B-0808927C4F43}" type="presParOf" srcId="{C1700D05-57F7-45F8-85ED-CAEB1A5F2E33}" destId="{F727E641-AAA1-4582-9277-599AFEF38D04}" srcOrd="4" destOrd="0" presId="urn:microsoft.com/office/officeart/2005/8/layout/vList6"/>
    <dgm:cxn modelId="{B9E24DCD-ED91-409A-B10E-08C43EA71207}" type="presParOf" srcId="{F727E641-AAA1-4582-9277-599AFEF38D04}" destId="{9F420F5A-4D48-47C1-A068-ED95FB0A6E90}" srcOrd="0" destOrd="0" presId="urn:microsoft.com/office/officeart/2005/8/layout/vList6"/>
    <dgm:cxn modelId="{0D0CA3AD-0270-4042-B86D-EA9A9788A949}" type="presParOf" srcId="{F727E641-AAA1-4582-9277-599AFEF38D04}" destId="{E5AEE29A-FBB5-4C88-9D61-EB0BDB656804}" srcOrd="1" destOrd="0" presId="urn:microsoft.com/office/officeart/2005/8/layout/vList6"/>
    <dgm:cxn modelId="{ECAF964B-8FE3-4358-9892-6BE55DA3D50D}" type="presParOf" srcId="{C1700D05-57F7-45F8-85ED-CAEB1A5F2E33}" destId="{1BB91249-ECB3-4228-B27A-1E384AABE0C8}" srcOrd="5" destOrd="0" presId="urn:microsoft.com/office/officeart/2005/8/layout/vList6"/>
    <dgm:cxn modelId="{245A70B2-BBD8-447F-88C7-551F86BC6293}" type="presParOf" srcId="{C1700D05-57F7-45F8-85ED-CAEB1A5F2E33}" destId="{385188A3-D6B9-496A-8E7D-0423481B5988}" srcOrd="6" destOrd="0" presId="urn:microsoft.com/office/officeart/2005/8/layout/vList6"/>
    <dgm:cxn modelId="{77174F09-6AC3-42A1-AAB6-7E11F8C266AC}" type="presParOf" srcId="{385188A3-D6B9-496A-8E7D-0423481B5988}" destId="{BFDDA7AB-7BED-4AE4-B749-B6ED5BA813A6}" srcOrd="0" destOrd="0" presId="urn:microsoft.com/office/officeart/2005/8/layout/vList6"/>
    <dgm:cxn modelId="{A878F215-7548-4B4D-806B-C6AFC0A4A26E}" type="presParOf" srcId="{385188A3-D6B9-496A-8E7D-0423481B5988}" destId="{ECB98FF5-C100-4167-A6ED-87F0F931E5B4}" srcOrd="1" destOrd="0" presId="urn:microsoft.com/office/officeart/2005/8/layout/vList6"/>
    <dgm:cxn modelId="{3E960BDA-094C-464B-9D63-DFB0170D3092}" type="presParOf" srcId="{C1700D05-57F7-45F8-85ED-CAEB1A5F2E33}" destId="{D9399881-00B9-483F-ADFF-95B434093212}" srcOrd="7" destOrd="0" presId="urn:microsoft.com/office/officeart/2005/8/layout/vList6"/>
    <dgm:cxn modelId="{0A600A4E-E542-4B70-AA14-2354C678284E}" type="presParOf" srcId="{C1700D05-57F7-45F8-85ED-CAEB1A5F2E33}" destId="{3DA4D18A-EB42-462B-805E-D18A87A74FCE}" srcOrd="8" destOrd="0" presId="urn:microsoft.com/office/officeart/2005/8/layout/vList6"/>
    <dgm:cxn modelId="{D7645B4A-D24C-4F94-BCD4-1A880313383B}" type="presParOf" srcId="{3DA4D18A-EB42-462B-805E-D18A87A74FCE}" destId="{24D474D5-E24C-4836-B85F-5315FBEDAE2A}" srcOrd="0" destOrd="0" presId="urn:microsoft.com/office/officeart/2005/8/layout/vList6"/>
    <dgm:cxn modelId="{10D67C73-A672-45E2-B5CE-CF9A4C6B786A}" type="presParOf" srcId="{3DA4D18A-EB42-462B-805E-D18A87A74FCE}" destId="{51484F68-748F-41D4-83FC-C9DC8DFFAB0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F95DC0-91E5-4954-8C7B-8335638B5D1F}" type="doc">
      <dgm:prSet loTypeId="urn:microsoft.com/office/officeart/2005/8/layout/process2" loCatId="process" qsTypeId="urn:microsoft.com/office/officeart/2005/8/quickstyle/simple3" qsCatId="simple" csTypeId="urn:microsoft.com/office/officeart/2005/8/colors/colorful1" csCatId="colorful" phldr="1"/>
      <dgm:spPr/>
    </dgm:pt>
    <dgm:pt modelId="{2BF6E295-4992-499C-8848-17E5DD1B4E20}">
      <dgm:prSet phldrT="[Text]" custT="1"/>
      <dgm:spPr/>
      <dgm:t>
        <a:bodyPr/>
        <a:lstStyle/>
        <a:p>
          <a:pPr algn="l"/>
          <a:r>
            <a:rPr lang="id-ID" sz="2000" dirty="0"/>
            <a:t>1. </a:t>
          </a:r>
          <a:r>
            <a:rPr lang="en-US" sz="2000" dirty="0"/>
            <a:t>Penentuan </a:t>
          </a:r>
          <a:r>
            <a:rPr lang="en-US" sz="2000" dirty="0" err="1"/>
            <a:t>Bidang</a:t>
          </a:r>
          <a:r>
            <a:rPr lang="en-US" sz="2000" dirty="0"/>
            <a:t> </a:t>
          </a:r>
          <a:r>
            <a:rPr lang="en-US" sz="2000" dirty="0" err="1"/>
            <a:t>Penelitian</a:t>
          </a:r>
          <a:r>
            <a:rPr lang="en-US" sz="2000" dirty="0"/>
            <a:t> (</a:t>
          </a:r>
          <a:r>
            <a:rPr lang="en-US" sz="2000" b="1" i="1" dirty="0">
              <a:solidFill>
                <a:srgbClr val="C00000"/>
              </a:solidFill>
            </a:rPr>
            <a:t>Research Field</a:t>
          </a:r>
          <a:r>
            <a:rPr lang="en-US" sz="2000" dirty="0"/>
            <a:t>)</a:t>
          </a:r>
        </a:p>
      </dgm:t>
    </dgm:pt>
    <dgm:pt modelId="{5DBFD289-511B-440B-BB64-C7352D38421C}" type="parTrans" cxnId="{184209ED-53ED-4B67-B9D5-55360E776095}">
      <dgm:prSet/>
      <dgm:spPr/>
      <dgm:t>
        <a:bodyPr/>
        <a:lstStyle/>
        <a:p>
          <a:pPr algn="l"/>
          <a:endParaRPr lang="en-US"/>
        </a:p>
      </dgm:t>
    </dgm:pt>
    <dgm:pt modelId="{6D9F6640-3FC9-4945-914E-1DB19BA9FB6E}" type="sibTrans" cxnId="{184209ED-53ED-4B67-B9D5-55360E776095}">
      <dgm:prSet/>
      <dgm:spPr/>
      <dgm:t>
        <a:bodyPr/>
        <a:lstStyle/>
        <a:p>
          <a:pPr algn="l"/>
          <a:endParaRPr lang="en-US"/>
        </a:p>
      </dgm:t>
    </dgm:pt>
    <dgm:pt modelId="{1FBA68C5-CA92-40D3-86A0-A48A98EFEB26}">
      <dgm:prSet phldrT="[Text]" custT="1"/>
      <dgm:spPr/>
      <dgm:t>
        <a:bodyPr/>
        <a:lstStyle/>
        <a:p>
          <a:pPr algn="l"/>
          <a:r>
            <a:rPr lang="id-ID" sz="2000" dirty="0"/>
            <a:t>2. </a:t>
          </a:r>
          <a:r>
            <a:rPr lang="en-US" sz="2000" dirty="0"/>
            <a:t>Penentuan </a:t>
          </a:r>
          <a:r>
            <a:rPr lang="en-US" sz="2000" dirty="0" err="1"/>
            <a:t>Topik</a:t>
          </a:r>
          <a:r>
            <a:rPr lang="en-US" sz="2000" dirty="0"/>
            <a:t> </a:t>
          </a:r>
          <a:r>
            <a:rPr lang="en-US" sz="2000" dirty="0" err="1"/>
            <a:t>Penelitian</a:t>
          </a:r>
          <a:r>
            <a:rPr lang="en-US" sz="2000" dirty="0"/>
            <a:t> (</a:t>
          </a:r>
          <a:r>
            <a:rPr lang="en-US" sz="2000" b="1" i="1" dirty="0">
              <a:solidFill>
                <a:srgbClr val="C00000"/>
              </a:solidFill>
            </a:rPr>
            <a:t>Research Topic</a:t>
          </a:r>
          <a:r>
            <a:rPr lang="en-US" sz="2000" dirty="0"/>
            <a:t>)</a:t>
          </a:r>
        </a:p>
      </dgm:t>
    </dgm:pt>
    <dgm:pt modelId="{53A27072-9AFC-44C8-A87F-ACEFD2C0CC67}" type="parTrans" cxnId="{75D00BAC-A0FC-48AE-B849-365799A9FC8A}">
      <dgm:prSet/>
      <dgm:spPr/>
      <dgm:t>
        <a:bodyPr/>
        <a:lstStyle/>
        <a:p>
          <a:pPr algn="l"/>
          <a:endParaRPr lang="en-US"/>
        </a:p>
      </dgm:t>
    </dgm:pt>
    <dgm:pt modelId="{8ADEF98F-F566-4CB2-91CE-D6706CBB9D62}" type="sibTrans" cxnId="{75D00BAC-A0FC-48AE-B849-365799A9FC8A}">
      <dgm:prSet/>
      <dgm:spPr/>
      <dgm:t>
        <a:bodyPr/>
        <a:lstStyle/>
        <a:p>
          <a:pPr algn="l"/>
          <a:endParaRPr lang="en-US"/>
        </a:p>
      </dgm:t>
    </dgm:pt>
    <dgm:pt modelId="{E838446E-E25D-4D0F-9959-B9403C5E2812}">
      <dgm:prSet phldrT="[Text]" custT="1"/>
      <dgm:spPr/>
      <dgm:t>
        <a:bodyPr/>
        <a:lstStyle/>
        <a:p>
          <a:pPr algn="l"/>
          <a:r>
            <a:rPr lang="en-US" sz="2000" dirty="0"/>
            <a:t>3. Penentuan </a:t>
          </a:r>
          <a:r>
            <a:rPr lang="en-US" sz="2000" dirty="0" err="1"/>
            <a:t>Masalah</a:t>
          </a:r>
          <a:r>
            <a:rPr lang="en-US" sz="2000" dirty="0"/>
            <a:t> </a:t>
          </a:r>
          <a:r>
            <a:rPr lang="en-US" sz="2000" dirty="0" err="1"/>
            <a:t>Penelitian</a:t>
          </a:r>
          <a:r>
            <a:rPr lang="en-US" sz="2000" dirty="0"/>
            <a:t> (</a:t>
          </a:r>
          <a:r>
            <a:rPr lang="en-US" sz="2000" b="1" i="1" dirty="0">
              <a:solidFill>
                <a:srgbClr val="C00000"/>
              </a:solidFill>
            </a:rPr>
            <a:t>Research Problem</a:t>
          </a:r>
          <a:r>
            <a:rPr lang="en-US" sz="2000" dirty="0"/>
            <a:t>)</a:t>
          </a:r>
        </a:p>
      </dgm:t>
    </dgm:pt>
    <dgm:pt modelId="{542153C2-EA1B-481C-857F-D09FCE0912FC}" type="parTrans" cxnId="{86EFCC12-11C6-46C1-9BA8-F71838BFA22B}">
      <dgm:prSet/>
      <dgm:spPr/>
      <dgm:t>
        <a:bodyPr/>
        <a:lstStyle/>
        <a:p>
          <a:pPr algn="l"/>
          <a:endParaRPr lang="en-US"/>
        </a:p>
      </dgm:t>
    </dgm:pt>
    <dgm:pt modelId="{733DDFFC-9A16-4CD1-9AE5-C9D612AD122F}" type="sibTrans" cxnId="{86EFCC12-11C6-46C1-9BA8-F71838BFA22B}">
      <dgm:prSet/>
      <dgm:spPr/>
      <dgm:t>
        <a:bodyPr/>
        <a:lstStyle/>
        <a:p>
          <a:pPr algn="l"/>
          <a:endParaRPr lang="en-US"/>
        </a:p>
      </dgm:t>
    </dgm:pt>
    <dgm:pt modelId="{5958AB8F-28B5-437E-873F-86F038561A4E}">
      <dgm:prSet phldrT="[Text]" custT="1"/>
      <dgm:spPr/>
      <dgm:t>
        <a:bodyPr/>
        <a:lstStyle/>
        <a:p>
          <a:pPr algn="l"/>
          <a:r>
            <a:rPr lang="en-US" sz="2000" dirty="0"/>
            <a:t>4</a:t>
          </a:r>
          <a:r>
            <a:rPr lang="id-ID" sz="2000" dirty="0"/>
            <a:t>. </a:t>
          </a:r>
          <a:r>
            <a:rPr lang="en-US" sz="2000" dirty="0" err="1"/>
            <a:t>Perangkuman</a:t>
          </a:r>
          <a:r>
            <a:rPr lang="en-US" sz="2000" dirty="0"/>
            <a:t> </a:t>
          </a:r>
          <a:r>
            <a:rPr lang="en-US" sz="2000" dirty="0" err="1"/>
            <a:t>Metode-Metode</a:t>
          </a:r>
          <a:r>
            <a:rPr lang="en-US" sz="2000" dirty="0"/>
            <a:t> Yang Ada (</a:t>
          </a:r>
          <a:r>
            <a:rPr lang="en-US" sz="2000" b="1" i="1" dirty="0">
              <a:solidFill>
                <a:srgbClr val="C00000"/>
              </a:solidFill>
            </a:rPr>
            <a:t>State-of-the-Art Methods</a:t>
          </a:r>
          <a:r>
            <a:rPr lang="en-US" sz="2000" dirty="0"/>
            <a:t>)</a:t>
          </a:r>
        </a:p>
      </dgm:t>
    </dgm:pt>
    <dgm:pt modelId="{E0B57721-3737-4AD8-8B4A-3AEB4E63E2A5}" type="parTrans" cxnId="{15DF67B8-FD75-423F-82AB-00B254287D4B}">
      <dgm:prSet/>
      <dgm:spPr/>
      <dgm:t>
        <a:bodyPr/>
        <a:lstStyle/>
        <a:p>
          <a:pPr algn="l"/>
          <a:endParaRPr lang="en-US"/>
        </a:p>
      </dgm:t>
    </dgm:pt>
    <dgm:pt modelId="{4E50E150-56E9-4187-BA8D-9D3EE95C6848}" type="sibTrans" cxnId="{15DF67B8-FD75-423F-82AB-00B254287D4B}">
      <dgm:prSet/>
      <dgm:spPr/>
      <dgm:t>
        <a:bodyPr/>
        <a:lstStyle/>
        <a:p>
          <a:pPr algn="l"/>
          <a:endParaRPr lang="en-US"/>
        </a:p>
      </dgm:t>
    </dgm:pt>
    <dgm:pt modelId="{2758E9C8-827D-4A3F-A364-0E75DB1711AB}">
      <dgm:prSet phldrT="[Text]" custT="1"/>
      <dgm:spPr/>
      <dgm:t>
        <a:bodyPr/>
        <a:lstStyle/>
        <a:p>
          <a:pPr algn="l"/>
          <a:r>
            <a:rPr lang="en-US" sz="2000" dirty="0"/>
            <a:t>5. Penentuan </a:t>
          </a:r>
          <a:r>
            <a:rPr lang="en-US" sz="2000" dirty="0" err="1"/>
            <a:t>Metode</a:t>
          </a:r>
          <a:r>
            <a:rPr lang="en-US" sz="2000" dirty="0"/>
            <a:t> Yang </a:t>
          </a:r>
          <a:r>
            <a:rPr lang="en-US" sz="2000" dirty="0" err="1"/>
            <a:t>Diusulkan</a:t>
          </a:r>
          <a:r>
            <a:rPr lang="en-US" sz="2000" dirty="0"/>
            <a:t> (</a:t>
          </a:r>
          <a:r>
            <a:rPr lang="en-US" sz="2000" b="1" i="1" dirty="0">
              <a:solidFill>
                <a:srgbClr val="C00000"/>
              </a:solidFill>
            </a:rPr>
            <a:t>Proposed Method</a:t>
          </a:r>
          <a:r>
            <a:rPr lang="en-US" sz="2000" dirty="0"/>
            <a:t>)</a:t>
          </a:r>
        </a:p>
      </dgm:t>
    </dgm:pt>
    <dgm:pt modelId="{EDF5E13C-8C94-4480-808A-A3FC6C5ECC7A}" type="parTrans" cxnId="{B23F5D63-1B39-4E72-8175-C86E70D36AA3}">
      <dgm:prSet/>
      <dgm:spPr/>
      <dgm:t>
        <a:bodyPr/>
        <a:lstStyle/>
        <a:p>
          <a:pPr algn="l"/>
          <a:endParaRPr lang="en-US"/>
        </a:p>
      </dgm:t>
    </dgm:pt>
    <dgm:pt modelId="{792D6546-60D8-452A-B6D5-BD83E78166A7}" type="sibTrans" cxnId="{B23F5D63-1B39-4E72-8175-C86E70D36AA3}">
      <dgm:prSet/>
      <dgm:spPr/>
      <dgm:t>
        <a:bodyPr/>
        <a:lstStyle/>
        <a:p>
          <a:pPr algn="l"/>
          <a:endParaRPr lang="en-US"/>
        </a:p>
      </dgm:t>
    </dgm:pt>
    <dgm:pt modelId="{4269BA43-4F7D-4E88-A996-6024F57EA5CA}">
      <dgm:prSet phldrT="[Text]" custT="1"/>
      <dgm:spPr/>
      <dgm:t>
        <a:bodyPr/>
        <a:lstStyle/>
        <a:p>
          <a:pPr algn="l"/>
          <a:r>
            <a:rPr lang="en-US" sz="2000" dirty="0"/>
            <a:t>6. </a:t>
          </a:r>
          <a:r>
            <a:rPr lang="en-US" sz="2000" dirty="0" err="1"/>
            <a:t>Evaluasi</a:t>
          </a:r>
          <a:r>
            <a:rPr lang="en-US" sz="2000" dirty="0"/>
            <a:t> </a:t>
          </a:r>
          <a:r>
            <a:rPr lang="en-US" sz="2000" dirty="0" err="1"/>
            <a:t>Metode</a:t>
          </a:r>
          <a:r>
            <a:rPr lang="en-US" sz="2000" dirty="0"/>
            <a:t> Yang </a:t>
          </a:r>
          <a:r>
            <a:rPr lang="en-US" sz="2000" dirty="0" err="1"/>
            <a:t>Diusulkan</a:t>
          </a:r>
          <a:r>
            <a:rPr lang="en-US" sz="2000" dirty="0"/>
            <a:t> (</a:t>
          </a:r>
          <a:r>
            <a:rPr lang="en-US" sz="2000" b="1" i="1" dirty="0">
              <a:solidFill>
                <a:srgbClr val="C00000"/>
              </a:solidFill>
            </a:rPr>
            <a:t>Evaluation</a:t>
          </a:r>
          <a:r>
            <a:rPr lang="en-US" sz="2000" dirty="0"/>
            <a:t>)</a:t>
          </a:r>
        </a:p>
      </dgm:t>
    </dgm:pt>
    <dgm:pt modelId="{953B5769-EB27-4190-BB6C-A13EC9023568}" type="parTrans" cxnId="{922ED797-B392-44E6-9EA7-1A9815605DA8}">
      <dgm:prSet/>
      <dgm:spPr/>
      <dgm:t>
        <a:bodyPr/>
        <a:lstStyle/>
        <a:p>
          <a:endParaRPr lang="id-ID"/>
        </a:p>
      </dgm:t>
    </dgm:pt>
    <dgm:pt modelId="{3C70F95F-029F-49B0-8B0C-79D395D10CD3}" type="sibTrans" cxnId="{922ED797-B392-44E6-9EA7-1A9815605DA8}">
      <dgm:prSet/>
      <dgm:spPr/>
      <dgm:t>
        <a:bodyPr/>
        <a:lstStyle/>
        <a:p>
          <a:endParaRPr lang="id-ID"/>
        </a:p>
      </dgm:t>
    </dgm:pt>
    <dgm:pt modelId="{9B070EED-3D56-405A-BBF9-D2B7F7F4BFBE}">
      <dgm:prSet phldrT="[Text]" custT="1"/>
      <dgm:spPr/>
      <dgm:t>
        <a:bodyPr/>
        <a:lstStyle/>
        <a:p>
          <a:pPr algn="l"/>
          <a:r>
            <a:rPr lang="en-US" sz="2000" dirty="0"/>
            <a:t>7. Penulisan </a:t>
          </a:r>
          <a:r>
            <a:rPr lang="en-US" sz="2000" dirty="0" err="1"/>
            <a:t>Ilmiah</a:t>
          </a:r>
          <a:r>
            <a:rPr lang="en-US" sz="2000" dirty="0"/>
            <a:t> dan </a:t>
          </a:r>
          <a:r>
            <a:rPr lang="en-US" sz="2000" dirty="0" err="1"/>
            <a:t>Publikasi</a:t>
          </a:r>
          <a:r>
            <a:rPr lang="en-US" sz="2000" dirty="0"/>
            <a:t> Hasil </a:t>
          </a:r>
          <a:r>
            <a:rPr lang="en-US" sz="2000" dirty="0" err="1"/>
            <a:t>Penelitian</a:t>
          </a:r>
          <a:r>
            <a:rPr lang="en-US" sz="2000" dirty="0"/>
            <a:t> (</a:t>
          </a:r>
          <a:r>
            <a:rPr lang="en-US" sz="2000" b="1" i="1" dirty="0">
              <a:solidFill>
                <a:srgbClr val="C00000"/>
              </a:solidFill>
            </a:rPr>
            <a:t>Publications</a:t>
          </a:r>
          <a:r>
            <a:rPr lang="en-US" sz="2000" dirty="0"/>
            <a:t>)</a:t>
          </a:r>
        </a:p>
      </dgm:t>
    </dgm:pt>
    <dgm:pt modelId="{9F99E544-C6F5-4120-AD7E-014E10D16126}" type="parTrans" cxnId="{53BACAEF-AB38-4FBE-8E31-4D33421A8C52}">
      <dgm:prSet/>
      <dgm:spPr/>
      <dgm:t>
        <a:bodyPr/>
        <a:lstStyle/>
        <a:p>
          <a:endParaRPr lang="id-ID"/>
        </a:p>
      </dgm:t>
    </dgm:pt>
    <dgm:pt modelId="{24035A7D-00A0-4228-8A16-C498E09257A2}" type="sibTrans" cxnId="{53BACAEF-AB38-4FBE-8E31-4D33421A8C52}">
      <dgm:prSet/>
      <dgm:spPr/>
      <dgm:t>
        <a:bodyPr/>
        <a:lstStyle/>
        <a:p>
          <a:endParaRPr lang="id-ID"/>
        </a:p>
      </dgm:t>
    </dgm:pt>
    <dgm:pt modelId="{F0550927-BDCB-4C50-B73C-62AC87FEF9F9}" type="pres">
      <dgm:prSet presAssocID="{40F95DC0-91E5-4954-8C7B-8335638B5D1F}" presName="linearFlow" presStyleCnt="0">
        <dgm:presLayoutVars>
          <dgm:resizeHandles val="exact"/>
        </dgm:presLayoutVars>
      </dgm:prSet>
      <dgm:spPr/>
    </dgm:pt>
    <dgm:pt modelId="{99CBE896-B728-4082-B705-31534B89A164}" type="pres">
      <dgm:prSet presAssocID="{2BF6E295-4992-499C-8848-17E5DD1B4E20}" presName="node" presStyleLbl="node1" presStyleIdx="0" presStyleCnt="7" custScaleX="496141" custLinFactNeighborX="5024" custLinFactNeighborY="-244">
        <dgm:presLayoutVars>
          <dgm:bulletEnabled val="1"/>
        </dgm:presLayoutVars>
      </dgm:prSet>
      <dgm:spPr/>
    </dgm:pt>
    <dgm:pt modelId="{BDF591A8-1704-4ECC-9CFE-F3F9064D9674}" type="pres">
      <dgm:prSet presAssocID="{6D9F6640-3FC9-4945-914E-1DB19BA9FB6E}" presName="sibTrans" presStyleLbl="sibTrans2D1" presStyleIdx="0" presStyleCnt="6"/>
      <dgm:spPr/>
    </dgm:pt>
    <dgm:pt modelId="{08FA3E03-F1E7-4279-8A0B-897B71E0A928}" type="pres">
      <dgm:prSet presAssocID="{6D9F6640-3FC9-4945-914E-1DB19BA9FB6E}" presName="connectorText" presStyleLbl="sibTrans2D1" presStyleIdx="0" presStyleCnt="6"/>
      <dgm:spPr/>
    </dgm:pt>
    <dgm:pt modelId="{111A853C-CEFF-4837-BADE-24CF1E2C3729}" type="pres">
      <dgm:prSet presAssocID="{1FBA68C5-CA92-40D3-86A0-A48A98EFEB26}" presName="node" presStyleLbl="node1" presStyleIdx="1" presStyleCnt="7" custScaleX="496141" custLinFactNeighborX="1564" custLinFactNeighborY="611">
        <dgm:presLayoutVars>
          <dgm:bulletEnabled val="1"/>
        </dgm:presLayoutVars>
      </dgm:prSet>
      <dgm:spPr/>
    </dgm:pt>
    <dgm:pt modelId="{7CE19570-EA1C-4F11-ADD1-7F59E0C140CC}" type="pres">
      <dgm:prSet presAssocID="{8ADEF98F-F566-4CB2-91CE-D6706CBB9D62}" presName="sibTrans" presStyleLbl="sibTrans2D1" presStyleIdx="1" presStyleCnt="6"/>
      <dgm:spPr/>
    </dgm:pt>
    <dgm:pt modelId="{3A6A53D8-B661-444D-8BC6-A6B0C1F34CB7}" type="pres">
      <dgm:prSet presAssocID="{8ADEF98F-F566-4CB2-91CE-D6706CBB9D62}" presName="connectorText" presStyleLbl="sibTrans2D1" presStyleIdx="1" presStyleCnt="6"/>
      <dgm:spPr/>
    </dgm:pt>
    <dgm:pt modelId="{4BFBA2DF-5D1A-4692-9572-DD1DC778C2AE}" type="pres">
      <dgm:prSet presAssocID="{E838446E-E25D-4D0F-9959-B9403C5E2812}" presName="node" presStyleLbl="node1" presStyleIdx="2" presStyleCnt="7" custScaleX="496141" custLinFactNeighborX="1564" custLinFactNeighborY="611">
        <dgm:presLayoutVars>
          <dgm:bulletEnabled val="1"/>
        </dgm:presLayoutVars>
      </dgm:prSet>
      <dgm:spPr/>
    </dgm:pt>
    <dgm:pt modelId="{32DD0A9B-C0B7-4A90-8634-CD4951ED9FF5}" type="pres">
      <dgm:prSet presAssocID="{733DDFFC-9A16-4CD1-9AE5-C9D612AD122F}" presName="sibTrans" presStyleLbl="sibTrans2D1" presStyleIdx="2" presStyleCnt="6"/>
      <dgm:spPr/>
    </dgm:pt>
    <dgm:pt modelId="{71381362-3ABF-4338-B71A-5407DDE2FB0A}" type="pres">
      <dgm:prSet presAssocID="{733DDFFC-9A16-4CD1-9AE5-C9D612AD122F}" presName="connectorText" presStyleLbl="sibTrans2D1" presStyleIdx="2" presStyleCnt="6"/>
      <dgm:spPr/>
    </dgm:pt>
    <dgm:pt modelId="{26412A0F-61FF-4A76-980F-ADC7C2042A0B}" type="pres">
      <dgm:prSet presAssocID="{5958AB8F-28B5-437E-873F-86F038561A4E}" presName="node" presStyleLbl="node1" presStyleIdx="3" presStyleCnt="7" custScaleX="496141" custLinFactNeighborX="1564" custLinFactNeighborY="611">
        <dgm:presLayoutVars>
          <dgm:bulletEnabled val="1"/>
        </dgm:presLayoutVars>
      </dgm:prSet>
      <dgm:spPr/>
    </dgm:pt>
    <dgm:pt modelId="{EFB17ADE-A653-4572-A12B-C328E4FA8E3D}" type="pres">
      <dgm:prSet presAssocID="{4E50E150-56E9-4187-BA8D-9D3EE95C6848}" presName="sibTrans" presStyleLbl="sibTrans2D1" presStyleIdx="3" presStyleCnt="6"/>
      <dgm:spPr/>
    </dgm:pt>
    <dgm:pt modelId="{3ED03110-43B2-481B-9446-5ECD5DD1F2AE}" type="pres">
      <dgm:prSet presAssocID="{4E50E150-56E9-4187-BA8D-9D3EE95C6848}" presName="connectorText" presStyleLbl="sibTrans2D1" presStyleIdx="3" presStyleCnt="6"/>
      <dgm:spPr/>
    </dgm:pt>
    <dgm:pt modelId="{D891ADC6-E483-4227-8F79-3F250D8E716B}" type="pres">
      <dgm:prSet presAssocID="{2758E9C8-827D-4A3F-A364-0E75DB1711AB}" presName="node" presStyleLbl="node1" presStyleIdx="4" presStyleCnt="7" custScaleX="496141" custLinFactNeighborX="1564" custLinFactNeighborY="611">
        <dgm:presLayoutVars>
          <dgm:bulletEnabled val="1"/>
        </dgm:presLayoutVars>
      </dgm:prSet>
      <dgm:spPr/>
    </dgm:pt>
    <dgm:pt modelId="{4AB6EAA5-0D09-4161-8D9A-7EC04FA1674E}" type="pres">
      <dgm:prSet presAssocID="{792D6546-60D8-452A-B6D5-BD83E78166A7}" presName="sibTrans" presStyleLbl="sibTrans2D1" presStyleIdx="4" presStyleCnt="6"/>
      <dgm:spPr/>
    </dgm:pt>
    <dgm:pt modelId="{5E6259C7-2BAC-40F9-ABB3-B0FA949C0C2E}" type="pres">
      <dgm:prSet presAssocID="{792D6546-60D8-452A-B6D5-BD83E78166A7}" presName="connectorText" presStyleLbl="sibTrans2D1" presStyleIdx="4" presStyleCnt="6"/>
      <dgm:spPr/>
    </dgm:pt>
    <dgm:pt modelId="{ED630954-78E6-4446-9DE7-A220588C9BF3}" type="pres">
      <dgm:prSet presAssocID="{4269BA43-4F7D-4E88-A996-6024F57EA5CA}" presName="node" presStyleLbl="node1" presStyleIdx="5" presStyleCnt="7" custScaleX="496141">
        <dgm:presLayoutVars>
          <dgm:bulletEnabled val="1"/>
        </dgm:presLayoutVars>
      </dgm:prSet>
      <dgm:spPr/>
    </dgm:pt>
    <dgm:pt modelId="{50D2BB53-1682-4ABF-AE95-26C724666FD1}" type="pres">
      <dgm:prSet presAssocID="{3C70F95F-029F-49B0-8B0C-79D395D10CD3}" presName="sibTrans" presStyleLbl="sibTrans2D1" presStyleIdx="5" presStyleCnt="6"/>
      <dgm:spPr/>
    </dgm:pt>
    <dgm:pt modelId="{CA298CCA-6CDA-4999-BFBC-8FE4CA96EAC0}" type="pres">
      <dgm:prSet presAssocID="{3C70F95F-029F-49B0-8B0C-79D395D10CD3}" presName="connectorText" presStyleLbl="sibTrans2D1" presStyleIdx="5" presStyleCnt="6"/>
      <dgm:spPr/>
    </dgm:pt>
    <dgm:pt modelId="{D01CCC73-DB11-4641-996D-464799A53EA1}" type="pres">
      <dgm:prSet presAssocID="{9B070EED-3D56-405A-BBF9-D2B7F7F4BFBE}" presName="node" presStyleLbl="node1" presStyleIdx="6" presStyleCnt="7" custScaleX="496141">
        <dgm:presLayoutVars>
          <dgm:bulletEnabled val="1"/>
        </dgm:presLayoutVars>
      </dgm:prSet>
      <dgm:spPr/>
    </dgm:pt>
  </dgm:ptLst>
  <dgm:cxnLst>
    <dgm:cxn modelId="{05D34C06-2116-433E-8CD6-10D836E9FF9E}" type="presOf" srcId="{8ADEF98F-F566-4CB2-91CE-D6706CBB9D62}" destId="{3A6A53D8-B661-444D-8BC6-A6B0C1F34CB7}" srcOrd="1" destOrd="0" presId="urn:microsoft.com/office/officeart/2005/8/layout/process2"/>
    <dgm:cxn modelId="{DA846708-A111-4F4F-BF0A-0BED003A1884}" type="presOf" srcId="{2758E9C8-827D-4A3F-A364-0E75DB1711AB}" destId="{D891ADC6-E483-4227-8F79-3F250D8E716B}" srcOrd="0" destOrd="0" presId="urn:microsoft.com/office/officeart/2005/8/layout/process2"/>
    <dgm:cxn modelId="{86EFCC12-11C6-46C1-9BA8-F71838BFA22B}" srcId="{40F95DC0-91E5-4954-8C7B-8335638B5D1F}" destId="{E838446E-E25D-4D0F-9959-B9403C5E2812}" srcOrd="2" destOrd="0" parTransId="{542153C2-EA1B-481C-857F-D09FCE0912FC}" sibTransId="{733DDFFC-9A16-4CD1-9AE5-C9D612AD122F}"/>
    <dgm:cxn modelId="{45DCEB22-B9D3-459E-AA46-30EE8E3DEA07}" type="presOf" srcId="{3C70F95F-029F-49B0-8B0C-79D395D10CD3}" destId="{CA298CCA-6CDA-4999-BFBC-8FE4CA96EAC0}" srcOrd="1" destOrd="0" presId="urn:microsoft.com/office/officeart/2005/8/layout/process2"/>
    <dgm:cxn modelId="{0ADF283C-8281-4911-BEBD-FB3504F1BD23}" type="presOf" srcId="{8ADEF98F-F566-4CB2-91CE-D6706CBB9D62}" destId="{7CE19570-EA1C-4F11-ADD1-7F59E0C140CC}" srcOrd="0" destOrd="0" presId="urn:microsoft.com/office/officeart/2005/8/layout/process2"/>
    <dgm:cxn modelId="{225A403C-7C9A-47CA-8E57-7EEF878B06AD}" type="presOf" srcId="{5958AB8F-28B5-437E-873F-86F038561A4E}" destId="{26412A0F-61FF-4A76-980F-ADC7C2042A0B}" srcOrd="0" destOrd="0" presId="urn:microsoft.com/office/officeart/2005/8/layout/process2"/>
    <dgm:cxn modelId="{B23F5D63-1B39-4E72-8175-C86E70D36AA3}" srcId="{40F95DC0-91E5-4954-8C7B-8335638B5D1F}" destId="{2758E9C8-827D-4A3F-A364-0E75DB1711AB}" srcOrd="4" destOrd="0" parTransId="{EDF5E13C-8C94-4480-808A-A3FC6C5ECC7A}" sibTransId="{792D6546-60D8-452A-B6D5-BD83E78166A7}"/>
    <dgm:cxn modelId="{81204F6F-7148-4914-A9BF-4CB53919F39B}" type="presOf" srcId="{733DDFFC-9A16-4CD1-9AE5-C9D612AD122F}" destId="{32DD0A9B-C0B7-4A90-8634-CD4951ED9FF5}" srcOrd="0" destOrd="0" presId="urn:microsoft.com/office/officeart/2005/8/layout/process2"/>
    <dgm:cxn modelId="{11A0C24F-B591-4FC5-8B8B-CE431252707B}" type="presOf" srcId="{792D6546-60D8-452A-B6D5-BD83E78166A7}" destId="{4AB6EAA5-0D09-4161-8D9A-7EC04FA1674E}" srcOrd="0" destOrd="0" presId="urn:microsoft.com/office/officeart/2005/8/layout/process2"/>
    <dgm:cxn modelId="{EDD3525A-C169-449F-B308-CE846EFA9D91}" type="presOf" srcId="{6D9F6640-3FC9-4945-914E-1DB19BA9FB6E}" destId="{08FA3E03-F1E7-4279-8A0B-897B71E0A928}" srcOrd="1" destOrd="0" presId="urn:microsoft.com/office/officeart/2005/8/layout/process2"/>
    <dgm:cxn modelId="{5999927D-E6E2-4A01-B323-A214A8EAF0DE}" type="presOf" srcId="{4E50E150-56E9-4187-BA8D-9D3EE95C6848}" destId="{EFB17ADE-A653-4572-A12B-C328E4FA8E3D}" srcOrd="0" destOrd="0" presId="urn:microsoft.com/office/officeart/2005/8/layout/process2"/>
    <dgm:cxn modelId="{7E9F7984-3E63-4AB0-B71B-6CBF2579A961}" type="presOf" srcId="{40F95DC0-91E5-4954-8C7B-8335638B5D1F}" destId="{F0550927-BDCB-4C50-B73C-62AC87FEF9F9}" srcOrd="0" destOrd="0" presId="urn:microsoft.com/office/officeart/2005/8/layout/process2"/>
    <dgm:cxn modelId="{326BB98E-3F30-4265-A126-C1562944CE84}" type="presOf" srcId="{733DDFFC-9A16-4CD1-9AE5-C9D612AD122F}" destId="{71381362-3ABF-4338-B71A-5407DDE2FB0A}" srcOrd="1" destOrd="0" presId="urn:microsoft.com/office/officeart/2005/8/layout/process2"/>
    <dgm:cxn modelId="{922ED797-B392-44E6-9EA7-1A9815605DA8}" srcId="{40F95DC0-91E5-4954-8C7B-8335638B5D1F}" destId="{4269BA43-4F7D-4E88-A996-6024F57EA5CA}" srcOrd="5" destOrd="0" parTransId="{953B5769-EB27-4190-BB6C-A13EC9023568}" sibTransId="{3C70F95F-029F-49B0-8B0C-79D395D10CD3}"/>
    <dgm:cxn modelId="{F95DEC9E-1BED-4AD9-86EC-76A035626031}" type="presOf" srcId="{792D6546-60D8-452A-B6D5-BD83E78166A7}" destId="{5E6259C7-2BAC-40F9-ABB3-B0FA949C0C2E}" srcOrd="1" destOrd="0" presId="urn:microsoft.com/office/officeart/2005/8/layout/process2"/>
    <dgm:cxn modelId="{D69297A7-86F3-4ADD-9897-4737A93F7AB2}" type="presOf" srcId="{E838446E-E25D-4D0F-9959-B9403C5E2812}" destId="{4BFBA2DF-5D1A-4692-9572-DD1DC778C2AE}" srcOrd="0" destOrd="0" presId="urn:microsoft.com/office/officeart/2005/8/layout/process2"/>
    <dgm:cxn modelId="{75D00BAC-A0FC-48AE-B849-365799A9FC8A}" srcId="{40F95DC0-91E5-4954-8C7B-8335638B5D1F}" destId="{1FBA68C5-CA92-40D3-86A0-A48A98EFEB26}" srcOrd="1" destOrd="0" parTransId="{53A27072-9AFC-44C8-A87F-ACEFD2C0CC67}" sibTransId="{8ADEF98F-F566-4CB2-91CE-D6706CBB9D62}"/>
    <dgm:cxn modelId="{919A0BB4-0A69-4E44-A393-6804096A6CAC}" type="presOf" srcId="{6D9F6640-3FC9-4945-914E-1DB19BA9FB6E}" destId="{BDF591A8-1704-4ECC-9CFE-F3F9064D9674}" srcOrd="0" destOrd="0" presId="urn:microsoft.com/office/officeart/2005/8/layout/process2"/>
    <dgm:cxn modelId="{401609B7-D14B-47A0-BC1C-32E945AA74F8}" type="presOf" srcId="{3C70F95F-029F-49B0-8B0C-79D395D10CD3}" destId="{50D2BB53-1682-4ABF-AE95-26C724666FD1}" srcOrd="0" destOrd="0" presId="urn:microsoft.com/office/officeart/2005/8/layout/process2"/>
    <dgm:cxn modelId="{15DF67B8-FD75-423F-82AB-00B254287D4B}" srcId="{40F95DC0-91E5-4954-8C7B-8335638B5D1F}" destId="{5958AB8F-28B5-437E-873F-86F038561A4E}" srcOrd="3" destOrd="0" parTransId="{E0B57721-3737-4AD8-8B4A-3AEB4E63E2A5}" sibTransId="{4E50E150-56E9-4187-BA8D-9D3EE95C6848}"/>
    <dgm:cxn modelId="{C50764C8-BE9F-41A6-8D08-8C6B3E8500A1}" type="presOf" srcId="{4269BA43-4F7D-4E88-A996-6024F57EA5CA}" destId="{ED630954-78E6-4446-9DE7-A220588C9BF3}" srcOrd="0" destOrd="0" presId="urn:microsoft.com/office/officeart/2005/8/layout/process2"/>
    <dgm:cxn modelId="{B50A9DCC-3356-4D9C-8067-3E5EA44A41D7}" type="presOf" srcId="{1FBA68C5-CA92-40D3-86A0-A48A98EFEB26}" destId="{111A853C-CEFF-4837-BADE-24CF1E2C3729}" srcOrd="0" destOrd="0" presId="urn:microsoft.com/office/officeart/2005/8/layout/process2"/>
    <dgm:cxn modelId="{07C4E4D1-81AD-4EB1-92BB-AFEB4AE93824}" type="presOf" srcId="{4E50E150-56E9-4187-BA8D-9D3EE95C6848}" destId="{3ED03110-43B2-481B-9446-5ECD5DD1F2AE}" srcOrd="1" destOrd="0" presId="urn:microsoft.com/office/officeart/2005/8/layout/process2"/>
    <dgm:cxn modelId="{573C4DE0-651E-433E-AD0C-B53090DB2A92}" type="presOf" srcId="{2BF6E295-4992-499C-8848-17E5DD1B4E20}" destId="{99CBE896-B728-4082-B705-31534B89A164}" srcOrd="0" destOrd="0" presId="urn:microsoft.com/office/officeart/2005/8/layout/process2"/>
    <dgm:cxn modelId="{184209ED-53ED-4B67-B9D5-55360E776095}" srcId="{40F95DC0-91E5-4954-8C7B-8335638B5D1F}" destId="{2BF6E295-4992-499C-8848-17E5DD1B4E20}" srcOrd="0" destOrd="0" parTransId="{5DBFD289-511B-440B-BB64-C7352D38421C}" sibTransId="{6D9F6640-3FC9-4945-914E-1DB19BA9FB6E}"/>
    <dgm:cxn modelId="{53BACAEF-AB38-4FBE-8E31-4D33421A8C52}" srcId="{40F95DC0-91E5-4954-8C7B-8335638B5D1F}" destId="{9B070EED-3D56-405A-BBF9-D2B7F7F4BFBE}" srcOrd="6" destOrd="0" parTransId="{9F99E544-C6F5-4120-AD7E-014E10D16126}" sibTransId="{24035A7D-00A0-4228-8A16-C498E09257A2}"/>
    <dgm:cxn modelId="{848419FA-6EF9-4B23-8CD3-90273F8049EB}" type="presOf" srcId="{9B070EED-3D56-405A-BBF9-D2B7F7F4BFBE}" destId="{D01CCC73-DB11-4641-996D-464799A53EA1}" srcOrd="0" destOrd="0" presId="urn:microsoft.com/office/officeart/2005/8/layout/process2"/>
    <dgm:cxn modelId="{B3A77BAD-D9A2-4A67-923D-54ACD69EC5E4}" type="presParOf" srcId="{F0550927-BDCB-4C50-B73C-62AC87FEF9F9}" destId="{99CBE896-B728-4082-B705-31534B89A164}" srcOrd="0" destOrd="0" presId="urn:microsoft.com/office/officeart/2005/8/layout/process2"/>
    <dgm:cxn modelId="{A601563C-1E04-417E-8C68-B78F2FE369A1}" type="presParOf" srcId="{F0550927-BDCB-4C50-B73C-62AC87FEF9F9}" destId="{BDF591A8-1704-4ECC-9CFE-F3F9064D9674}" srcOrd="1" destOrd="0" presId="urn:microsoft.com/office/officeart/2005/8/layout/process2"/>
    <dgm:cxn modelId="{14A76555-4622-4F84-BDDA-9AA5D4539437}" type="presParOf" srcId="{BDF591A8-1704-4ECC-9CFE-F3F9064D9674}" destId="{08FA3E03-F1E7-4279-8A0B-897B71E0A928}" srcOrd="0" destOrd="0" presId="urn:microsoft.com/office/officeart/2005/8/layout/process2"/>
    <dgm:cxn modelId="{BB39A008-22FE-4EEB-B6D2-BB8F48E7D4DD}" type="presParOf" srcId="{F0550927-BDCB-4C50-B73C-62AC87FEF9F9}" destId="{111A853C-CEFF-4837-BADE-24CF1E2C3729}" srcOrd="2" destOrd="0" presId="urn:microsoft.com/office/officeart/2005/8/layout/process2"/>
    <dgm:cxn modelId="{75C938D7-4FF8-4782-BE23-F283EFE7DFA9}" type="presParOf" srcId="{F0550927-BDCB-4C50-B73C-62AC87FEF9F9}" destId="{7CE19570-EA1C-4F11-ADD1-7F59E0C140CC}" srcOrd="3" destOrd="0" presId="urn:microsoft.com/office/officeart/2005/8/layout/process2"/>
    <dgm:cxn modelId="{E5419DCA-6FDC-41CD-B0DA-E7C2962BE7BC}" type="presParOf" srcId="{7CE19570-EA1C-4F11-ADD1-7F59E0C140CC}" destId="{3A6A53D8-B661-444D-8BC6-A6B0C1F34CB7}" srcOrd="0" destOrd="0" presId="urn:microsoft.com/office/officeart/2005/8/layout/process2"/>
    <dgm:cxn modelId="{9A0936F9-9D9B-42EA-995D-35CB52E44D88}" type="presParOf" srcId="{F0550927-BDCB-4C50-B73C-62AC87FEF9F9}" destId="{4BFBA2DF-5D1A-4692-9572-DD1DC778C2AE}" srcOrd="4" destOrd="0" presId="urn:microsoft.com/office/officeart/2005/8/layout/process2"/>
    <dgm:cxn modelId="{96165E64-6214-4CEE-98C5-4608916186D0}" type="presParOf" srcId="{F0550927-BDCB-4C50-B73C-62AC87FEF9F9}" destId="{32DD0A9B-C0B7-4A90-8634-CD4951ED9FF5}" srcOrd="5" destOrd="0" presId="urn:microsoft.com/office/officeart/2005/8/layout/process2"/>
    <dgm:cxn modelId="{C699FDE1-AFB9-4350-AD42-4A101BF989AF}" type="presParOf" srcId="{32DD0A9B-C0B7-4A90-8634-CD4951ED9FF5}" destId="{71381362-3ABF-4338-B71A-5407DDE2FB0A}" srcOrd="0" destOrd="0" presId="urn:microsoft.com/office/officeart/2005/8/layout/process2"/>
    <dgm:cxn modelId="{9791DB38-A581-4A06-BEDD-2D149169EB91}" type="presParOf" srcId="{F0550927-BDCB-4C50-B73C-62AC87FEF9F9}" destId="{26412A0F-61FF-4A76-980F-ADC7C2042A0B}" srcOrd="6" destOrd="0" presId="urn:microsoft.com/office/officeart/2005/8/layout/process2"/>
    <dgm:cxn modelId="{AB98409C-4C04-4D01-954D-500D3314E45B}" type="presParOf" srcId="{F0550927-BDCB-4C50-B73C-62AC87FEF9F9}" destId="{EFB17ADE-A653-4572-A12B-C328E4FA8E3D}" srcOrd="7" destOrd="0" presId="urn:microsoft.com/office/officeart/2005/8/layout/process2"/>
    <dgm:cxn modelId="{46BEB338-07BD-4872-AF16-4F7C076A7082}" type="presParOf" srcId="{EFB17ADE-A653-4572-A12B-C328E4FA8E3D}" destId="{3ED03110-43B2-481B-9446-5ECD5DD1F2AE}" srcOrd="0" destOrd="0" presId="urn:microsoft.com/office/officeart/2005/8/layout/process2"/>
    <dgm:cxn modelId="{5F540577-3F89-4045-B1C5-59A91866B96C}" type="presParOf" srcId="{F0550927-BDCB-4C50-B73C-62AC87FEF9F9}" destId="{D891ADC6-E483-4227-8F79-3F250D8E716B}" srcOrd="8" destOrd="0" presId="urn:microsoft.com/office/officeart/2005/8/layout/process2"/>
    <dgm:cxn modelId="{A87840E2-F49D-40E1-B5E7-D09585DC95E9}" type="presParOf" srcId="{F0550927-BDCB-4C50-B73C-62AC87FEF9F9}" destId="{4AB6EAA5-0D09-4161-8D9A-7EC04FA1674E}" srcOrd="9" destOrd="0" presId="urn:microsoft.com/office/officeart/2005/8/layout/process2"/>
    <dgm:cxn modelId="{C2B5FD9C-76F7-4C4D-80B1-0C769D234076}" type="presParOf" srcId="{4AB6EAA5-0D09-4161-8D9A-7EC04FA1674E}" destId="{5E6259C7-2BAC-40F9-ABB3-B0FA949C0C2E}" srcOrd="0" destOrd="0" presId="urn:microsoft.com/office/officeart/2005/8/layout/process2"/>
    <dgm:cxn modelId="{964AFAE2-67FB-4E73-891B-1124D7050BB9}" type="presParOf" srcId="{F0550927-BDCB-4C50-B73C-62AC87FEF9F9}" destId="{ED630954-78E6-4446-9DE7-A220588C9BF3}" srcOrd="10" destOrd="0" presId="urn:microsoft.com/office/officeart/2005/8/layout/process2"/>
    <dgm:cxn modelId="{71C880C4-F9CB-4436-9CBC-0DC2D22D7E7B}" type="presParOf" srcId="{F0550927-BDCB-4C50-B73C-62AC87FEF9F9}" destId="{50D2BB53-1682-4ABF-AE95-26C724666FD1}" srcOrd="11" destOrd="0" presId="urn:microsoft.com/office/officeart/2005/8/layout/process2"/>
    <dgm:cxn modelId="{797CDF7F-C49F-4E34-B084-33D10FF416D4}" type="presParOf" srcId="{50D2BB53-1682-4ABF-AE95-26C724666FD1}" destId="{CA298CCA-6CDA-4999-BFBC-8FE4CA96EAC0}" srcOrd="0" destOrd="0" presId="urn:microsoft.com/office/officeart/2005/8/layout/process2"/>
    <dgm:cxn modelId="{F3693F27-CD1B-4B80-8465-F3628ADAC6E0}" type="presParOf" srcId="{F0550927-BDCB-4C50-B73C-62AC87FEF9F9}" destId="{D01CCC73-DB11-4641-996D-464799A53EA1}"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16A3370-3C8D-44B8-BC54-06A5B711ADAB}" type="doc">
      <dgm:prSet loTypeId="urn:microsoft.com/office/officeart/2005/8/layout/vList6" loCatId="process" qsTypeId="urn:microsoft.com/office/officeart/2005/8/quickstyle/simple3" qsCatId="simple" csTypeId="urn:microsoft.com/office/officeart/2005/8/colors/colorful1" csCatId="colorful" phldr="1"/>
      <dgm:spPr/>
      <dgm:t>
        <a:bodyPr/>
        <a:lstStyle/>
        <a:p>
          <a:endParaRPr lang="en-US"/>
        </a:p>
      </dgm:t>
    </dgm:pt>
    <dgm:pt modelId="{52448857-9039-48EA-B0EE-6284ABA43018}">
      <dgm:prSet custT="1"/>
      <dgm:spPr/>
      <dgm:t>
        <a:bodyPr anchor="ctr"/>
        <a:lstStyle/>
        <a:p>
          <a:pPr>
            <a:buFontTx/>
            <a:buNone/>
          </a:pPr>
          <a:r>
            <a:rPr lang="id-ID" sz="1400" dirty="0"/>
            <a:t>  1.1 </a:t>
          </a:r>
          <a:r>
            <a:rPr lang="en-US" sz="1400" dirty="0">
              <a:hlinkClick xmlns:r="http://schemas.openxmlformats.org/officeDocument/2006/relationships" r:id="rId1" action="ppaction://hlinksldjump"/>
            </a:rPr>
            <a:t>Definisi</a:t>
          </a:r>
          <a:r>
            <a:rPr lang="en-US" sz="1400" dirty="0"/>
            <a:t> </a:t>
          </a:r>
          <a:r>
            <a:rPr lang="en-US" sz="1400" dirty="0" err="1"/>
            <a:t>Penelitian</a:t>
          </a:r>
          <a:endParaRPr lang="en-ID" sz="1400" dirty="0"/>
        </a:p>
      </dgm:t>
    </dgm:pt>
    <dgm:pt modelId="{AD89A543-A6A3-4296-A8AA-175D1E846215}" type="parTrans" cxnId="{5CFCDCEB-D10F-44A7-B1BA-BEC8C9625317}">
      <dgm:prSet/>
      <dgm:spPr/>
      <dgm:t>
        <a:bodyPr/>
        <a:lstStyle/>
        <a:p>
          <a:endParaRPr lang="en-US"/>
        </a:p>
      </dgm:t>
    </dgm:pt>
    <dgm:pt modelId="{76BD32AC-0255-4A9D-A0A3-4BE6A62EBDE2}" type="sibTrans" cxnId="{5CFCDCEB-D10F-44A7-B1BA-BEC8C9625317}">
      <dgm:prSet/>
      <dgm:spPr/>
      <dgm:t>
        <a:bodyPr/>
        <a:lstStyle/>
        <a:p>
          <a:endParaRPr lang="en-US"/>
        </a:p>
      </dgm:t>
    </dgm:pt>
    <dgm:pt modelId="{AF6B38EC-C0E6-4D25-8ABF-22B8C4C7D2D3}">
      <dgm:prSet custT="1"/>
      <dgm:spPr/>
      <dgm:t>
        <a:bodyPr anchor="ctr"/>
        <a:lstStyle/>
        <a:p>
          <a:pPr>
            <a:buFontTx/>
            <a:buNone/>
          </a:pPr>
          <a:r>
            <a:rPr lang="id-ID" sz="1400" dirty="0"/>
            <a:t>  1.2 </a:t>
          </a:r>
          <a:r>
            <a:rPr lang="en-US" sz="1400" dirty="0">
              <a:hlinkClick xmlns:r="http://schemas.openxmlformats.org/officeDocument/2006/relationships" r:id="rId2" action="ppaction://hlinksldjump"/>
            </a:rPr>
            <a:t>Klasifikasi</a:t>
          </a:r>
          <a:r>
            <a:rPr lang="en-US" sz="1400" dirty="0"/>
            <a:t> </a:t>
          </a:r>
          <a:r>
            <a:rPr lang="en-US" sz="1400" dirty="0" err="1"/>
            <a:t>Penelitian</a:t>
          </a:r>
          <a:endParaRPr lang="en-ID" sz="1400" dirty="0"/>
        </a:p>
      </dgm:t>
    </dgm:pt>
    <dgm:pt modelId="{7DFD94CF-2715-427C-AE5A-76FA2582B5B5}" type="parTrans" cxnId="{BC0C2799-E437-419E-901A-B44D62134400}">
      <dgm:prSet/>
      <dgm:spPr/>
      <dgm:t>
        <a:bodyPr/>
        <a:lstStyle/>
        <a:p>
          <a:endParaRPr lang="en-US"/>
        </a:p>
      </dgm:t>
    </dgm:pt>
    <dgm:pt modelId="{EAD43EE4-8681-4980-877E-030C97DE6ADB}" type="sibTrans" cxnId="{BC0C2799-E437-419E-901A-B44D62134400}">
      <dgm:prSet/>
      <dgm:spPr/>
      <dgm:t>
        <a:bodyPr/>
        <a:lstStyle/>
        <a:p>
          <a:endParaRPr lang="en-US"/>
        </a:p>
      </dgm:t>
    </dgm:pt>
    <dgm:pt modelId="{6683A851-81C5-480F-9292-F7098F46C695}">
      <dgm:prSet custT="1"/>
      <dgm:spPr/>
      <dgm:t>
        <a:bodyPr anchor="ctr"/>
        <a:lstStyle/>
        <a:p>
          <a:pPr>
            <a:buFontTx/>
            <a:buNone/>
          </a:pPr>
          <a:r>
            <a:rPr lang="id-ID" sz="1400" dirty="0"/>
            <a:t>  1.3 </a:t>
          </a:r>
          <a:r>
            <a:rPr lang="en-US" sz="1400" dirty="0">
              <a:hlinkClick xmlns:r="http://schemas.openxmlformats.org/officeDocument/2006/relationships" r:id="rId3" action="ppaction://hlinksldjump"/>
            </a:rPr>
            <a:t>Gaya</a:t>
          </a:r>
          <a:r>
            <a:rPr lang="en-US" sz="1400" dirty="0"/>
            <a:t> </a:t>
          </a:r>
          <a:r>
            <a:rPr lang="en-US" sz="1400" dirty="0" err="1"/>
            <a:t>Penelitian</a:t>
          </a:r>
          <a:r>
            <a:rPr lang="en-US" sz="1400" dirty="0"/>
            <a:t> Computing</a:t>
          </a:r>
          <a:endParaRPr lang="id-ID" sz="1400" dirty="0"/>
        </a:p>
      </dgm:t>
    </dgm:pt>
    <dgm:pt modelId="{0BAF01D1-3B08-4D0A-8FF5-8993E1603158}" type="parTrans" cxnId="{B3C8BDF1-FBED-4F2D-A989-52024B58A87C}">
      <dgm:prSet/>
      <dgm:spPr/>
      <dgm:t>
        <a:bodyPr/>
        <a:lstStyle/>
        <a:p>
          <a:endParaRPr lang="en-US"/>
        </a:p>
      </dgm:t>
    </dgm:pt>
    <dgm:pt modelId="{8B95642C-F792-4350-B0C4-D1C9799A5263}" type="sibTrans" cxnId="{B3C8BDF1-FBED-4F2D-A989-52024B58A87C}">
      <dgm:prSet/>
      <dgm:spPr/>
      <dgm:t>
        <a:bodyPr/>
        <a:lstStyle/>
        <a:p>
          <a:endParaRPr lang="en-US"/>
        </a:p>
      </dgm:t>
    </dgm:pt>
    <dgm:pt modelId="{354ACE7E-005D-4657-97E0-189784F431BD}">
      <dgm:prSet custT="1"/>
      <dgm:spPr/>
      <dgm:t>
        <a:bodyPr/>
        <a:lstStyle/>
        <a:p>
          <a:pPr algn="l"/>
          <a:r>
            <a:rPr lang="id-ID" sz="2400" dirty="0"/>
            <a:t>2. </a:t>
          </a:r>
          <a:r>
            <a:rPr lang="en-US" sz="2400" dirty="0">
              <a:hlinkClick xmlns:r="http://schemas.openxmlformats.org/officeDocument/2006/relationships" r:id="rId4" action="ppaction://hlinksldjump"/>
            </a:rPr>
            <a:t>Tahapan</a:t>
          </a:r>
          <a:r>
            <a:rPr lang="en-US" sz="2400" dirty="0"/>
            <a:t> </a:t>
          </a:r>
          <a:r>
            <a:rPr lang="en-US" sz="2400" dirty="0" err="1"/>
            <a:t>Penelitian</a:t>
          </a:r>
          <a:endParaRPr lang="id-ID" sz="2400" dirty="0"/>
        </a:p>
      </dgm:t>
    </dgm:pt>
    <dgm:pt modelId="{BC0B78E4-7666-4357-B9C2-70E690047842}" type="parTrans" cxnId="{74A2B115-DB51-4AA9-B2FF-1190BE292086}">
      <dgm:prSet/>
      <dgm:spPr/>
      <dgm:t>
        <a:bodyPr/>
        <a:lstStyle/>
        <a:p>
          <a:endParaRPr lang="en-US"/>
        </a:p>
      </dgm:t>
    </dgm:pt>
    <dgm:pt modelId="{260049A6-EA14-4E0F-BCBF-51636D50172A}" type="sibTrans" cxnId="{74A2B115-DB51-4AA9-B2FF-1190BE292086}">
      <dgm:prSet/>
      <dgm:spPr/>
      <dgm:t>
        <a:bodyPr/>
        <a:lstStyle/>
        <a:p>
          <a:endParaRPr lang="en-US"/>
        </a:p>
      </dgm:t>
    </dgm:pt>
    <dgm:pt modelId="{21693F81-1239-4DF2-922D-4CE28801A2CB}">
      <dgm:prSet custT="1"/>
      <dgm:spPr/>
      <dgm:t>
        <a:bodyPr anchor="ctr"/>
        <a:lstStyle/>
        <a:p>
          <a:pPr>
            <a:buFontTx/>
            <a:buNone/>
          </a:pPr>
          <a:r>
            <a:rPr lang="en-ID" sz="1400" dirty="0"/>
            <a:t>  2.1 </a:t>
          </a:r>
          <a:r>
            <a:rPr lang="en-ID" sz="1400" dirty="0" err="1"/>
            <a:t>Tahapan</a:t>
          </a:r>
          <a:r>
            <a:rPr lang="en-ID" sz="1400" dirty="0"/>
            <a:t> </a:t>
          </a:r>
          <a:r>
            <a:rPr lang="en-ID" sz="1400" dirty="0" err="1"/>
            <a:t>Penelitian</a:t>
          </a:r>
          <a:r>
            <a:rPr lang="en-ID" sz="1400" dirty="0"/>
            <a:t> </a:t>
          </a:r>
          <a:r>
            <a:rPr lang="en-ID" sz="1400" dirty="0">
              <a:hlinkClick xmlns:r="http://schemas.openxmlformats.org/officeDocument/2006/relationships" r:id="rId5" action="ppaction://hlinksldjump"/>
            </a:rPr>
            <a:t>Umum</a:t>
          </a:r>
          <a:endParaRPr lang="id-ID" sz="1400" dirty="0"/>
        </a:p>
      </dgm:t>
    </dgm:pt>
    <dgm:pt modelId="{901BA89B-12AA-4347-BAFE-D79C0A5421BF}" type="parTrans" cxnId="{51BAB7AE-EF62-42BE-8F70-BC19ED83AF69}">
      <dgm:prSet/>
      <dgm:spPr/>
      <dgm:t>
        <a:bodyPr/>
        <a:lstStyle/>
        <a:p>
          <a:endParaRPr lang="en-US"/>
        </a:p>
      </dgm:t>
    </dgm:pt>
    <dgm:pt modelId="{7337FBE3-1758-4A89-8179-A0E2A5EE29A4}" type="sibTrans" cxnId="{51BAB7AE-EF62-42BE-8F70-BC19ED83AF69}">
      <dgm:prSet/>
      <dgm:spPr/>
      <dgm:t>
        <a:bodyPr/>
        <a:lstStyle/>
        <a:p>
          <a:endParaRPr lang="en-US"/>
        </a:p>
      </dgm:t>
    </dgm:pt>
    <dgm:pt modelId="{0F62B82D-2211-4660-A2D6-C27E395F6BE1}">
      <dgm:prSet custT="1"/>
      <dgm:spPr/>
      <dgm:t>
        <a:bodyPr/>
        <a:lstStyle/>
        <a:p>
          <a:pPr algn="l"/>
          <a:r>
            <a:rPr lang="id-ID" sz="2400" dirty="0"/>
            <a:t>3. </a:t>
          </a:r>
          <a:r>
            <a:rPr lang="en-US" sz="2400" dirty="0">
              <a:hlinkClick xmlns:r="http://schemas.openxmlformats.org/officeDocument/2006/relationships" r:id="rId6" action="ppaction://hlinksldjump"/>
            </a:rPr>
            <a:t>Literature</a:t>
          </a:r>
          <a:r>
            <a:rPr lang="en-US" sz="2400" dirty="0"/>
            <a:t> Review</a:t>
          </a:r>
          <a:endParaRPr lang="id-ID" sz="2400" dirty="0"/>
        </a:p>
      </dgm:t>
    </dgm:pt>
    <dgm:pt modelId="{86C90B9A-1763-43D8-BEA7-98BEA89224C7}" type="parTrans" cxnId="{A533DB7D-BADE-484F-90EE-D561F81C5824}">
      <dgm:prSet/>
      <dgm:spPr/>
      <dgm:t>
        <a:bodyPr/>
        <a:lstStyle/>
        <a:p>
          <a:endParaRPr lang="en-US"/>
        </a:p>
      </dgm:t>
    </dgm:pt>
    <dgm:pt modelId="{CC009A08-B6BC-4560-8C95-968ACCA51FA1}" type="sibTrans" cxnId="{A533DB7D-BADE-484F-90EE-D561F81C5824}">
      <dgm:prSet/>
      <dgm:spPr/>
      <dgm:t>
        <a:bodyPr/>
        <a:lstStyle/>
        <a:p>
          <a:endParaRPr lang="en-US"/>
        </a:p>
      </dgm:t>
    </dgm:pt>
    <dgm:pt modelId="{086A08BD-465D-4145-A8A6-00341FEC2134}">
      <dgm:prSet custT="1"/>
      <dgm:spPr/>
      <dgm:t>
        <a:bodyPr anchor="ctr"/>
        <a:lstStyle/>
        <a:p>
          <a:pPr>
            <a:buFontTx/>
            <a:buNone/>
          </a:pPr>
          <a:r>
            <a:rPr lang="en-ID" sz="1400" dirty="0"/>
            <a:t>  3.1 </a:t>
          </a:r>
          <a:r>
            <a:rPr lang="en-ID" sz="1400" dirty="0">
              <a:hlinkClick xmlns:r="http://schemas.openxmlformats.org/officeDocument/2006/relationships" r:id="rId7" action="ppaction://hlinksldjump"/>
            </a:rPr>
            <a:t>Literatur</a:t>
          </a:r>
          <a:r>
            <a:rPr lang="en-ID" sz="1400" dirty="0"/>
            <a:t> </a:t>
          </a:r>
          <a:r>
            <a:rPr lang="en-ID" sz="1400" dirty="0" err="1"/>
            <a:t>Ilmiah</a:t>
          </a:r>
          <a:endParaRPr lang="id-ID" sz="1400" dirty="0"/>
        </a:p>
      </dgm:t>
    </dgm:pt>
    <dgm:pt modelId="{0F8F9464-BC1D-49E1-A3F7-3E7E1CB9C54C}" type="parTrans" cxnId="{5D23BAA9-4CEC-4E94-BC90-AB70825B10E1}">
      <dgm:prSet/>
      <dgm:spPr/>
      <dgm:t>
        <a:bodyPr/>
        <a:lstStyle/>
        <a:p>
          <a:endParaRPr lang="en-US"/>
        </a:p>
      </dgm:t>
    </dgm:pt>
    <dgm:pt modelId="{FA65CDD5-08F3-4A3E-B1D1-72C093EB48AC}" type="sibTrans" cxnId="{5D23BAA9-4CEC-4E94-BC90-AB70825B10E1}">
      <dgm:prSet/>
      <dgm:spPr/>
      <dgm:t>
        <a:bodyPr/>
        <a:lstStyle/>
        <a:p>
          <a:endParaRPr lang="en-US"/>
        </a:p>
      </dgm:t>
    </dgm:pt>
    <dgm:pt modelId="{5CA3BA83-43CD-475F-8735-B5BEE8C7AB3D}">
      <dgm:prSet custT="1"/>
      <dgm:spPr/>
      <dgm:t>
        <a:bodyPr/>
        <a:lstStyle/>
        <a:p>
          <a:pPr algn="l"/>
          <a:r>
            <a:rPr lang="id-ID" sz="2400" dirty="0"/>
            <a:t>4. </a:t>
          </a:r>
          <a:r>
            <a:rPr lang="en-US" sz="2400" dirty="0">
              <a:hlinkClick xmlns:r="http://schemas.openxmlformats.org/officeDocument/2006/relationships" r:id="rId8" action="ppaction://hlinksldjump"/>
            </a:rPr>
            <a:t>Penulisan</a:t>
          </a:r>
          <a:r>
            <a:rPr lang="en-US" sz="2400" dirty="0"/>
            <a:t> </a:t>
          </a:r>
          <a:r>
            <a:rPr lang="en-US" sz="2400" dirty="0" err="1"/>
            <a:t>Ilmiah</a:t>
          </a:r>
          <a:endParaRPr lang="id-ID" sz="2400" dirty="0"/>
        </a:p>
      </dgm:t>
    </dgm:pt>
    <dgm:pt modelId="{7F70A77B-AF34-48EB-90EF-ECBE2F76FFE5}" type="parTrans" cxnId="{B3469E3B-0A5F-4121-8A9A-5B7987A6536E}">
      <dgm:prSet/>
      <dgm:spPr/>
      <dgm:t>
        <a:bodyPr/>
        <a:lstStyle/>
        <a:p>
          <a:endParaRPr lang="en-US"/>
        </a:p>
      </dgm:t>
    </dgm:pt>
    <dgm:pt modelId="{8B4DB6AA-7D7A-4E70-B5E5-A5B375DD776A}" type="sibTrans" cxnId="{B3469E3B-0A5F-4121-8A9A-5B7987A6536E}">
      <dgm:prSet/>
      <dgm:spPr/>
      <dgm:t>
        <a:bodyPr/>
        <a:lstStyle/>
        <a:p>
          <a:endParaRPr lang="en-US"/>
        </a:p>
      </dgm:t>
    </dgm:pt>
    <dgm:pt modelId="{A1A49713-3915-40CA-BDA4-992651CC6D56}">
      <dgm:prSet custT="1"/>
      <dgm:spPr/>
      <dgm:t>
        <a:bodyPr anchor="ctr"/>
        <a:lstStyle/>
        <a:p>
          <a:pPr>
            <a:buFontTx/>
            <a:buNone/>
          </a:pPr>
          <a:r>
            <a:rPr lang="fi-FI" sz="1400" dirty="0"/>
            <a:t>  4.1 </a:t>
          </a:r>
          <a:r>
            <a:rPr lang="fi-FI" sz="1400" dirty="0">
              <a:hlinkClick xmlns:r="http://schemas.openxmlformats.org/officeDocument/2006/relationships" r:id="rId9" action="ppaction://hlinksldjump"/>
            </a:rPr>
            <a:t>Mengapa</a:t>
          </a:r>
          <a:r>
            <a:rPr lang="fi-FI" sz="1400" dirty="0"/>
            <a:t> Penulisan dan Publikasi Ilmiah?</a:t>
          </a:r>
          <a:endParaRPr lang="id-ID" sz="1400" dirty="0"/>
        </a:p>
      </dgm:t>
    </dgm:pt>
    <dgm:pt modelId="{ED44447D-2ABE-4C0F-BD5D-0330397CC6EC}" type="parTrans" cxnId="{32048307-19DD-456B-84BC-718E1AF4575C}">
      <dgm:prSet/>
      <dgm:spPr/>
      <dgm:t>
        <a:bodyPr/>
        <a:lstStyle/>
        <a:p>
          <a:endParaRPr lang="en-US"/>
        </a:p>
      </dgm:t>
    </dgm:pt>
    <dgm:pt modelId="{294BBC22-3906-46BD-BF22-E07586A95F06}" type="sibTrans" cxnId="{32048307-19DD-456B-84BC-718E1AF4575C}">
      <dgm:prSet/>
      <dgm:spPr/>
      <dgm:t>
        <a:bodyPr/>
        <a:lstStyle/>
        <a:p>
          <a:endParaRPr lang="en-US"/>
        </a:p>
      </dgm:t>
    </dgm:pt>
    <dgm:pt modelId="{243E88B2-2780-4439-A572-F071F4FE26D4}">
      <dgm:prSet custT="1"/>
      <dgm:spPr/>
      <dgm:t>
        <a:bodyPr/>
        <a:lstStyle/>
        <a:p>
          <a:pPr algn="l"/>
          <a:r>
            <a:rPr lang="id-ID" sz="2400" dirty="0"/>
            <a:t>5. </a:t>
          </a:r>
          <a:r>
            <a:rPr lang="en-US" sz="2400" dirty="0">
              <a:hlinkClick xmlns:r="http://schemas.openxmlformats.org/officeDocument/2006/relationships" r:id="rId10" action="ppaction://hlinksldjump"/>
            </a:rPr>
            <a:t>Pembimbingan</a:t>
          </a:r>
          <a:r>
            <a:rPr lang="en-US" sz="2400" dirty="0"/>
            <a:t> dan </a:t>
          </a:r>
          <a:br>
            <a:rPr lang="en-US" sz="2400" dirty="0"/>
          </a:br>
          <a:r>
            <a:rPr lang="en-US" sz="2400" dirty="0"/>
            <a:t>    </a:t>
          </a:r>
          <a:r>
            <a:rPr lang="en-US" sz="2400" dirty="0" err="1"/>
            <a:t>Presentasi</a:t>
          </a:r>
          <a:r>
            <a:rPr lang="en-US" sz="2400" dirty="0"/>
            <a:t> </a:t>
          </a:r>
          <a:r>
            <a:rPr lang="en-US" sz="2400" dirty="0" err="1"/>
            <a:t>Penelitian</a:t>
          </a:r>
          <a:endParaRPr lang="id-ID" sz="2400" dirty="0"/>
        </a:p>
      </dgm:t>
    </dgm:pt>
    <dgm:pt modelId="{8FEA60FD-4ACF-4E33-AB7B-8AA3373F1F5B}" type="parTrans" cxnId="{C922A8A0-40D0-4708-B39D-B402CE7C7B2D}">
      <dgm:prSet/>
      <dgm:spPr/>
      <dgm:t>
        <a:bodyPr/>
        <a:lstStyle/>
        <a:p>
          <a:endParaRPr lang="en-US"/>
        </a:p>
      </dgm:t>
    </dgm:pt>
    <dgm:pt modelId="{C0E68233-A890-43CD-AB08-CEF62442387E}" type="sibTrans" cxnId="{C922A8A0-40D0-4708-B39D-B402CE7C7B2D}">
      <dgm:prSet/>
      <dgm:spPr/>
      <dgm:t>
        <a:bodyPr/>
        <a:lstStyle/>
        <a:p>
          <a:endParaRPr lang="en-US"/>
        </a:p>
      </dgm:t>
    </dgm:pt>
    <dgm:pt modelId="{BB4580B9-A32C-44CF-9B5C-711F3BBC042A}">
      <dgm:prSet custT="1"/>
      <dgm:spPr/>
      <dgm:t>
        <a:bodyPr anchor="ctr"/>
        <a:lstStyle/>
        <a:p>
          <a:pPr>
            <a:buFontTx/>
            <a:buNone/>
          </a:pPr>
          <a:r>
            <a:rPr lang="en-ID" sz="1400" dirty="0"/>
            <a:t>  5.1 </a:t>
          </a:r>
          <a:r>
            <a:rPr lang="en-ID" sz="1400" dirty="0">
              <a:hlinkClick xmlns:r="http://schemas.openxmlformats.org/officeDocument/2006/relationships" r:id="rId11" action="ppaction://hlinksldjump"/>
            </a:rPr>
            <a:t>Pembimbingan</a:t>
          </a:r>
          <a:r>
            <a:rPr lang="en-ID" sz="1400" dirty="0"/>
            <a:t> </a:t>
          </a:r>
          <a:r>
            <a:rPr lang="en-ID" sz="1400" dirty="0" err="1"/>
            <a:t>Penelitian</a:t>
          </a:r>
          <a:endParaRPr lang="id-ID" sz="1400" dirty="0"/>
        </a:p>
      </dgm:t>
    </dgm:pt>
    <dgm:pt modelId="{82F5A239-C375-4884-B729-9FB3C757900A}" type="parTrans" cxnId="{21AE3EDF-90B6-4EBA-A109-B27435C6E520}">
      <dgm:prSet/>
      <dgm:spPr/>
      <dgm:t>
        <a:bodyPr/>
        <a:lstStyle/>
        <a:p>
          <a:endParaRPr lang="en-US"/>
        </a:p>
      </dgm:t>
    </dgm:pt>
    <dgm:pt modelId="{7F604FD7-E235-4E90-A308-06F942AAF4F4}" type="sibTrans" cxnId="{21AE3EDF-90B6-4EBA-A109-B27435C6E520}">
      <dgm:prSet/>
      <dgm:spPr/>
      <dgm:t>
        <a:bodyPr/>
        <a:lstStyle/>
        <a:p>
          <a:endParaRPr lang="en-US"/>
        </a:p>
      </dgm:t>
    </dgm:pt>
    <dgm:pt modelId="{CBCFAEEF-9D59-42E3-8017-644E25FBB543}">
      <dgm:prSet phldrT="[Text]" custT="1"/>
      <dgm:spPr/>
      <dgm:t>
        <a:bodyPr/>
        <a:lstStyle/>
        <a:p>
          <a:pPr algn="l">
            <a:buFont typeface="+mj-lt"/>
            <a:buAutoNum type="arabicPeriod"/>
          </a:pPr>
          <a:r>
            <a:rPr lang="id-ID" sz="2400" dirty="0"/>
            <a:t>1. </a:t>
          </a:r>
          <a:r>
            <a:rPr lang="id-ID" sz="2400" u="none" dirty="0">
              <a:hlinkClick xmlns:r="http://schemas.openxmlformats.org/officeDocument/2006/relationships" r:id="rId12" action="ppaction://hlinksldjump"/>
            </a:rPr>
            <a:t>Pengantar</a:t>
          </a:r>
          <a:r>
            <a:rPr lang="id-ID" sz="2400" u="none" dirty="0"/>
            <a:t> </a:t>
          </a:r>
          <a:r>
            <a:rPr lang="en-US" sz="2400" u="none" dirty="0" err="1"/>
            <a:t>Penelitian</a:t>
          </a:r>
          <a:endParaRPr lang="en-US" sz="2400" u="none" dirty="0"/>
        </a:p>
      </dgm:t>
    </dgm:pt>
    <dgm:pt modelId="{08608689-5856-4752-AAF1-0C6B74AC3301}" type="sibTrans" cxnId="{2F3BBE5F-5E8A-4B85-9019-DE77C2CF402B}">
      <dgm:prSet/>
      <dgm:spPr/>
      <dgm:t>
        <a:bodyPr/>
        <a:lstStyle/>
        <a:p>
          <a:endParaRPr lang="en-US"/>
        </a:p>
      </dgm:t>
    </dgm:pt>
    <dgm:pt modelId="{700C16CE-3389-41AE-8FF8-6667A509B921}" type="parTrans" cxnId="{2F3BBE5F-5E8A-4B85-9019-DE77C2CF402B}">
      <dgm:prSet/>
      <dgm:spPr/>
      <dgm:t>
        <a:bodyPr/>
        <a:lstStyle/>
        <a:p>
          <a:endParaRPr lang="en-US"/>
        </a:p>
      </dgm:t>
    </dgm:pt>
    <dgm:pt modelId="{3788E25B-A26D-4620-9500-E8428CD99F56}">
      <dgm:prSet custT="1"/>
      <dgm:spPr/>
      <dgm:t>
        <a:bodyPr anchor="ctr"/>
        <a:lstStyle/>
        <a:p>
          <a:pPr>
            <a:buFontTx/>
            <a:buNone/>
          </a:pPr>
          <a:r>
            <a:rPr lang="en-US" sz="1400" dirty="0"/>
            <a:t>  1.4 </a:t>
          </a:r>
          <a:r>
            <a:rPr lang="en-US" sz="1400" dirty="0">
              <a:hlinkClick xmlns:r="http://schemas.openxmlformats.org/officeDocument/2006/relationships" r:id="rId13" action="ppaction://hlinksldjump"/>
            </a:rPr>
            <a:t>Kontribusi</a:t>
          </a:r>
          <a:r>
            <a:rPr lang="en-US" sz="1400" dirty="0"/>
            <a:t> dan </a:t>
          </a:r>
          <a:r>
            <a:rPr lang="en-US" sz="1400" dirty="0" err="1"/>
            <a:t>Orisinalitas</a:t>
          </a:r>
          <a:endParaRPr lang="id-ID" sz="1400" dirty="0"/>
        </a:p>
      </dgm:t>
    </dgm:pt>
    <dgm:pt modelId="{91C31A82-D524-4B4B-90B0-6A4D9F62729E}" type="parTrans" cxnId="{6531C06A-7D68-4FC8-8ABB-8FE035DFB070}">
      <dgm:prSet/>
      <dgm:spPr/>
      <dgm:t>
        <a:bodyPr/>
        <a:lstStyle/>
        <a:p>
          <a:endParaRPr lang="en-ID"/>
        </a:p>
      </dgm:t>
    </dgm:pt>
    <dgm:pt modelId="{971DABBD-3759-4E00-BB22-3F9FD48BB8A9}" type="sibTrans" cxnId="{6531C06A-7D68-4FC8-8ABB-8FE035DFB070}">
      <dgm:prSet/>
      <dgm:spPr/>
      <dgm:t>
        <a:bodyPr/>
        <a:lstStyle/>
        <a:p>
          <a:endParaRPr lang="en-ID"/>
        </a:p>
      </dgm:t>
    </dgm:pt>
    <dgm:pt modelId="{A6BBC2CF-87ED-4446-BEA1-7876F38006A9}">
      <dgm:prSet custT="1"/>
      <dgm:spPr/>
      <dgm:t>
        <a:bodyPr/>
        <a:lstStyle/>
        <a:p>
          <a:pPr>
            <a:buFontTx/>
            <a:buNone/>
          </a:pPr>
          <a:r>
            <a:rPr lang="en-ID" sz="1400" dirty="0"/>
            <a:t>  2.2 Tahapan Penelitian </a:t>
          </a:r>
          <a:r>
            <a:rPr lang="en-ID" sz="1400" dirty="0">
              <a:hlinkClick xmlns:r="http://schemas.openxmlformats.org/officeDocument/2006/relationships" r:id="rId14" action="ppaction://hlinksldjump"/>
            </a:rPr>
            <a:t>Computing</a:t>
          </a:r>
          <a:endParaRPr lang="en-ID" sz="1400" dirty="0"/>
        </a:p>
      </dgm:t>
    </dgm:pt>
    <dgm:pt modelId="{80501417-4476-4F9D-8C6A-C54D1F62AD60}" type="parTrans" cxnId="{69329F0F-F5CA-479B-9D55-EAEE68F27100}">
      <dgm:prSet/>
      <dgm:spPr/>
      <dgm:t>
        <a:bodyPr/>
        <a:lstStyle/>
        <a:p>
          <a:endParaRPr lang="en-ID"/>
        </a:p>
      </dgm:t>
    </dgm:pt>
    <dgm:pt modelId="{052DB2C7-6327-441F-8E44-B1A25E96BB03}" type="sibTrans" cxnId="{69329F0F-F5CA-479B-9D55-EAEE68F27100}">
      <dgm:prSet/>
      <dgm:spPr/>
      <dgm:t>
        <a:bodyPr/>
        <a:lstStyle/>
        <a:p>
          <a:endParaRPr lang="en-ID"/>
        </a:p>
      </dgm:t>
    </dgm:pt>
    <dgm:pt modelId="{F8348E2C-E21A-4C19-8474-E6DB2394BA9A}">
      <dgm:prSet custT="1"/>
      <dgm:spPr/>
      <dgm:t>
        <a:bodyPr/>
        <a:lstStyle/>
        <a:p>
          <a:pPr>
            <a:buFontTx/>
            <a:buNone/>
          </a:pPr>
          <a:r>
            <a:rPr lang="en-ID" sz="1400" dirty="0"/>
            <a:t>  2.3 Tahapan </a:t>
          </a:r>
          <a:r>
            <a:rPr lang="en-ID" sz="1400" dirty="0" err="1"/>
            <a:t>Penelitian</a:t>
          </a:r>
          <a:r>
            <a:rPr lang="en-ID" sz="1400" dirty="0"/>
            <a:t> Computing</a:t>
          </a:r>
          <a:br>
            <a:rPr lang="en-ID" sz="1400" dirty="0"/>
          </a:br>
          <a:r>
            <a:rPr lang="en-ID" sz="1400" dirty="0"/>
            <a:t>      </a:t>
          </a:r>
          <a:r>
            <a:rPr lang="en-ID" sz="1400" dirty="0" err="1"/>
            <a:t>Fokus</a:t>
          </a:r>
          <a:r>
            <a:rPr lang="en-ID" sz="1400" dirty="0"/>
            <a:t> </a:t>
          </a:r>
          <a:r>
            <a:rPr lang="en-ID" sz="1400" dirty="0">
              <a:hlinkClick xmlns:r="http://schemas.openxmlformats.org/officeDocument/2006/relationships" r:id="rId15" action="ppaction://hlinksldjump"/>
            </a:rPr>
            <a:t>Perbaikan </a:t>
          </a:r>
          <a:r>
            <a:rPr lang="en-ID" sz="1400" dirty="0" err="1">
              <a:hlinkClick xmlns:r="http://schemas.openxmlformats.org/officeDocument/2006/relationships" r:id="rId15" action="ppaction://hlinksldjump"/>
            </a:rPr>
            <a:t>Algoritma</a:t>
          </a:r>
          <a:endParaRPr lang="en-ID" sz="1400" dirty="0"/>
        </a:p>
      </dgm:t>
    </dgm:pt>
    <dgm:pt modelId="{F779E69C-0916-4EBB-9216-E8669F925944}" type="parTrans" cxnId="{7C0495FC-A870-4FFF-9E35-7DA6630B22B9}">
      <dgm:prSet/>
      <dgm:spPr/>
      <dgm:t>
        <a:bodyPr/>
        <a:lstStyle/>
        <a:p>
          <a:endParaRPr lang="en-ID"/>
        </a:p>
      </dgm:t>
    </dgm:pt>
    <dgm:pt modelId="{E2AFC3A9-1885-458E-A7C1-E9BEA3D3E096}" type="sibTrans" cxnId="{7C0495FC-A870-4FFF-9E35-7DA6630B22B9}">
      <dgm:prSet/>
      <dgm:spPr/>
      <dgm:t>
        <a:bodyPr/>
        <a:lstStyle/>
        <a:p>
          <a:endParaRPr lang="en-ID"/>
        </a:p>
      </dgm:t>
    </dgm:pt>
    <dgm:pt modelId="{90DDA847-47C1-4AC7-BC35-2DCAE94F1548}">
      <dgm:prSet custT="1"/>
      <dgm:spPr/>
      <dgm:t>
        <a:bodyPr/>
        <a:lstStyle/>
        <a:p>
          <a:pPr>
            <a:buFontTx/>
            <a:buNone/>
          </a:pPr>
          <a:r>
            <a:rPr lang="en-ID" sz="1400" dirty="0"/>
            <a:t>  3.2 Teknik </a:t>
          </a:r>
          <a:r>
            <a:rPr lang="en-ID" sz="1400" dirty="0">
              <a:hlinkClick xmlns:r="http://schemas.openxmlformats.org/officeDocument/2006/relationships" r:id="rId16" action="ppaction://hlinksldjump"/>
            </a:rPr>
            <a:t>Mengelola</a:t>
          </a:r>
          <a:r>
            <a:rPr lang="en-ID" sz="1400" dirty="0"/>
            <a:t> Paper</a:t>
          </a:r>
        </a:p>
      </dgm:t>
    </dgm:pt>
    <dgm:pt modelId="{7F2BE1CC-7E5D-40B7-BD85-41BEF08CE433}" type="parTrans" cxnId="{8E33CC9A-2113-42BA-B204-CA400CE66B6D}">
      <dgm:prSet/>
      <dgm:spPr/>
      <dgm:t>
        <a:bodyPr/>
        <a:lstStyle/>
        <a:p>
          <a:endParaRPr lang="en-ID"/>
        </a:p>
      </dgm:t>
    </dgm:pt>
    <dgm:pt modelId="{4B15F568-9675-4AC1-AF5C-2370D4B79B92}" type="sibTrans" cxnId="{8E33CC9A-2113-42BA-B204-CA400CE66B6D}">
      <dgm:prSet/>
      <dgm:spPr/>
      <dgm:t>
        <a:bodyPr/>
        <a:lstStyle/>
        <a:p>
          <a:endParaRPr lang="en-ID"/>
        </a:p>
      </dgm:t>
    </dgm:pt>
    <dgm:pt modelId="{C1D7C6CC-43A8-4F8E-A352-CF41AA020319}">
      <dgm:prSet custT="1"/>
      <dgm:spPr/>
      <dgm:t>
        <a:bodyPr/>
        <a:lstStyle/>
        <a:p>
          <a:pPr>
            <a:buFontTx/>
            <a:buNone/>
          </a:pPr>
          <a:r>
            <a:rPr lang="en-ID" sz="1400" dirty="0"/>
            <a:t>  3.3 Teknik </a:t>
          </a:r>
          <a:r>
            <a:rPr lang="en-ID" sz="1400" dirty="0">
              <a:hlinkClick xmlns:r="http://schemas.openxmlformats.org/officeDocument/2006/relationships" r:id="rId17" action="ppaction://hlinksldjump"/>
            </a:rPr>
            <a:t>Mereview</a:t>
          </a:r>
          <a:r>
            <a:rPr lang="en-ID" sz="1400" dirty="0"/>
            <a:t> Paper</a:t>
          </a:r>
        </a:p>
      </dgm:t>
    </dgm:pt>
    <dgm:pt modelId="{8DCB35CE-0CD8-4F29-A4AB-6DEE2A93A95E}" type="parTrans" cxnId="{9E9CDF7A-625F-4B7A-AAF2-1A575D22A24F}">
      <dgm:prSet/>
      <dgm:spPr/>
      <dgm:t>
        <a:bodyPr/>
        <a:lstStyle/>
        <a:p>
          <a:endParaRPr lang="en-ID"/>
        </a:p>
      </dgm:t>
    </dgm:pt>
    <dgm:pt modelId="{54F15C5E-EA82-4272-B417-066042902070}" type="sibTrans" cxnId="{9E9CDF7A-625F-4B7A-AAF2-1A575D22A24F}">
      <dgm:prSet/>
      <dgm:spPr/>
      <dgm:t>
        <a:bodyPr/>
        <a:lstStyle/>
        <a:p>
          <a:endParaRPr lang="en-ID"/>
        </a:p>
      </dgm:t>
    </dgm:pt>
    <dgm:pt modelId="{83524D86-45AC-4277-B577-1869DD09CAFF}">
      <dgm:prSet custT="1"/>
      <dgm:spPr/>
      <dgm:t>
        <a:bodyPr/>
        <a:lstStyle/>
        <a:p>
          <a:pPr>
            <a:buFontTx/>
            <a:buNone/>
          </a:pPr>
          <a:r>
            <a:rPr lang="it-IT" sz="1400" dirty="0"/>
            <a:t>  4.2 </a:t>
          </a:r>
          <a:r>
            <a:rPr lang="it-IT" sz="1400" dirty="0">
              <a:hlinkClick xmlns:r="http://schemas.openxmlformats.org/officeDocument/2006/relationships" r:id="rId18" action="ppaction://hlinksldjump"/>
            </a:rPr>
            <a:t>Sitasi</a:t>
          </a:r>
          <a:r>
            <a:rPr lang="it-IT" sz="1400" dirty="0"/>
            <a:t> dan Penulisan Referensi</a:t>
          </a:r>
          <a:endParaRPr lang="en-ID" sz="1400" dirty="0"/>
        </a:p>
      </dgm:t>
    </dgm:pt>
    <dgm:pt modelId="{5BBFDB7B-131D-409F-851C-6C8BEFF3E245}" type="parTrans" cxnId="{549B002B-D428-4D4D-9226-3FE4586F45D4}">
      <dgm:prSet/>
      <dgm:spPr/>
      <dgm:t>
        <a:bodyPr/>
        <a:lstStyle/>
        <a:p>
          <a:endParaRPr lang="en-ID"/>
        </a:p>
      </dgm:t>
    </dgm:pt>
    <dgm:pt modelId="{2A2A875C-3943-4B49-9BC7-5A5A29B9F7B5}" type="sibTrans" cxnId="{549B002B-D428-4D4D-9226-3FE4586F45D4}">
      <dgm:prSet/>
      <dgm:spPr/>
      <dgm:t>
        <a:bodyPr/>
        <a:lstStyle/>
        <a:p>
          <a:endParaRPr lang="en-ID"/>
        </a:p>
      </dgm:t>
    </dgm:pt>
    <dgm:pt modelId="{FD5E6391-C04F-4903-8160-A88BCA9BF531}">
      <dgm:prSet custT="1"/>
      <dgm:spPr/>
      <dgm:t>
        <a:bodyPr/>
        <a:lstStyle/>
        <a:p>
          <a:pPr>
            <a:buFontTx/>
            <a:buNone/>
          </a:pPr>
          <a:r>
            <a:rPr lang="sv-SE" sz="1400" dirty="0"/>
            <a:t>  4.3 Penulisan </a:t>
          </a:r>
          <a:r>
            <a:rPr lang="sv-SE" sz="1400" dirty="0">
              <a:hlinkClick xmlns:r="http://schemas.openxmlformats.org/officeDocument/2006/relationships" r:id="rId19" action="ppaction://hlinksldjump"/>
            </a:rPr>
            <a:t>Tesis</a:t>
          </a:r>
          <a:endParaRPr lang="en-ID" sz="1400" dirty="0"/>
        </a:p>
      </dgm:t>
    </dgm:pt>
    <dgm:pt modelId="{892C47DC-3B75-497B-BC94-139AA957CCC7}" type="parTrans" cxnId="{32978AE2-ADC1-48FE-BECE-91F9566D7E59}">
      <dgm:prSet/>
      <dgm:spPr/>
      <dgm:t>
        <a:bodyPr/>
        <a:lstStyle/>
        <a:p>
          <a:endParaRPr lang="en-ID"/>
        </a:p>
      </dgm:t>
    </dgm:pt>
    <dgm:pt modelId="{1DA234A7-C984-44D7-8123-D7BD939DD63D}" type="sibTrans" cxnId="{32978AE2-ADC1-48FE-BECE-91F9566D7E59}">
      <dgm:prSet/>
      <dgm:spPr/>
      <dgm:t>
        <a:bodyPr/>
        <a:lstStyle/>
        <a:p>
          <a:endParaRPr lang="en-ID"/>
        </a:p>
      </dgm:t>
    </dgm:pt>
    <dgm:pt modelId="{186C3714-6369-49EA-A6BE-4F986E77711B}">
      <dgm:prSet custT="1"/>
      <dgm:spPr/>
      <dgm:t>
        <a:bodyPr/>
        <a:lstStyle/>
        <a:p>
          <a:pPr>
            <a:buFontTx/>
            <a:buNone/>
          </a:pPr>
          <a:r>
            <a:rPr lang="en-ID" sz="1400" dirty="0"/>
            <a:t>  4.4 </a:t>
          </a:r>
          <a:r>
            <a:rPr lang="en-ID" sz="1400" dirty="0">
              <a:hlinkClick xmlns:r="http://schemas.openxmlformats.org/officeDocument/2006/relationships" r:id="rId20" action="ppaction://hlinksldjump"/>
            </a:rPr>
            <a:t>Publikasi </a:t>
          </a:r>
          <a:r>
            <a:rPr lang="en-ID" sz="1400" dirty="0" err="1">
              <a:hlinkClick xmlns:r="http://schemas.openxmlformats.org/officeDocument/2006/relationships" r:id="rId20" action="ppaction://hlinksldjump"/>
            </a:rPr>
            <a:t>Ilmiah</a:t>
          </a:r>
          <a:r>
            <a:rPr lang="en-ID" sz="1400" dirty="0">
              <a:hlinkClick xmlns:r="http://schemas.openxmlformats.org/officeDocument/2006/relationships" r:id="rId20" action="ppaction://hlinksldjump"/>
            </a:rPr>
            <a:t> </a:t>
          </a:r>
          <a:r>
            <a:rPr lang="en-ID" sz="1400" dirty="0" err="1"/>
            <a:t>untuk</a:t>
          </a:r>
          <a:r>
            <a:rPr lang="en-ID" sz="1400" dirty="0"/>
            <a:t> </a:t>
          </a:r>
          <a:r>
            <a:rPr lang="en-ID" sz="1400" dirty="0" err="1"/>
            <a:t>Jurnal</a:t>
          </a:r>
          <a:r>
            <a:rPr lang="en-ID" sz="1400" dirty="0"/>
            <a:t> </a:t>
          </a:r>
          <a:r>
            <a:rPr lang="en-ID" sz="1400" dirty="0" err="1"/>
            <a:t>Internasional</a:t>
          </a:r>
          <a:endParaRPr lang="en-ID" sz="1400" dirty="0"/>
        </a:p>
      </dgm:t>
    </dgm:pt>
    <dgm:pt modelId="{9998D0BA-F499-4D0B-9294-BD3857BC0398}" type="parTrans" cxnId="{826EDFE3-8747-4F2F-B499-F3538F41AA8B}">
      <dgm:prSet/>
      <dgm:spPr/>
      <dgm:t>
        <a:bodyPr/>
        <a:lstStyle/>
        <a:p>
          <a:endParaRPr lang="en-ID"/>
        </a:p>
      </dgm:t>
    </dgm:pt>
    <dgm:pt modelId="{3012CE9B-D0F9-483E-9D72-9AE86B1DFE8D}" type="sibTrans" cxnId="{826EDFE3-8747-4F2F-B499-F3538F41AA8B}">
      <dgm:prSet/>
      <dgm:spPr/>
      <dgm:t>
        <a:bodyPr/>
        <a:lstStyle/>
        <a:p>
          <a:endParaRPr lang="en-ID"/>
        </a:p>
      </dgm:t>
    </dgm:pt>
    <dgm:pt modelId="{EA7D4DD5-ABCE-4FC0-BA5C-F146769B5F9B}">
      <dgm:prSet custT="1"/>
      <dgm:spPr/>
      <dgm:t>
        <a:bodyPr/>
        <a:lstStyle/>
        <a:p>
          <a:pPr>
            <a:buFontTx/>
            <a:buNone/>
          </a:pPr>
          <a:r>
            <a:rPr lang="en-ID" sz="1400" dirty="0"/>
            <a:t>  5.2 </a:t>
          </a:r>
          <a:r>
            <a:rPr lang="en-ID" sz="1400" dirty="0">
              <a:hlinkClick xmlns:r="http://schemas.openxmlformats.org/officeDocument/2006/relationships" r:id="rId21" action="ppaction://hlinksldjump"/>
            </a:rPr>
            <a:t>Presentasi</a:t>
          </a:r>
          <a:r>
            <a:rPr lang="en-ID" sz="1400" dirty="0"/>
            <a:t> </a:t>
          </a:r>
          <a:r>
            <a:rPr lang="en-ID" sz="1400" dirty="0" err="1"/>
            <a:t>Penelitian</a:t>
          </a:r>
          <a:endParaRPr lang="en-ID" sz="1400" dirty="0"/>
        </a:p>
      </dgm:t>
    </dgm:pt>
    <dgm:pt modelId="{753C8978-54AB-4A90-B017-885E0C9706BA}" type="parTrans" cxnId="{665E7FF5-7731-4586-9D1D-FEF7E95A51E4}">
      <dgm:prSet/>
      <dgm:spPr/>
      <dgm:t>
        <a:bodyPr/>
        <a:lstStyle/>
        <a:p>
          <a:endParaRPr lang="en-ID"/>
        </a:p>
      </dgm:t>
    </dgm:pt>
    <dgm:pt modelId="{A981EF44-2C39-4223-AAA1-50934F666EC6}" type="sibTrans" cxnId="{665E7FF5-7731-4586-9D1D-FEF7E95A51E4}">
      <dgm:prSet/>
      <dgm:spPr/>
      <dgm:t>
        <a:bodyPr/>
        <a:lstStyle/>
        <a:p>
          <a:endParaRPr lang="en-ID"/>
        </a:p>
      </dgm:t>
    </dgm:pt>
    <dgm:pt modelId="{2FF5A1B3-0378-4161-B884-D480AA0C789C}">
      <dgm:prSet custT="1"/>
      <dgm:spPr/>
      <dgm:t>
        <a:bodyPr/>
        <a:lstStyle/>
        <a:p>
          <a:pPr>
            <a:buFontTx/>
            <a:buNone/>
          </a:pPr>
          <a:r>
            <a:rPr lang="en-ID" sz="1400" dirty="0"/>
            <a:t>  4.5 Penulisan </a:t>
          </a:r>
          <a:r>
            <a:rPr lang="en-ID" sz="1400" dirty="0">
              <a:hlinkClick xmlns:r="http://schemas.openxmlformats.org/officeDocument/2006/relationships" r:id="rId22" action="ppaction://hlinksldjump"/>
            </a:rPr>
            <a:t>Systematic Literature Review </a:t>
          </a:r>
          <a:r>
            <a:rPr lang="en-ID" sz="1400" dirty="0"/>
            <a:t>(SLR)</a:t>
          </a:r>
        </a:p>
      </dgm:t>
    </dgm:pt>
    <dgm:pt modelId="{C3283FF1-C0BA-412F-AF85-114282E0398C}" type="sibTrans" cxnId="{CEECE67B-589D-433C-A439-A979BF917EF9}">
      <dgm:prSet/>
      <dgm:spPr/>
      <dgm:t>
        <a:bodyPr/>
        <a:lstStyle/>
        <a:p>
          <a:endParaRPr lang="en-ID"/>
        </a:p>
      </dgm:t>
    </dgm:pt>
    <dgm:pt modelId="{436707B7-0771-4F49-84FB-164B6687F29A}" type="parTrans" cxnId="{CEECE67B-589D-433C-A439-A979BF917EF9}">
      <dgm:prSet/>
      <dgm:spPr/>
      <dgm:t>
        <a:bodyPr/>
        <a:lstStyle/>
        <a:p>
          <a:endParaRPr lang="en-ID"/>
        </a:p>
      </dgm:t>
    </dgm:pt>
    <dgm:pt modelId="{C1700D05-57F7-45F8-85ED-CAEB1A5F2E33}" type="pres">
      <dgm:prSet presAssocID="{116A3370-3C8D-44B8-BC54-06A5B711ADAB}" presName="Name0" presStyleCnt="0">
        <dgm:presLayoutVars>
          <dgm:dir/>
          <dgm:animLvl val="lvl"/>
          <dgm:resizeHandles/>
        </dgm:presLayoutVars>
      </dgm:prSet>
      <dgm:spPr/>
    </dgm:pt>
    <dgm:pt modelId="{070ADB2C-628E-49E8-B285-30DE8F7EBFA8}" type="pres">
      <dgm:prSet presAssocID="{CBCFAEEF-9D59-42E3-8017-644E25FBB543}" presName="linNode" presStyleCnt="0"/>
      <dgm:spPr/>
    </dgm:pt>
    <dgm:pt modelId="{666E94A9-7497-4713-A0C8-9488B8ED8407}" type="pres">
      <dgm:prSet presAssocID="{CBCFAEEF-9D59-42E3-8017-644E25FBB543}" presName="parentShp" presStyleLbl="node1" presStyleIdx="0" presStyleCnt="5" custScaleX="104808" custLinFactNeighborX="-1692" custLinFactNeighborY="-185">
        <dgm:presLayoutVars>
          <dgm:bulletEnabled val="1"/>
        </dgm:presLayoutVars>
      </dgm:prSet>
      <dgm:spPr/>
    </dgm:pt>
    <dgm:pt modelId="{2A9AD8C9-9A35-4760-8497-3FBBFDCB446D}" type="pres">
      <dgm:prSet presAssocID="{CBCFAEEF-9D59-42E3-8017-644E25FBB543}" presName="childShp" presStyleLbl="bgAccFollowNode1" presStyleIdx="0" presStyleCnt="5">
        <dgm:presLayoutVars>
          <dgm:bulletEnabled val="1"/>
        </dgm:presLayoutVars>
      </dgm:prSet>
      <dgm:spPr/>
    </dgm:pt>
    <dgm:pt modelId="{F991E50F-1F13-4DE2-95E0-72A47DAC0543}" type="pres">
      <dgm:prSet presAssocID="{08608689-5856-4752-AAF1-0C6B74AC3301}" presName="spacing" presStyleCnt="0"/>
      <dgm:spPr/>
    </dgm:pt>
    <dgm:pt modelId="{2A4BC2F5-74B5-4C29-902B-F83825661515}" type="pres">
      <dgm:prSet presAssocID="{354ACE7E-005D-4657-97E0-189784F431BD}" presName="linNode" presStyleCnt="0"/>
      <dgm:spPr/>
    </dgm:pt>
    <dgm:pt modelId="{FA5D5B51-90B1-447A-A665-2C1539C0F53F}" type="pres">
      <dgm:prSet presAssocID="{354ACE7E-005D-4657-97E0-189784F431BD}" presName="parentShp" presStyleLbl="node1" presStyleIdx="1" presStyleCnt="5" custScaleX="104808">
        <dgm:presLayoutVars>
          <dgm:bulletEnabled val="1"/>
        </dgm:presLayoutVars>
      </dgm:prSet>
      <dgm:spPr/>
    </dgm:pt>
    <dgm:pt modelId="{F91DF6CE-794F-4A9F-8751-7D4B97D9FA92}" type="pres">
      <dgm:prSet presAssocID="{354ACE7E-005D-4657-97E0-189784F431BD}" presName="childShp" presStyleLbl="bgAccFollowNode1" presStyleIdx="1" presStyleCnt="5">
        <dgm:presLayoutVars>
          <dgm:bulletEnabled val="1"/>
        </dgm:presLayoutVars>
      </dgm:prSet>
      <dgm:spPr/>
    </dgm:pt>
    <dgm:pt modelId="{F9A23C39-1846-4662-AD50-AC47C20310E3}" type="pres">
      <dgm:prSet presAssocID="{260049A6-EA14-4E0F-BCBF-51636D50172A}" presName="spacing" presStyleCnt="0"/>
      <dgm:spPr/>
    </dgm:pt>
    <dgm:pt modelId="{F727E641-AAA1-4582-9277-599AFEF38D04}" type="pres">
      <dgm:prSet presAssocID="{0F62B82D-2211-4660-A2D6-C27E395F6BE1}" presName="linNode" presStyleCnt="0"/>
      <dgm:spPr/>
    </dgm:pt>
    <dgm:pt modelId="{9F420F5A-4D48-47C1-A068-ED95FB0A6E90}" type="pres">
      <dgm:prSet presAssocID="{0F62B82D-2211-4660-A2D6-C27E395F6BE1}" presName="parentShp" presStyleLbl="node1" presStyleIdx="2" presStyleCnt="5" custScaleX="104808">
        <dgm:presLayoutVars>
          <dgm:bulletEnabled val="1"/>
        </dgm:presLayoutVars>
      </dgm:prSet>
      <dgm:spPr/>
    </dgm:pt>
    <dgm:pt modelId="{E5AEE29A-FBB5-4C88-9D61-EB0BDB656804}" type="pres">
      <dgm:prSet presAssocID="{0F62B82D-2211-4660-A2D6-C27E395F6BE1}" presName="childShp" presStyleLbl="bgAccFollowNode1" presStyleIdx="2" presStyleCnt="5">
        <dgm:presLayoutVars>
          <dgm:bulletEnabled val="1"/>
        </dgm:presLayoutVars>
      </dgm:prSet>
      <dgm:spPr/>
    </dgm:pt>
    <dgm:pt modelId="{1BB91249-ECB3-4228-B27A-1E384AABE0C8}" type="pres">
      <dgm:prSet presAssocID="{CC009A08-B6BC-4560-8C95-968ACCA51FA1}" presName="spacing" presStyleCnt="0"/>
      <dgm:spPr/>
    </dgm:pt>
    <dgm:pt modelId="{385188A3-D6B9-496A-8E7D-0423481B5988}" type="pres">
      <dgm:prSet presAssocID="{5CA3BA83-43CD-475F-8735-B5BEE8C7AB3D}" presName="linNode" presStyleCnt="0"/>
      <dgm:spPr/>
    </dgm:pt>
    <dgm:pt modelId="{BFDDA7AB-7BED-4AE4-B749-B6ED5BA813A6}" type="pres">
      <dgm:prSet presAssocID="{5CA3BA83-43CD-475F-8735-B5BEE8C7AB3D}" presName="parentShp" presStyleLbl="node1" presStyleIdx="3" presStyleCnt="5" custScaleX="104808">
        <dgm:presLayoutVars>
          <dgm:bulletEnabled val="1"/>
        </dgm:presLayoutVars>
      </dgm:prSet>
      <dgm:spPr/>
    </dgm:pt>
    <dgm:pt modelId="{ECB98FF5-C100-4167-A6ED-87F0F931E5B4}" type="pres">
      <dgm:prSet presAssocID="{5CA3BA83-43CD-475F-8735-B5BEE8C7AB3D}" presName="childShp" presStyleLbl="bgAccFollowNode1" presStyleIdx="3" presStyleCnt="5">
        <dgm:presLayoutVars>
          <dgm:bulletEnabled val="1"/>
        </dgm:presLayoutVars>
      </dgm:prSet>
      <dgm:spPr/>
    </dgm:pt>
    <dgm:pt modelId="{D9399881-00B9-483F-ADFF-95B434093212}" type="pres">
      <dgm:prSet presAssocID="{8B4DB6AA-7D7A-4E70-B5E5-A5B375DD776A}" presName="spacing" presStyleCnt="0"/>
      <dgm:spPr/>
    </dgm:pt>
    <dgm:pt modelId="{3DA4D18A-EB42-462B-805E-D18A87A74FCE}" type="pres">
      <dgm:prSet presAssocID="{243E88B2-2780-4439-A572-F071F4FE26D4}" presName="linNode" presStyleCnt="0"/>
      <dgm:spPr/>
    </dgm:pt>
    <dgm:pt modelId="{24D474D5-E24C-4836-B85F-5315FBEDAE2A}" type="pres">
      <dgm:prSet presAssocID="{243E88B2-2780-4439-A572-F071F4FE26D4}" presName="parentShp" presStyleLbl="node1" presStyleIdx="4" presStyleCnt="5" custScaleX="104808">
        <dgm:presLayoutVars>
          <dgm:bulletEnabled val="1"/>
        </dgm:presLayoutVars>
      </dgm:prSet>
      <dgm:spPr/>
    </dgm:pt>
    <dgm:pt modelId="{51484F68-748F-41D4-83FC-C9DC8DFFAB06}" type="pres">
      <dgm:prSet presAssocID="{243E88B2-2780-4439-A572-F071F4FE26D4}" presName="childShp" presStyleLbl="bgAccFollowNode1" presStyleIdx="4" presStyleCnt="5">
        <dgm:presLayoutVars>
          <dgm:bulletEnabled val="1"/>
        </dgm:presLayoutVars>
      </dgm:prSet>
      <dgm:spPr/>
    </dgm:pt>
  </dgm:ptLst>
  <dgm:cxnLst>
    <dgm:cxn modelId="{32048307-19DD-456B-84BC-718E1AF4575C}" srcId="{5CA3BA83-43CD-475F-8735-B5BEE8C7AB3D}" destId="{A1A49713-3915-40CA-BDA4-992651CC6D56}" srcOrd="0" destOrd="0" parTransId="{ED44447D-2ABE-4C0F-BD5D-0330397CC6EC}" sibTransId="{294BBC22-3906-46BD-BF22-E07586A95F06}"/>
    <dgm:cxn modelId="{2BAC130D-37B6-41F5-8E7B-E1D6CBA46325}" type="presOf" srcId="{5CA3BA83-43CD-475F-8735-B5BEE8C7AB3D}" destId="{BFDDA7AB-7BED-4AE4-B749-B6ED5BA813A6}" srcOrd="0" destOrd="0" presId="urn:microsoft.com/office/officeart/2005/8/layout/vList6"/>
    <dgm:cxn modelId="{69329F0F-F5CA-479B-9D55-EAEE68F27100}" srcId="{354ACE7E-005D-4657-97E0-189784F431BD}" destId="{A6BBC2CF-87ED-4446-BEA1-7876F38006A9}" srcOrd="1" destOrd="0" parTransId="{80501417-4476-4F9D-8C6A-C54D1F62AD60}" sibTransId="{052DB2C7-6327-441F-8E44-B1A25E96BB03}"/>
    <dgm:cxn modelId="{5DFB9411-E855-434B-AF1E-D19E6F3D51F9}" type="presOf" srcId="{FD5E6391-C04F-4903-8160-A88BCA9BF531}" destId="{ECB98FF5-C100-4167-A6ED-87F0F931E5B4}" srcOrd="0" destOrd="2" presId="urn:microsoft.com/office/officeart/2005/8/layout/vList6"/>
    <dgm:cxn modelId="{74A2B115-DB51-4AA9-B2FF-1190BE292086}" srcId="{116A3370-3C8D-44B8-BC54-06A5B711ADAB}" destId="{354ACE7E-005D-4657-97E0-189784F431BD}" srcOrd="1" destOrd="0" parTransId="{BC0B78E4-7666-4357-B9C2-70E690047842}" sibTransId="{260049A6-EA14-4E0F-BCBF-51636D50172A}"/>
    <dgm:cxn modelId="{E7953917-63F1-42C5-A47B-23DC337887C8}" type="presOf" srcId="{F8348E2C-E21A-4C19-8474-E6DB2394BA9A}" destId="{F91DF6CE-794F-4A9F-8751-7D4B97D9FA92}" srcOrd="0" destOrd="2" presId="urn:microsoft.com/office/officeart/2005/8/layout/vList6"/>
    <dgm:cxn modelId="{3BF9061B-98E8-448B-8620-EC9BEC3BBFA5}" type="presOf" srcId="{C1D7C6CC-43A8-4F8E-A352-CF41AA020319}" destId="{E5AEE29A-FBB5-4C88-9D61-EB0BDB656804}" srcOrd="0" destOrd="2" presId="urn:microsoft.com/office/officeart/2005/8/layout/vList6"/>
    <dgm:cxn modelId="{35A10F28-FF64-4FC3-8295-4D8BB427FABC}" type="presOf" srcId="{086A08BD-465D-4145-A8A6-00341FEC2134}" destId="{E5AEE29A-FBB5-4C88-9D61-EB0BDB656804}" srcOrd="0" destOrd="0" presId="urn:microsoft.com/office/officeart/2005/8/layout/vList6"/>
    <dgm:cxn modelId="{549B002B-D428-4D4D-9226-3FE4586F45D4}" srcId="{5CA3BA83-43CD-475F-8735-B5BEE8C7AB3D}" destId="{83524D86-45AC-4277-B577-1869DD09CAFF}" srcOrd="1" destOrd="0" parTransId="{5BBFDB7B-131D-409F-851C-6C8BEFF3E245}" sibTransId="{2A2A875C-3943-4B49-9BC7-5A5A29B9F7B5}"/>
    <dgm:cxn modelId="{418F3235-A875-4B58-94F7-98C73BDAFED5}" type="presOf" srcId="{2FF5A1B3-0378-4161-B884-D480AA0C789C}" destId="{ECB98FF5-C100-4167-A6ED-87F0F931E5B4}" srcOrd="0" destOrd="4" presId="urn:microsoft.com/office/officeart/2005/8/layout/vList6"/>
    <dgm:cxn modelId="{B3469E3B-0A5F-4121-8A9A-5B7987A6536E}" srcId="{116A3370-3C8D-44B8-BC54-06A5B711ADAB}" destId="{5CA3BA83-43CD-475F-8735-B5BEE8C7AB3D}" srcOrd="3" destOrd="0" parTransId="{7F70A77B-AF34-48EB-90EF-ECBE2F76FFE5}" sibTransId="{8B4DB6AA-7D7A-4E70-B5E5-A5B375DD776A}"/>
    <dgm:cxn modelId="{917B5E3D-7B7C-42CC-8C00-D32918DF4C5C}" type="presOf" srcId="{90DDA847-47C1-4AC7-BC35-2DCAE94F1548}" destId="{E5AEE29A-FBB5-4C88-9D61-EB0BDB656804}" srcOrd="0" destOrd="1" presId="urn:microsoft.com/office/officeart/2005/8/layout/vList6"/>
    <dgm:cxn modelId="{2F3BBE5F-5E8A-4B85-9019-DE77C2CF402B}" srcId="{116A3370-3C8D-44B8-BC54-06A5B711ADAB}" destId="{CBCFAEEF-9D59-42E3-8017-644E25FBB543}" srcOrd="0" destOrd="0" parTransId="{700C16CE-3389-41AE-8FF8-6667A509B921}" sibTransId="{08608689-5856-4752-AAF1-0C6B74AC3301}"/>
    <dgm:cxn modelId="{5EC65660-E5F2-4A74-B3FA-7CD7AC619856}" type="presOf" srcId="{243E88B2-2780-4439-A572-F071F4FE26D4}" destId="{24D474D5-E24C-4836-B85F-5315FBEDAE2A}" srcOrd="0" destOrd="0" presId="urn:microsoft.com/office/officeart/2005/8/layout/vList6"/>
    <dgm:cxn modelId="{29E7ED41-153F-4C81-8EFA-82343BA66B1C}" type="presOf" srcId="{6683A851-81C5-480F-9292-F7098F46C695}" destId="{2A9AD8C9-9A35-4760-8497-3FBBFDCB446D}" srcOrd="0" destOrd="2" presId="urn:microsoft.com/office/officeart/2005/8/layout/vList6"/>
    <dgm:cxn modelId="{4577B244-4B9B-43D7-A437-38FFA7D5E234}" type="presOf" srcId="{0F62B82D-2211-4660-A2D6-C27E395F6BE1}" destId="{9F420F5A-4D48-47C1-A068-ED95FB0A6E90}" srcOrd="0" destOrd="0" presId="urn:microsoft.com/office/officeart/2005/8/layout/vList6"/>
    <dgm:cxn modelId="{61EC8F69-EEB9-40D1-A38B-8117096219C5}" type="presOf" srcId="{21693F81-1239-4DF2-922D-4CE28801A2CB}" destId="{F91DF6CE-794F-4A9F-8751-7D4B97D9FA92}" srcOrd="0" destOrd="0" presId="urn:microsoft.com/office/officeart/2005/8/layout/vList6"/>
    <dgm:cxn modelId="{6531C06A-7D68-4FC8-8ABB-8FE035DFB070}" srcId="{CBCFAEEF-9D59-42E3-8017-644E25FBB543}" destId="{3788E25B-A26D-4620-9500-E8428CD99F56}" srcOrd="3" destOrd="0" parTransId="{91C31A82-D524-4B4B-90B0-6A4D9F62729E}" sibTransId="{971DABBD-3759-4E00-BB22-3F9FD48BB8A9}"/>
    <dgm:cxn modelId="{4743804C-E86A-4089-87FF-5E8C54A29C00}" type="presOf" srcId="{A6BBC2CF-87ED-4446-BEA1-7876F38006A9}" destId="{F91DF6CE-794F-4A9F-8751-7D4B97D9FA92}" srcOrd="0" destOrd="1" presId="urn:microsoft.com/office/officeart/2005/8/layout/vList6"/>
    <dgm:cxn modelId="{CB95DF55-6CC0-4EA3-B473-19636050AD40}" type="presOf" srcId="{AF6B38EC-C0E6-4D25-8ABF-22B8C4C7D2D3}" destId="{2A9AD8C9-9A35-4760-8497-3FBBFDCB446D}" srcOrd="0" destOrd="1" presId="urn:microsoft.com/office/officeart/2005/8/layout/vList6"/>
    <dgm:cxn modelId="{4F2B1A5A-C26F-402B-A537-0C23F4E3E417}" type="presOf" srcId="{186C3714-6369-49EA-A6BE-4F986E77711B}" destId="{ECB98FF5-C100-4167-A6ED-87F0F931E5B4}" srcOrd="0" destOrd="3" presId="urn:microsoft.com/office/officeart/2005/8/layout/vList6"/>
    <dgm:cxn modelId="{9E9CDF7A-625F-4B7A-AAF2-1A575D22A24F}" srcId="{0F62B82D-2211-4660-A2D6-C27E395F6BE1}" destId="{C1D7C6CC-43A8-4F8E-A352-CF41AA020319}" srcOrd="2" destOrd="0" parTransId="{8DCB35CE-0CD8-4F29-A4AB-6DEE2A93A95E}" sibTransId="{54F15C5E-EA82-4272-B417-066042902070}"/>
    <dgm:cxn modelId="{CEECE67B-589D-433C-A439-A979BF917EF9}" srcId="{5CA3BA83-43CD-475F-8735-B5BEE8C7AB3D}" destId="{2FF5A1B3-0378-4161-B884-D480AA0C789C}" srcOrd="4" destOrd="0" parTransId="{436707B7-0771-4F49-84FB-164B6687F29A}" sibTransId="{C3283FF1-C0BA-412F-AF85-114282E0398C}"/>
    <dgm:cxn modelId="{A533DB7D-BADE-484F-90EE-D561F81C5824}" srcId="{116A3370-3C8D-44B8-BC54-06A5B711ADAB}" destId="{0F62B82D-2211-4660-A2D6-C27E395F6BE1}" srcOrd="2" destOrd="0" parTransId="{86C90B9A-1763-43D8-BEA7-98BEA89224C7}" sibTransId="{CC009A08-B6BC-4560-8C95-968ACCA51FA1}"/>
    <dgm:cxn modelId="{3E4A1284-AD16-4E1A-B6BD-B4B4C2358BF2}" type="presOf" srcId="{354ACE7E-005D-4657-97E0-189784F431BD}" destId="{FA5D5B51-90B1-447A-A665-2C1539C0F53F}" srcOrd="0" destOrd="0" presId="urn:microsoft.com/office/officeart/2005/8/layout/vList6"/>
    <dgm:cxn modelId="{63C94087-B505-43D4-8144-CFD0D7F8273C}" type="presOf" srcId="{CBCFAEEF-9D59-42E3-8017-644E25FBB543}" destId="{666E94A9-7497-4713-A0C8-9488B8ED8407}" srcOrd="0" destOrd="0" presId="urn:microsoft.com/office/officeart/2005/8/layout/vList6"/>
    <dgm:cxn modelId="{BC0C2799-E437-419E-901A-B44D62134400}" srcId="{CBCFAEEF-9D59-42E3-8017-644E25FBB543}" destId="{AF6B38EC-C0E6-4D25-8ABF-22B8C4C7D2D3}" srcOrd="1" destOrd="0" parTransId="{7DFD94CF-2715-427C-AE5A-76FA2582B5B5}" sibTransId="{EAD43EE4-8681-4980-877E-030C97DE6ADB}"/>
    <dgm:cxn modelId="{8E33CC9A-2113-42BA-B204-CA400CE66B6D}" srcId="{0F62B82D-2211-4660-A2D6-C27E395F6BE1}" destId="{90DDA847-47C1-4AC7-BC35-2DCAE94F1548}" srcOrd="1" destOrd="0" parTransId="{7F2BE1CC-7E5D-40B7-BD85-41BEF08CE433}" sibTransId="{4B15F568-9675-4AC1-AF5C-2370D4B79B92}"/>
    <dgm:cxn modelId="{C922A8A0-40D0-4708-B39D-B402CE7C7B2D}" srcId="{116A3370-3C8D-44B8-BC54-06A5B711ADAB}" destId="{243E88B2-2780-4439-A572-F071F4FE26D4}" srcOrd="4" destOrd="0" parTransId="{8FEA60FD-4ACF-4E33-AB7B-8AA3373F1F5B}" sibTransId="{C0E68233-A890-43CD-AB08-CEF62442387E}"/>
    <dgm:cxn modelId="{F491AFA2-6EBC-4BD6-AD1A-9875BBF5D16C}" type="presOf" srcId="{83524D86-45AC-4277-B577-1869DD09CAFF}" destId="{ECB98FF5-C100-4167-A6ED-87F0F931E5B4}" srcOrd="0" destOrd="1" presId="urn:microsoft.com/office/officeart/2005/8/layout/vList6"/>
    <dgm:cxn modelId="{7B0F23A8-9777-4146-9722-57C821475708}" type="presOf" srcId="{116A3370-3C8D-44B8-BC54-06A5B711ADAB}" destId="{C1700D05-57F7-45F8-85ED-CAEB1A5F2E33}" srcOrd="0" destOrd="0" presId="urn:microsoft.com/office/officeart/2005/8/layout/vList6"/>
    <dgm:cxn modelId="{5D23BAA9-4CEC-4E94-BC90-AB70825B10E1}" srcId="{0F62B82D-2211-4660-A2D6-C27E395F6BE1}" destId="{086A08BD-465D-4145-A8A6-00341FEC2134}" srcOrd="0" destOrd="0" parTransId="{0F8F9464-BC1D-49E1-A3F7-3E7E1CB9C54C}" sibTransId="{FA65CDD5-08F3-4A3E-B1D1-72C093EB48AC}"/>
    <dgm:cxn modelId="{CA8CC0A9-77CA-471D-A1A4-4275CBC85497}" type="presOf" srcId="{BB4580B9-A32C-44CF-9B5C-711F3BBC042A}" destId="{51484F68-748F-41D4-83FC-C9DC8DFFAB06}" srcOrd="0" destOrd="0" presId="urn:microsoft.com/office/officeart/2005/8/layout/vList6"/>
    <dgm:cxn modelId="{51BAB7AE-EF62-42BE-8F70-BC19ED83AF69}" srcId="{354ACE7E-005D-4657-97E0-189784F431BD}" destId="{21693F81-1239-4DF2-922D-4CE28801A2CB}" srcOrd="0" destOrd="0" parTransId="{901BA89B-12AA-4347-BAFE-D79C0A5421BF}" sibTransId="{7337FBE3-1758-4A89-8179-A0E2A5EE29A4}"/>
    <dgm:cxn modelId="{83D3B8D0-2FA4-4D80-8C41-78BE03E8CFE6}" type="presOf" srcId="{52448857-9039-48EA-B0EE-6284ABA43018}" destId="{2A9AD8C9-9A35-4760-8497-3FBBFDCB446D}" srcOrd="0" destOrd="0" presId="urn:microsoft.com/office/officeart/2005/8/layout/vList6"/>
    <dgm:cxn modelId="{477681DE-C27E-4CA8-91AF-E4C48C22B55E}" type="presOf" srcId="{A1A49713-3915-40CA-BDA4-992651CC6D56}" destId="{ECB98FF5-C100-4167-A6ED-87F0F931E5B4}" srcOrd="0" destOrd="0" presId="urn:microsoft.com/office/officeart/2005/8/layout/vList6"/>
    <dgm:cxn modelId="{21AE3EDF-90B6-4EBA-A109-B27435C6E520}" srcId="{243E88B2-2780-4439-A572-F071F4FE26D4}" destId="{BB4580B9-A32C-44CF-9B5C-711F3BBC042A}" srcOrd="0" destOrd="0" parTransId="{82F5A239-C375-4884-B729-9FB3C757900A}" sibTransId="{7F604FD7-E235-4E90-A308-06F942AAF4F4}"/>
    <dgm:cxn modelId="{32978AE2-ADC1-48FE-BECE-91F9566D7E59}" srcId="{5CA3BA83-43CD-475F-8735-B5BEE8C7AB3D}" destId="{FD5E6391-C04F-4903-8160-A88BCA9BF531}" srcOrd="2" destOrd="0" parTransId="{892C47DC-3B75-497B-BC94-139AA957CCC7}" sibTransId="{1DA234A7-C984-44D7-8123-D7BD939DD63D}"/>
    <dgm:cxn modelId="{826EDFE3-8747-4F2F-B499-F3538F41AA8B}" srcId="{5CA3BA83-43CD-475F-8735-B5BEE8C7AB3D}" destId="{186C3714-6369-49EA-A6BE-4F986E77711B}" srcOrd="3" destOrd="0" parTransId="{9998D0BA-F499-4D0B-9294-BD3857BC0398}" sibTransId="{3012CE9B-D0F9-483E-9D72-9AE86B1DFE8D}"/>
    <dgm:cxn modelId="{5CFCDCEB-D10F-44A7-B1BA-BEC8C9625317}" srcId="{CBCFAEEF-9D59-42E3-8017-644E25FBB543}" destId="{52448857-9039-48EA-B0EE-6284ABA43018}" srcOrd="0" destOrd="0" parTransId="{AD89A543-A6A3-4296-A8AA-175D1E846215}" sibTransId="{76BD32AC-0255-4A9D-A0A3-4BE6A62EBDE2}"/>
    <dgm:cxn modelId="{B3C8BDF1-FBED-4F2D-A989-52024B58A87C}" srcId="{CBCFAEEF-9D59-42E3-8017-644E25FBB543}" destId="{6683A851-81C5-480F-9292-F7098F46C695}" srcOrd="2" destOrd="0" parTransId="{0BAF01D1-3B08-4D0A-8FF5-8993E1603158}" sibTransId="{8B95642C-F792-4350-B0C4-D1C9799A5263}"/>
    <dgm:cxn modelId="{665E7FF5-7731-4586-9D1D-FEF7E95A51E4}" srcId="{243E88B2-2780-4439-A572-F071F4FE26D4}" destId="{EA7D4DD5-ABCE-4FC0-BA5C-F146769B5F9B}" srcOrd="1" destOrd="0" parTransId="{753C8978-54AB-4A90-B017-885E0C9706BA}" sibTransId="{A981EF44-2C39-4223-AAA1-50934F666EC6}"/>
    <dgm:cxn modelId="{D88BE3F6-AAB1-43C8-9B0D-0A6591BAAE08}" type="presOf" srcId="{3788E25B-A26D-4620-9500-E8428CD99F56}" destId="{2A9AD8C9-9A35-4760-8497-3FBBFDCB446D}" srcOrd="0" destOrd="3" presId="urn:microsoft.com/office/officeart/2005/8/layout/vList6"/>
    <dgm:cxn modelId="{F355D6F7-30BD-4A19-812A-F6DF7EC309F2}" type="presOf" srcId="{EA7D4DD5-ABCE-4FC0-BA5C-F146769B5F9B}" destId="{51484F68-748F-41D4-83FC-C9DC8DFFAB06}" srcOrd="0" destOrd="1" presId="urn:microsoft.com/office/officeart/2005/8/layout/vList6"/>
    <dgm:cxn modelId="{7C0495FC-A870-4FFF-9E35-7DA6630B22B9}" srcId="{354ACE7E-005D-4657-97E0-189784F431BD}" destId="{F8348E2C-E21A-4C19-8474-E6DB2394BA9A}" srcOrd="2" destOrd="0" parTransId="{F779E69C-0916-4EBB-9216-E8669F925944}" sibTransId="{E2AFC3A9-1885-458E-A7C1-E9BEA3D3E096}"/>
    <dgm:cxn modelId="{2D07A61A-102D-4A6B-8D72-EBC51CAF74AE}" type="presParOf" srcId="{C1700D05-57F7-45F8-85ED-CAEB1A5F2E33}" destId="{070ADB2C-628E-49E8-B285-30DE8F7EBFA8}" srcOrd="0" destOrd="0" presId="urn:microsoft.com/office/officeart/2005/8/layout/vList6"/>
    <dgm:cxn modelId="{712F3543-60AB-4CB3-A843-865371112148}" type="presParOf" srcId="{070ADB2C-628E-49E8-B285-30DE8F7EBFA8}" destId="{666E94A9-7497-4713-A0C8-9488B8ED8407}" srcOrd="0" destOrd="0" presId="urn:microsoft.com/office/officeart/2005/8/layout/vList6"/>
    <dgm:cxn modelId="{7C6AA1C3-5CED-46BE-97E3-D39D9AFDE266}" type="presParOf" srcId="{070ADB2C-628E-49E8-B285-30DE8F7EBFA8}" destId="{2A9AD8C9-9A35-4760-8497-3FBBFDCB446D}" srcOrd="1" destOrd="0" presId="urn:microsoft.com/office/officeart/2005/8/layout/vList6"/>
    <dgm:cxn modelId="{402CDBD8-F791-4746-BB14-2A104F4069AE}" type="presParOf" srcId="{C1700D05-57F7-45F8-85ED-CAEB1A5F2E33}" destId="{F991E50F-1F13-4DE2-95E0-72A47DAC0543}" srcOrd="1" destOrd="0" presId="urn:microsoft.com/office/officeart/2005/8/layout/vList6"/>
    <dgm:cxn modelId="{7B4154F7-EA59-4CDD-B134-F50430B7CD3E}" type="presParOf" srcId="{C1700D05-57F7-45F8-85ED-CAEB1A5F2E33}" destId="{2A4BC2F5-74B5-4C29-902B-F83825661515}" srcOrd="2" destOrd="0" presId="urn:microsoft.com/office/officeart/2005/8/layout/vList6"/>
    <dgm:cxn modelId="{8C0BB27D-7F0E-4A91-92C8-8861E15F9E0F}" type="presParOf" srcId="{2A4BC2F5-74B5-4C29-902B-F83825661515}" destId="{FA5D5B51-90B1-447A-A665-2C1539C0F53F}" srcOrd="0" destOrd="0" presId="urn:microsoft.com/office/officeart/2005/8/layout/vList6"/>
    <dgm:cxn modelId="{F211C0AF-8D51-476D-A611-EBA84FCAA519}" type="presParOf" srcId="{2A4BC2F5-74B5-4C29-902B-F83825661515}" destId="{F91DF6CE-794F-4A9F-8751-7D4B97D9FA92}" srcOrd="1" destOrd="0" presId="urn:microsoft.com/office/officeart/2005/8/layout/vList6"/>
    <dgm:cxn modelId="{B87A09B7-C521-47F8-BA59-00847156A12A}" type="presParOf" srcId="{C1700D05-57F7-45F8-85ED-CAEB1A5F2E33}" destId="{F9A23C39-1846-4662-AD50-AC47C20310E3}" srcOrd="3" destOrd="0" presId="urn:microsoft.com/office/officeart/2005/8/layout/vList6"/>
    <dgm:cxn modelId="{4053D5A7-E57C-42D1-A78B-0808927C4F43}" type="presParOf" srcId="{C1700D05-57F7-45F8-85ED-CAEB1A5F2E33}" destId="{F727E641-AAA1-4582-9277-599AFEF38D04}" srcOrd="4" destOrd="0" presId="urn:microsoft.com/office/officeart/2005/8/layout/vList6"/>
    <dgm:cxn modelId="{B9E24DCD-ED91-409A-B10E-08C43EA71207}" type="presParOf" srcId="{F727E641-AAA1-4582-9277-599AFEF38D04}" destId="{9F420F5A-4D48-47C1-A068-ED95FB0A6E90}" srcOrd="0" destOrd="0" presId="urn:microsoft.com/office/officeart/2005/8/layout/vList6"/>
    <dgm:cxn modelId="{0D0CA3AD-0270-4042-B86D-EA9A9788A949}" type="presParOf" srcId="{F727E641-AAA1-4582-9277-599AFEF38D04}" destId="{E5AEE29A-FBB5-4C88-9D61-EB0BDB656804}" srcOrd="1" destOrd="0" presId="urn:microsoft.com/office/officeart/2005/8/layout/vList6"/>
    <dgm:cxn modelId="{ECAF964B-8FE3-4358-9892-6BE55DA3D50D}" type="presParOf" srcId="{C1700D05-57F7-45F8-85ED-CAEB1A5F2E33}" destId="{1BB91249-ECB3-4228-B27A-1E384AABE0C8}" srcOrd="5" destOrd="0" presId="urn:microsoft.com/office/officeart/2005/8/layout/vList6"/>
    <dgm:cxn modelId="{245A70B2-BBD8-447F-88C7-551F86BC6293}" type="presParOf" srcId="{C1700D05-57F7-45F8-85ED-CAEB1A5F2E33}" destId="{385188A3-D6B9-496A-8E7D-0423481B5988}" srcOrd="6" destOrd="0" presId="urn:microsoft.com/office/officeart/2005/8/layout/vList6"/>
    <dgm:cxn modelId="{77174F09-6AC3-42A1-AAB6-7E11F8C266AC}" type="presParOf" srcId="{385188A3-D6B9-496A-8E7D-0423481B5988}" destId="{BFDDA7AB-7BED-4AE4-B749-B6ED5BA813A6}" srcOrd="0" destOrd="0" presId="urn:microsoft.com/office/officeart/2005/8/layout/vList6"/>
    <dgm:cxn modelId="{A878F215-7548-4B4D-806B-C6AFC0A4A26E}" type="presParOf" srcId="{385188A3-D6B9-496A-8E7D-0423481B5988}" destId="{ECB98FF5-C100-4167-A6ED-87F0F931E5B4}" srcOrd="1" destOrd="0" presId="urn:microsoft.com/office/officeart/2005/8/layout/vList6"/>
    <dgm:cxn modelId="{3E960BDA-094C-464B-9D63-DFB0170D3092}" type="presParOf" srcId="{C1700D05-57F7-45F8-85ED-CAEB1A5F2E33}" destId="{D9399881-00B9-483F-ADFF-95B434093212}" srcOrd="7" destOrd="0" presId="urn:microsoft.com/office/officeart/2005/8/layout/vList6"/>
    <dgm:cxn modelId="{0A600A4E-E542-4B70-AA14-2354C678284E}" type="presParOf" srcId="{C1700D05-57F7-45F8-85ED-CAEB1A5F2E33}" destId="{3DA4D18A-EB42-462B-805E-D18A87A74FCE}" srcOrd="8" destOrd="0" presId="urn:microsoft.com/office/officeart/2005/8/layout/vList6"/>
    <dgm:cxn modelId="{D7645B4A-D24C-4F94-BCD4-1A880313383B}" type="presParOf" srcId="{3DA4D18A-EB42-462B-805E-D18A87A74FCE}" destId="{24D474D5-E24C-4836-B85F-5315FBEDAE2A}" srcOrd="0" destOrd="0" presId="urn:microsoft.com/office/officeart/2005/8/layout/vList6"/>
    <dgm:cxn modelId="{10D67C73-A672-45E2-B5CE-CF9A4C6B786A}" type="presParOf" srcId="{3DA4D18A-EB42-462B-805E-D18A87A74FCE}" destId="{51484F68-748F-41D4-83FC-C9DC8DFFAB0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6F60551-BF2C-4805-93A1-E8D22AAE82D1}" type="doc">
      <dgm:prSet loTypeId="urn:microsoft.com/office/officeart/2005/8/layout/vList3" loCatId="picture" qsTypeId="urn:microsoft.com/office/officeart/2005/8/quickstyle/simple3" qsCatId="simple" csTypeId="urn:microsoft.com/office/officeart/2005/8/colors/colorful1" csCatId="colorful" phldr="1"/>
      <dgm:spPr/>
    </dgm:pt>
    <dgm:pt modelId="{0DC437CA-70D7-4ACA-B429-2D3CC6BA57FF}">
      <dgm:prSet phldrT="[Text]" custT="1"/>
      <dgm:spPr/>
      <dgm:t>
        <a:bodyPr/>
        <a:lstStyle/>
        <a:p>
          <a:pPr algn="l"/>
          <a:r>
            <a:rPr lang="id-ID" sz="3200" b="1" dirty="0">
              <a:solidFill>
                <a:srgbClr val="FF0000"/>
              </a:solidFill>
              <a:effectLst>
                <a:outerShdw blurRad="38100" dist="38100" dir="2700000" algn="tl">
                  <a:srgbClr val="000000">
                    <a:alpha val="43137"/>
                  </a:srgbClr>
                </a:outerShdw>
              </a:effectLst>
            </a:rPr>
            <a:t>Jumlah </a:t>
          </a:r>
          <a:r>
            <a:rPr lang="id-ID" sz="3200" b="1" dirty="0" err="1">
              <a:solidFill>
                <a:srgbClr val="FF0000"/>
              </a:solidFill>
              <a:effectLst>
                <a:outerShdw blurRad="38100" dist="38100" dir="2700000" algn="tl">
                  <a:srgbClr val="000000">
                    <a:alpha val="43137"/>
                  </a:srgbClr>
                </a:outerShdw>
              </a:effectLst>
            </a:rPr>
            <a:t>paper</a:t>
          </a:r>
          <a:r>
            <a:rPr lang="id-ID" sz="3200" b="1" dirty="0">
              <a:solidFill>
                <a:srgbClr val="FF0000"/>
              </a:solidFill>
              <a:effectLst>
                <a:outerShdw blurRad="38100" dist="38100" dir="2700000" algn="tl">
                  <a:srgbClr val="000000">
                    <a:alpha val="43137"/>
                  </a:srgbClr>
                </a:outerShdw>
              </a:effectLst>
            </a:rPr>
            <a:t> </a:t>
          </a:r>
          <a:r>
            <a:rPr lang="id-ID" sz="2800" b="1" dirty="0"/>
            <a:t>yang diterbitkan di </a:t>
          </a:r>
          <a:r>
            <a:rPr lang="id-ID" sz="2800" b="1" dirty="0" err="1"/>
            <a:t>journal</a:t>
          </a:r>
          <a:r>
            <a:rPr lang="id-ID" sz="2800" b="1" dirty="0"/>
            <a:t> </a:t>
          </a:r>
          <a:r>
            <a:rPr lang="id-ID" sz="2800" b="1" dirty="0" err="1"/>
            <a:t>berimpact</a:t>
          </a:r>
          <a:r>
            <a:rPr lang="id-ID" sz="2800" b="1" dirty="0"/>
            <a:t> </a:t>
          </a:r>
          <a:r>
            <a:rPr lang="id-ID" sz="2800" b="1" dirty="0" err="1"/>
            <a:t>factor</a:t>
          </a:r>
          <a:r>
            <a:rPr lang="id-ID" sz="2800" b="1" dirty="0"/>
            <a:t> tinggi</a:t>
          </a:r>
        </a:p>
      </dgm:t>
    </dgm:pt>
    <dgm:pt modelId="{79423FF7-708D-4375-A38F-0CAEDCE47A3E}" type="parTrans" cxnId="{CA887737-39D5-4B49-B48A-A22525F2C6B4}">
      <dgm:prSet/>
      <dgm:spPr/>
      <dgm:t>
        <a:bodyPr/>
        <a:lstStyle/>
        <a:p>
          <a:endParaRPr lang="id-ID"/>
        </a:p>
      </dgm:t>
    </dgm:pt>
    <dgm:pt modelId="{5E396C98-0827-4C66-BC2D-368BDB187478}" type="sibTrans" cxnId="{CA887737-39D5-4B49-B48A-A22525F2C6B4}">
      <dgm:prSet/>
      <dgm:spPr/>
      <dgm:t>
        <a:bodyPr/>
        <a:lstStyle/>
        <a:p>
          <a:endParaRPr lang="id-ID"/>
        </a:p>
      </dgm:t>
    </dgm:pt>
    <dgm:pt modelId="{E1B0ADBB-A2AA-4048-9878-67BF317A26AB}">
      <dgm:prSet custT="1"/>
      <dgm:spPr/>
      <dgm:t>
        <a:bodyPr/>
        <a:lstStyle/>
        <a:p>
          <a:pPr algn="l"/>
          <a:r>
            <a:rPr lang="id-ID" sz="3200" b="1" dirty="0">
              <a:solidFill>
                <a:srgbClr val="FF0000"/>
              </a:solidFill>
              <a:effectLst>
                <a:outerShdw blurRad="38100" dist="38100" dir="2700000" algn="tl">
                  <a:srgbClr val="000000">
                    <a:alpha val="43137"/>
                  </a:srgbClr>
                </a:outerShdw>
              </a:effectLst>
            </a:rPr>
            <a:t>Jumlah </a:t>
          </a:r>
          <a:r>
            <a:rPr lang="id-ID" sz="3200" b="1" dirty="0" err="1">
              <a:solidFill>
                <a:srgbClr val="FF0000"/>
              </a:solidFill>
              <a:effectLst>
                <a:outerShdw blurRad="38100" dist="38100" dir="2700000" algn="tl">
                  <a:srgbClr val="000000">
                    <a:alpha val="43137"/>
                  </a:srgbClr>
                </a:outerShdw>
              </a:effectLst>
            </a:rPr>
            <a:t>citation</a:t>
          </a:r>
          <a:r>
            <a:rPr lang="id-ID" sz="3200" b="1" dirty="0">
              <a:solidFill>
                <a:srgbClr val="FF0000"/>
              </a:solidFill>
              <a:effectLst>
                <a:outerShdw blurRad="38100" dist="38100" dir="2700000" algn="tl">
                  <a:srgbClr val="000000">
                    <a:alpha val="43137"/>
                  </a:srgbClr>
                </a:outerShdw>
              </a:effectLst>
            </a:rPr>
            <a:t> </a:t>
          </a:r>
          <a:r>
            <a:rPr lang="id-ID" sz="2800" b="1" dirty="0"/>
            <a:t>ke </a:t>
          </a:r>
          <a:r>
            <a:rPr lang="id-ID" sz="2800" b="1" dirty="0" err="1"/>
            <a:t>paper</a:t>
          </a:r>
          <a:r>
            <a:rPr lang="id-ID" sz="2800" b="1" dirty="0"/>
            <a:t> seorang peneliti dari </a:t>
          </a:r>
          <a:r>
            <a:rPr lang="id-ID" sz="2800" b="1" dirty="0" err="1"/>
            <a:t>paper</a:t>
          </a:r>
          <a:r>
            <a:rPr lang="id-ID" sz="2800" b="1" dirty="0"/>
            <a:t> peneliti lain</a:t>
          </a:r>
        </a:p>
      </dgm:t>
    </dgm:pt>
    <dgm:pt modelId="{3ACD0DBA-9B56-4E16-9B9B-A9CB8C3B02F4}" type="parTrans" cxnId="{1B2A6DBB-E5A3-4E88-BAD3-02F104D89AD7}">
      <dgm:prSet/>
      <dgm:spPr/>
      <dgm:t>
        <a:bodyPr/>
        <a:lstStyle/>
        <a:p>
          <a:endParaRPr lang="id-ID"/>
        </a:p>
      </dgm:t>
    </dgm:pt>
    <dgm:pt modelId="{FC48D3DA-677D-47B0-9C1D-18662765B50A}" type="sibTrans" cxnId="{1B2A6DBB-E5A3-4E88-BAD3-02F104D89AD7}">
      <dgm:prSet/>
      <dgm:spPr/>
      <dgm:t>
        <a:bodyPr/>
        <a:lstStyle/>
        <a:p>
          <a:endParaRPr lang="id-ID"/>
        </a:p>
      </dgm:t>
    </dgm:pt>
    <dgm:pt modelId="{35D959FB-1F4A-433A-AB31-A77E7F51EAE8}" type="pres">
      <dgm:prSet presAssocID="{46F60551-BF2C-4805-93A1-E8D22AAE82D1}" presName="linearFlow" presStyleCnt="0">
        <dgm:presLayoutVars>
          <dgm:dir/>
          <dgm:resizeHandles val="exact"/>
        </dgm:presLayoutVars>
      </dgm:prSet>
      <dgm:spPr/>
    </dgm:pt>
    <dgm:pt modelId="{5996249B-2F19-4A53-9985-18A2F9423405}" type="pres">
      <dgm:prSet presAssocID="{0DC437CA-70D7-4ACA-B429-2D3CC6BA57FF}" presName="composite" presStyleCnt="0"/>
      <dgm:spPr/>
    </dgm:pt>
    <dgm:pt modelId="{AC5F4B06-1C7E-4E7F-ADCC-C7C4DFA6D7C2}" type="pres">
      <dgm:prSet presAssocID="{0DC437CA-70D7-4ACA-B429-2D3CC6BA57FF}" presName="imgShp" presStyleLbl="fgImgPlace1" presStyleIdx="0" presStyleCnt="2" custLinFactNeighborX="-2590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pt>
    <dgm:pt modelId="{72B4016B-D5CF-4AFC-A449-3B663CDF0828}" type="pres">
      <dgm:prSet presAssocID="{0DC437CA-70D7-4ACA-B429-2D3CC6BA57FF}" presName="txShp" presStyleLbl="node1" presStyleIdx="0" presStyleCnt="2" custScaleX="127951" custLinFactNeighborX="3778">
        <dgm:presLayoutVars>
          <dgm:bulletEnabled val="1"/>
        </dgm:presLayoutVars>
      </dgm:prSet>
      <dgm:spPr/>
    </dgm:pt>
    <dgm:pt modelId="{F5EE5D07-D98A-45D1-B0F4-57DA157DB9E1}" type="pres">
      <dgm:prSet presAssocID="{5E396C98-0827-4C66-BC2D-368BDB187478}" presName="spacing" presStyleCnt="0"/>
      <dgm:spPr/>
    </dgm:pt>
    <dgm:pt modelId="{98E68AD8-5062-4C2C-B9FD-E1795CD9373D}" type="pres">
      <dgm:prSet presAssocID="{E1B0ADBB-A2AA-4048-9878-67BF317A26AB}" presName="composite" presStyleCnt="0"/>
      <dgm:spPr/>
    </dgm:pt>
    <dgm:pt modelId="{7E6A00C3-1C5F-457E-9764-485C86B6AF8B}" type="pres">
      <dgm:prSet presAssocID="{E1B0ADBB-A2AA-4048-9878-67BF317A26AB}" presName="imgShp" presStyleLbl="fgImgPlace1" presStyleIdx="1" presStyleCnt="2" custLinFactNeighborX="-2590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dgm:spPr>
    </dgm:pt>
    <dgm:pt modelId="{2FCACBFC-6BE0-469C-B72B-1367CB836A2F}" type="pres">
      <dgm:prSet presAssocID="{E1B0ADBB-A2AA-4048-9878-67BF317A26AB}" presName="txShp" presStyleLbl="node1" presStyleIdx="1" presStyleCnt="2" custScaleX="127951" custLinFactNeighborX="3778">
        <dgm:presLayoutVars>
          <dgm:bulletEnabled val="1"/>
        </dgm:presLayoutVars>
      </dgm:prSet>
      <dgm:spPr/>
    </dgm:pt>
  </dgm:ptLst>
  <dgm:cxnLst>
    <dgm:cxn modelId="{CA887737-39D5-4B49-B48A-A22525F2C6B4}" srcId="{46F60551-BF2C-4805-93A1-E8D22AAE82D1}" destId="{0DC437CA-70D7-4ACA-B429-2D3CC6BA57FF}" srcOrd="0" destOrd="0" parTransId="{79423FF7-708D-4375-A38F-0CAEDCE47A3E}" sibTransId="{5E396C98-0827-4C66-BC2D-368BDB187478}"/>
    <dgm:cxn modelId="{08617A91-7B4C-42EB-BB85-E005CF4C6D64}" type="presOf" srcId="{E1B0ADBB-A2AA-4048-9878-67BF317A26AB}" destId="{2FCACBFC-6BE0-469C-B72B-1367CB836A2F}" srcOrd="0" destOrd="0" presId="urn:microsoft.com/office/officeart/2005/8/layout/vList3"/>
    <dgm:cxn modelId="{1B2A6DBB-E5A3-4E88-BAD3-02F104D89AD7}" srcId="{46F60551-BF2C-4805-93A1-E8D22AAE82D1}" destId="{E1B0ADBB-A2AA-4048-9878-67BF317A26AB}" srcOrd="1" destOrd="0" parTransId="{3ACD0DBA-9B56-4E16-9B9B-A9CB8C3B02F4}" sibTransId="{FC48D3DA-677D-47B0-9C1D-18662765B50A}"/>
    <dgm:cxn modelId="{49CCECD6-9601-43F2-8DC7-3785403CA3D4}" type="presOf" srcId="{46F60551-BF2C-4805-93A1-E8D22AAE82D1}" destId="{35D959FB-1F4A-433A-AB31-A77E7F51EAE8}" srcOrd="0" destOrd="0" presId="urn:microsoft.com/office/officeart/2005/8/layout/vList3"/>
    <dgm:cxn modelId="{751B12E4-60E0-49E3-AE99-AD3FC3599C87}" type="presOf" srcId="{0DC437CA-70D7-4ACA-B429-2D3CC6BA57FF}" destId="{72B4016B-D5CF-4AFC-A449-3B663CDF0828}" srcOrd="0" destOrd="0" presId="urn:microsoft.com/office/officeart/2005/8/layout/vList3"/>
    <dgm:cxn modelId="{FD6C5867-FC7F-48DD-B5C5-81D19878E521}" type="presParOf" srcId="{35D959FB-1F4A-433A-AB31-A77E7F51EAE8}" destId="{5996249B-2F19-4A53-9985-18A2F9423405}" srcOrd="0" destOrd="0" presId="urn:microsoft.com/office/officeart/2005/8/layout/vList3"/>
    <dgm:cxn modelId="{48CE64D2-C487-461C-B0BD-52F4E521266B}" type="presParOf" srcId="{5996249B-2F19-4A53-9985-18A2F9423405}" destId="{AC5F4B06-1C7E-4E7F-ADCC-C7C4DFA6D7C2}" srcOrd="0" destOrd="0" presId="urn:microsoft.com/office/officeart/2005/8/layout/vList3"/>
    <dgm:cxn modelId="{6C009DBB-CB48-46F8-9982-7D4F8A003DFD}" type="presParOf" srcId="{5996249B-2F19-4A53-9985-18A2F9423405}" destId="{72B4016B-D5CF-4AFC-A449-3B663CDF0828}" srcOrd="1" destOrd="0" presId="urn:microsoft.com/office/officeart/2005/8/layout/vList3"/>
    <dgm:cxn modelId="{73F2092C-481E-49D8-B050-A13E9CF68898}" type="presParOf" srcId="{35D959FB-1F4A-433A-AB31-A77E7F51EAE8}" destId="{F5EE5D07-D98A-45D1-B0F4-57DA157DB9E1}" srcOrd="1" destOrd="0" presId="urn:microsoft.com/office/officeart/2005/8/layout/vList3"/>
    <dgm:cxn modelId="{0967F5C5-F403-4D61-8E93-C5DB66C5E87B}" type="presParOf" srcId="{35D959FB-1F4A-433A-AB31-A77E7F51EAE8}" destId="{98E68AD8-5062-4C2C-B9FD-E1795CD9373D}" srcOrd="2" destOrd="0" presId="urn:microsoft.com/office/officeart/2005/8/layout/vList3"/>
    <dgm:cxn modelId="{555A64C1-8C53-4878-A05B-3E3ADE582108}" type="presParOf" srcId="{98E68AD8-5062-4C2C-B9FD-E1795CD9373D}" destId="{7E6A00C3-1C5F-457E-9764-485C86B6AF8B}" srcOrd="0" destOrd="0" presId="urn:microsoft.com/office/officeart/2005/8/layout/vList3"/>
    <dgm:cxn modelId="{DBCC2578-6937-4276-8546-3D4439654EBC}" type="presParOf" srcId="{98E68AD8-5062-4C2C-B9FD-E1795CD9373D}" destId="{2FCACBFC-6BE0-469C-B72B-1367CB836A2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747EEF5-4CA9-4722-ACE2-B42DB5480EF1}" type="doc">
      <dgm:prSet loTypeId="urn:microsoft.com/office/officeart/2005/8/layout/lProcess2" loCatId="list" qsTypeId="urn:microsoft.com/office/officeart/2005/8/quickstyle/simple3" qsCatId="simple" csTypeId="urn:microsoft.com/office/officeart/2005/8/colors/colorful4" csCatId="colorful" phldr="1"/>
      <dgm:spPr/>
      <dgm:t>
        <a:bodyPr/>
        <a:lstStyle/>
        <a:p>
          <a:endParaRPr lang="en-US"/>
        </a:p>
      </dgm:t>
    </dgm:pt>
    <dgm:pt modelId="{30A9AFBD-265E-4342-8AC4-E80FAF33F58E}">
      <dgm:prSet phldrT="[Text]" custT="1"/>
      <dgm:spPr/>
      <dgm:t>
        <a:bodyPr/>
        <a:lstStyle/>
        <a:p>
          <a:r>
            <a:rPr lang="en-US" sz="3200" b="1" dirty="0" err="1">
              <a:latin typeface="Calibri" panose="020F0502020204030204" pitchFamily="34" charset="0"/>
            </a:rPr>
            <a:t>Menzies</a:t>
          </a:r>
          <a:r>
            <a:rPr lang="en-US" sz="3200" dirty="0">
              <a:latin typeface="Calibri" panose="020F0502020204030204" pitchFamily="34" charset="0"/>
            </a:rPr>
            <a:t> Framework</a:t>
          </a:r>
        </a:p>
      </dgm:t>
    </dgm:pt>
    <dgm:pt modelId="{C3F033D1-30C0-4D9F-B569-22D06471D499}" type="parTrans" cxnId="{A9A3D554-471C-44E9-8E18-8D98CECB2C55}">
      <dgm:prSet/>
      <dgm:spPr/>
      <dgm:t>
        <a:bodyPr/>
        <a:lstStyle/>
        <a:p>
          <a:endParaRPr lang="en-US"/>
        </a:p>
      </dgm:t>
    </dgm:pt>
    <dgm:pt modelId="{B79A0A9D-FD3C-4FD4-B012-CFF8BC85CC6B}" type="sibTrans" cxnId="{A9A3D554-471C-44E9-8E18-8D98CECB2C55}">
      <dgm:prSet/>
      <dgm:spPr/>
      <dgm:t>
        <a:bodyPr/>
        <a:lstStyle/>
        <a:p>
          <a:endParaRPr lang="en-US"/>
        </a:p>
      </dgm:t>
    </dgm:pt>
    <dgm:pt modelId="{0981DDB7-F5C2-4A4D-80F9-AA1B667EBAA8}">
      <dgm:prSet phldrT="[Text]" custT="1"/>
      <dgm:spPr/>
      <dgm:t>
        <a:bodyPr/>
        <a:lstStyle/>
        <a:p>
          <a:r>
            <a:rPr lang="en-US" sz="2000" dirty="0">
              <a:latin typeface="Calibri" panose="020F0502020204030204" pitchFamily="34" charset="0"/>
            </a:rPr>
            <a:t>(</a:t>
          </a:r>
          <a:r>
            <a:rPr lang="en-US" sz="2000" dirty="0" err="1">
              <a:latin typeface="Calibri" panose="020F0502020204030204" pitchFamily="34" charset="0"/>
            </a:rPr>
            <a:t>Menzies</a:t>
          </a:r>
          <a:r>
            <a:rPr lang="en-US" sz="2000" dirty="0">
              <a:latin typeface="Calibri" panose="020F0502020204030204" pitchFamily="34" charset="0"/>
            </a:rPr>
            <a:t> et al. 2007)</a:t>
          </a:r>
        </a:p>
      </dgm:t>
    </dgm:pt>
    <dgm:pt modelId="{6D897801-F4D9-484C-8FF8-D1C225D08D34}" type="parTrans" cxnId="{64B28C55-4970-4135-A2C3-00FECF4AFC1D}">
      <dgm:prSet/>
      <dgm:spPr/>
      <dgm:t>
        <a:bodyPr/>
        <a:lstStyle/>
        <a:p>
          <a:endParaRPr lang="en-US"/>
        </a:p>
      </dgm:t>
    </dgm:pt>
    <dgm:pt modelId="{AB93900F-F114-4C3C-B938-7480051E6265}" type="sibTrans" cxnId="{64B28C55-4970-4135-A2C3-00FECF4AFC1D}">
      <dgm:prSet/>
      <dgm:spPr/>
      <dgm:t>
        <a:bodyPr/>
        <a:lstStyle/>
        <a:p>
          <a:endParaRPr lang="en-US"/>
        </a:p>
      </dgm:t>
    </dgm:pt>
    <dgm:pt modelId="{FB913E87-F66E-4836-88AE-D4E49442B48B}">
      <dgm:prSet phldrT="[Text]" custT="1"/>
      <dgm:spPr/>
      <dgm:t>
        <a:bodyPr/>
        <a:lstStyle/>
        <a:p>
          <a:r>
            <a:rPr lang="en-US" sz="3200" b="1" dirty="0" err="1">
              <a:latin typeface="Calibri" panose="020F0502020204030204" pitchFamily="34" charset="0"/>
            </a:rPr>
            <a:t>Lessmann</a:t>
          </a:r>
          <a:r>
            <a:rPr lang="en-US" sz="3200" dirty="0">
              <a:latin typeface="Calibri" panose="020F0502020204030204" pitchFamily="34" charset="0"/>
            </a:rPr>
            <a:t> Framework</a:t>
          </a:r>
        </a:p>
      </dgm:t>
    </dgm:pt>
    <dgm:pt modelId="{01318CC2-76A1-476A-8156-B40BBD92A46A}" type="parTrans" cxnId="{977E3F20-42DC-493F-B089-D1DDC7E22F46}">
      <dgm:prSet/>
      <dgm:spPr/>
      <dgm:t>
        <a:bodyPr/>
        <a:lstStyle/>
        <a:p>
          <a:endParaRPr lang="en-US"/>
        </a:p>
      </dgm:t>
    </dgm:pt>
    <dgm:pt modelId="{DF42E326-47C8-4F2A-9D5C-F7865070EF1F}" type="sibTrans" cxnId="{977E3F20-42DC-493F-B089-D1DDC7E22F46}">
      <dgm:prSet/>
      <dgm:spPr/>
      <dgm:t>
        <a:bodyPr/>
        <a:lstStyle/>
        <a:p>
          <a:endParaRPr lang="en-US"/>
        </a:p>
      </dgm:t>
    </dgm:pt>
    <dgm:pt modelId="{2907AEAD-1164-4667-AD71-A1D0BCF456C7}">
      <dgm:prSet phldrT="[Text]" custT="1"/>
      <dgm:spPr/>
      <dgm:t>
        <a:bodyPr/>
        <a:lstStyle/>
        <a:p>
          <a:r>
            <a:rPr lang="id-ID" sz="1800" dirty="0">
              <a:latin typeface="Calibri" panose="020F0502020204030204" pitchFamily="34" charset="0"/>
            </a:rPr>
            <a:t>(Lessmann et al. 2008) </a:t>
          </a:r>
          <a:endParaRPr lang="en-US" sz="1800" dirty="0">
            <a:latin typeface="Calibri" panose="020F0502020204030204" pitchFamily="34" charset="0"/>
          </a:endParaRPr>
        </a:p>
      </dgm:t>
    </dgm:pt>
    <dgm:pt modelId="{DC647E0E-594B-4E4F-BE9C-4F9EA7748AEB}" type="parTrans" cxnId="{0190CA2C-22C3-4491-8A4F-EED90CDBAB09}">
      <dgm:prSet/>
      <dgm:spPr/>
      <dgm:t>
        <a:bodyPr/>
        <a:lstStyle/>
        <a:p>
          <a:endParaRPr lang="en-US"/>
        </a:p>
      </dgm:t>
    </dgm:pt>
    <dgm:pt modelId="{DFBE6138-809C-4D3A-9D2F-8A20D570017D}" type="sibTrans" cxnId="{0190CA2C-22C3-4491-8A4F-EED90CDBAB09}">
      <dgm:prSet/>
      <dgm:spPr/>
      <dgm:t>
        <a:bodyPr/>
        <a:lstStyle/>
        <a:p>
          <a:endParaRPr lang="en-US"/>
        </a:p>
      </dgm:t>
    </dgm:pt>
    <dgm:pt modelId="{E0DAF5E9-7DDF-4A33-91B2-FCF985DFB4B5}">
      <dgm:prSet phldrT="[Text]" custT="1"/>
      <dgm:spPr/>
      <dgm:t>
        <a:bodyPr/>
        <a:lstStyle/>
        <a:p>
          <a:r>
            <a:rPr lang="en-US" sz="3200" b="1">
              <a:latin typeface="Calibri" panose="020F0502020204030204" pitchFamily="34" charset="0"/>
            </a:rPr>
            <a:t>Song</a:t>
          </a:r>
          <a:r>
            <a:rPr lang="en-US" sz="3200">
              <a:latin typeface="Calibri" panose="020F0502020204030204" pitchFamily="34" charset="0"/>
            </a:rPr>
            <a:t> Framework</a:t>
          </a:r>
          <a:endParaRPr lang="en-US" sz="3200" dirty="0">
            <a:latin typeface="Calibri" panose="020F0502020204030204" pitchFamily="34" charset="0"/>
          </a:endParaRPr>
        </a:p>
      </dgm:t>
    </dgm:pt>
    <dgm:pt modelId="{B9BC79AE-33CA-405B-B520-44E4B77C5C22}" type="parTrans" cxnId="{078B5CDC-956E-432F-A900-FB80A4CE1606}">
      <dgm:prSet/>
      <dgm:spPr/>
      <dgm:t>
        <a:bodyPr/>
        <a:lstStyle/>
        <a:p>
          <a:endParaRPr lang="en-US"/>
        </a:p>
      </dgm:t>
    </dgm:pt>
    <dgm:pt modelId="{01700B3D-4101-4AB7-8538-3FDAEE74D08B}" type="sibTrans" cxnId="{078B5CDC-956E-432F-A900-FB80A4CE1606}">
      <dgm:prSet/>
      <dgm:spPr/>
      <dgm:t>
        <a:bodyPr/>
        <a:lstStyle/>
        <a:p>
          <a:endParaRPr lang="en-US"/>
        </a:p>
      </dgm:t>
    </dgm:pt>
    <dgm:pt modelId="{2B818FAB-F112-4CD2-A233-649661E4E312}">
      <dgm:prSet phldrT="[Text]" custT="1"/>
      <dgm:spPr/>
      <dgm:t>
        <a:bodyPr/>
        <a:lstStyle/>
        <a:p>
          <a:r>
            <a:rPr lang="en-US" sz="2000" dirty="0">
              <a:latin typeface="Calibri" panose="020F0502020204030204" pitchFamily="34" charset="0"/>
            </a:rPr>
            <a:t>(Song et al. 2011)</a:t>
          </a:r>
        </a:p>
      </dgm:t>
    </dgm:pt>
    <dgm:pt modelId="{D154CD38-AB49-4A80-9C20-F15FD7DB09FE}" type="parTrans" cxnId="{F7E9BFD1-0647-4E23-A2A6-571E3B463E6A}">
      <dgm:prSet/>
      <dgm:spPr/>
      <dgm:t>
        <a:bodyPr/>
        <a:lstStyle/>
        <a:p>
          <a:endParaRPr lang="en-US"/>
        </a:p>
      </dgm:t>
    </dgm:pt>
    <dgm:pt modelId="{EA969424-BDD4-4AA6-9C2B-860894120B7C}" type="sibTrans" cxnId="{F7E9BFD1-0647-4E23-A2A6-571E3B463E6A}">
      <dgm:prSet/>
      <dgm:spPr/>
      <dgm:t>
        <a:bodyPr/>
        <a:lstStyle/>
        <a:p>
          <a:endParaRPr lang="en-US"/>
        </a:p>
      </dgm:t>
    </dgm:pt>
    <dgm:pt modelId="{8E368EC0-0C04-4E20-93BF-A3E62C02AC9F}" type="pres">
      <dgm:prSet presAssocID="{A747EEF5-4CA9-4722-ACE2-B42DB5480EF1}" presName="theList" presStyleCnt="0">
        <dgm:presLayoutVars>
          <dgm:dir/>
          <dgm:animLvl val="lvl"/>
          <dgm:resizeHandles val="exact"/>
        </dgm:presLayoutVars>
      </dgm:prSet>
      <dgm:spPr/>
    </dgm:pt>
    <dgm:pt modelId="{6DB5C67A-4BCD-43A0-9BE2-1880F6FE9E8F}" type="pres">
      <dgm:prSet presAssocID="{30A9AFBD-265E-4342-8AC4-E80FAF33F58E}" presName="compNode" presStyleCnt="0"/>
      <dgm:spPr/>
    </dgm:pt>
    <dgm:pt modelId="{0DA5F16F-9BB2-49EB-BF00-DA4FF7A8B35D}" type="pres">
      <dgm:prSet presAssocID="{30A9AFBD-265E-4342-8AC4-E80FAF33F58E}" presName="aNode" presStyleLbl="bgShp" presStyleIdx="0" presStyleCnt="3"/>
      <dgm:spPr/>
    </dgm:pt>
    <dgm:pt modelId="{B87B63B9-7E59-40CD-AAF8-2962A422671E}" type="pres">
      <dgm:prSet presAssocID="{30A9AFBD-265E-4342-8AC4-E80FAF33F58E}" presName="textNode" presStyleLbl="bgShp" presStyleIdx="0" presStyleCnt="3"/>
      <dgm:spPr/>
    </dgm:pt>
    <dgm:pt modelId="{F0B2E440-C156-4B3B-879B-C3AAC95F1005}" type="pres">
      <dgm:prSet presAssocID="{30A9AFBD-265E-4342-8AC4-E80FAF33F58E}" presName="compChildNode" presStyleCnt="0"/>
      <dgm:spPr/>
    </dgm:pt>
    <dgm:pt modelId="{1671803E-3FE0-4836-9EAF-622B02EB4B5C}" type="pres">
      <dgm:prSet presAssocID="{30A9AFBD-265E-4342-8AC4-E80FAF33F58E}" presName="theInnerList" presStyleCnt="0"/>
      <dgm:spPr/>
    </dgm:pt>
    <dgm:pt modelId="{594AF7F3-3D05-47CB-854D-2352061D2655}" type="pres">
      <dgm:prSet presAssocID="{0981DDB7-F5C2-4A4D-80F9-AA1B667EBAA8}" presName="childNode" presStyleLbl="node1" presStyleIdx="0" presStyleCnt="3" custScaleX="114105" custScaleY="36264">
        <dgm:presLayoutVars>
          <dgm:bulletEnabled val="1"/>
        </dgm:presLayoutVars>
      </dgm:prSet>
      <dgm:spPr/>
    </dgm:pt>
    <dgm:pt modelId="{69D7B1FE-BE82-4B4E-BB41-C785A8812727}" type="pres">
      <dgm:prSet presAssocID="{30A9AFBD-265E-4342-8AC4-E80FAF33F58E}" presName="aSpace" presStyleCnt="0"/>
      <dgm:spPr/>
    </dgm:pt>
    <dgm:pt modelId="{F1682FCC-745C-4E47-9F4E-DA058BF44273}" type="pres">
      <dgm:prSet presAssocID="{FB913E87-F66E-4836-88AE-D4E49442B48B}" presName="compNode" presStyleCnt="0"/>
      <dgm:spPr/>
    </dgm:pt>
    <dgm:pt modelId="{32E75C4F-39B4-48E4-AD17-127CEB1D0C82}" type="pres">
      <dgm:prSet presAssocID="{FB913E87-F66E-4836-88AE-D4E49442B48B}" presName="aNode" presStyleLbl="bgShp" presStyleIdx="1" presStyleCnt="3"/>
      <dgm:spPr/>
    </dgm:pt>
    <dgm:pt modelId="{48C8AD85-06E5-446E-8042-AC516812DA95}" type="pres">
      <dgm:prSet presAssocID="{FB913E87-F66E-4836-88AE-D4E49442B48B}" presName="textNode" presStyleLbl="bgShp" presStyleIdx="1" presStyleCnt="3"/>
      <dgm:spPr/>
    </dgm:pt>
    <dgm:pt modelId="{5998FC1C-5B90-4952-9883-33FFBCEAE738}" type="pres">
      <dgm:prSet presAssocID="{FB913E87-F66E-4836-88AE-D4E49442B48B}" presName="compChildNode" presStyleCnt="0"/>
      <dgm:spPr/>
    </dgm:pt>
    <dgm:pt modelId="{5030CFD8-2875-4487-A947-711DE951CA23}" type="pres">
      <dgm:prSet presAssocID="{FB913E87-F66E-4836-88AE-D4E49442B48B}" presName="theInnerList" presStyleCnt="0"/>
      <dgm:spPr/>
    </dgm:pt>
    <dgm:pt modelId="{78423505-4DBC-4F1B-9F82-2C4852882E25}" type="pres">
      <dgm:prSet presAssocID="{2907AEAD-1164-4667-AD71-A1D0BCF456C7}" presName="childNode" presStyleLbl="node1" presStyleIdx="1" presStyleCnt="3" custScaleX="114105" custScaleY="36264">
        <dgm:presLayoutVars>
          <dgm:bulletEnabled val="1"/>
        </dgm:presLayoutVars>
      </dgm:prSet>
      <dgm:spPr/>
    </dgm:pt>
    <dgm:pt modelId="{D3150604-DF4F-4D24-A1E9-96DB43AD46FC}" type="pres">
      <dgm:prSet presAssocID="{FB913E87-F66E-4836-88AE-D4E49442B48B}" presName="aSpace" presStyleCnt="0"/>
      <dgm:spPr/>
    </dgm:pt>
    <dgm:pt modelId="{3C41E0A6-B639-45BE-9C38-BBE60A1F7774}" type="pres">
      <dgm:prSet presAssocID="{E0DAF5E9-7DDF-4A33-91B2-FCF985DFB4B5}" presName="compNode" presStyleCnt="0"/>
      <dgm:spPr/>
    </dgm:pt>
    <dgm:pt modelId="{7C862DBB-923A-45DE-9BAC-C51672AF210D}" type="pres">
      <dgm:prSet presAssocID="{E0DAF5E9-7DDF-4A33-91B2-FCF985DFB4B5}" presName="aNode" presStyleLbl="bgShp" presStyleIdx="2" presStyleCnt="3"/>
      <dgm:spPr/>
    </dgm:pt>
    <dgm:pt modelId="{0F4369EA-993E-4196-A9B2-B94E49081387}" type="pres">
      <dgm:prSet presAssocID="{E0DAF5E9-7DDF-4A33-91B2-FCF985DFB4B5}" presName="textNode" presStyleLbl="bgShp" presStyleIdx="2" presStyleCnt="3"/>
      <dgm:spPr/>
    </dgm:pt>
    <dgm:pt modelId="{FD37D313-1493-4638-AE39-D6D9619E7287}" type="pres">
      <dgm:prSet presAssocID="{E0DAF5E9-7DDF-4A33-91B2-FCF985DFB4B5}" presName="compChildNode" presStyleCnt="0"/>
      <dgm:spPr/>
    </dgm:pt>
    <dgm:pt modelId="{B2B01209-CD78-4EE0-B38A-765614B0C3C3}" type="pres">
      <dgm:prSet presAssocID="{E0DAF5E9-7DDF-4A33-91B2-FCF985DFB4B5}" presName="theInnerList" presStyleCnt="0"/>
      <dgm:spPr/>
    </dgm:pt>
    <dgm:pt modelId="{B4F8A4B0-B4C8-45FC-9351-750305A0593F}" type="pres">
      <dgm:prSet presAssocID="{2B818FAB-F112-4CD2-A233-649661E4E312}" presName="childNode" presStyleLbl="node1" presStyleIdx="2" presStyleCnt="3" custScaleX="114105" custScaleY="36264">
        <dgm:presLayoutVars>
          <dgm:bulletEnabled val="1"/>
        </dgm:presLayoutVars>
      </dgm:prSet>
      <dgm:spPr/>
    </dgm:pt>
  </dgm:ptLst>
  <dgm:cxnLst>
    <dgm:cxn modelId="{D8C7D01A-5E6F-401C-8095-93DCEB9D664F}" type="presOf" srcId="{FB913E87-F66E-4836-88AE-D4E49442B48B}" destId="{48C8AD85-06E5-446E-8042-AC516812DA95}" srcOrd="1" destOrd="0" presId="urn:microsoft.com/office/officeart/2005/8/layout/lProcess2"/>
    <dgm:cxn modelId="{578B8C1F-B4EB-4348-A7FB-E6F1F5004631}" type="presOf" srcId="{E0DAF5E9-7DDF-4A33-91B2-FCF985DFB4B5}" destId="{0F4369EA-993E-4196-A9B2-B94E49081387}" srcOrd="1" destOrd="0" presId="urn:microsoft.com/office/officeart/2005/8/layout/lProcess2"/>
    <dgm:cxn modelId="{977E3F20-42DC-493F-B089-D1DDC7E22F46}" srcId="{A747EEF5-4CA9-4722-ACE2-B42DB5480EF1}" destId="{FB913E87-F66E-4836-88AE-D4E49442B48B}" srcOrd="1" destOrd="0" parTransId="{01318CC2-76A1-476A-8156-B40BBD92A46A}" sibTransId="{DF42E326-47C8-4F2A-9D5C-F7865070EF1F}"/>
    <dgm:cxn modelId="{B55FD623-78DC-46EF-96F8-A3E7B3B44259}" type="presOf" srcId="{E0DAF5E9-7DDF-4A33-91B2-FCF985DFB4B5}" destId="{7C862DBB-923A-45DE-9BAC-C51672AF210D}" srcOrd="0" destOrd="0" presId="urn:microsoft.com/office/officeart/2005/8/layout/lProcess2"/>
    <dgm:cxn modelId="{0190CA2C-22C3-4491-8A4F-EED90CDBAB09}" srcId="{FB913E87-F66E-4836-88AE-D4E49442B48B}" destId="{2907AEAD-1164-4667-AD71-A1D0BCF456C7}" srcOrd="0" destOrd="0" parTransId="{DC647E0E-594B-4E4F-BE9C-4F9EA7748AEB}" sibTransId="{DFBE6138-809C-4D3A-9D2F-8A20D570017D}"/>
    <dgm:cxn modelId="{4A52DF5E-480B-42DA-B731-200FB67DB736}" type="presOf" srcId="{FB913E87-F66E-4836-88AE-D4E49442B48B}" destId="{32E75C4F-39B4-48E4-AD17-127CEB1D0C82}" srcOrd="0" destOrd="0" presId="urn:microsoft.com/office/officeart/2005/8/layout/lProcess2"/>
    <dgm:cxn modelId="{000CEE6B-5A6F-4746-9197-958BB6C84B61}" type="presOf" srcId="{A747EEF5-4CA9-4722-ACE2-B42DB5480EF1}" destId="{8E368EC0-0C04-4E20-93BF-A3E62C02AC9F}" srcOrd="0" destOrd="0" presId="urn:microsoft.com/office/officeart/2005/8/layout/lProcess2"/>
    <dgm:cxn modelId="{A9A3D554-471C-44E9-8E18-8D98CECB2C55}" srcId="{A747EEF5-4CA9-4722-ACE2-B42DB5480EF1}" destId="{30A9AFBD-265E-4342-8AC4-E80FAF33F58E}" srcOrd="0" destOrd="0" parTransId="{C3F033D1-30C0-4D9F-B569-22D06471D499}" sibTransId="{B79A0A9D-FD3C-4FD4-B012-CFF8BC85CC6B}"/>
    <dgm:cxn modelId="{64B28C55-4970-4135-A2C3-00FECF4AFC1D}" srcId="{30A9AFBD-265E-4342-8AC4-E80FAF33F58E}" destId="{0981DDB7-F5C2-4A4D-80F9-AA1B667EBAA8}" srcOrd="0" destOrd="0" parTransId="{6D897801-F4D9-484C-8FF8-D1C225D08D34}" sibTransId="{AB93900F-F114-4C3C-B938-7480051E6265}"/>
    <dgm:cxn modelId="{39293FC2-FEA6-4A9E-805E-55E773BB0185}" type="presOf" srcId="{2907AEAD-1164-4667-AD71-A1D0BCF456C7}" destId="{78423505-4DBC-4F1B-9F82-2C4852882E25}" srcOrd="0" destOrd="0" presId="urn:microsoft.com/office/officeart/2005/8/layout/lProcess2"/>
    <dgm:cxn modelId="{E7279EC2-8225-4598-B896-D7F11DF551F6}" type="presOf" srcId="{2B818FAB-F112-4CD2-A233-649661E4E312}" destId="{B4F8A4B0-B4C8-45FC-9351-750305A0593F}" srcOrd="0" destOrd="0" presId="urn:microsoft.com/office/officeart/2005/8/layout/lProcess2"/>
    <dgm:cxn modelId="{A94F86C9-3196-411A-9CFD-4012EEB6F81E}" type="presOf" srcId="{0981DDB7-F5C2-4A4D-80F9-AA1B667EBAA8}" destId="{594AF7F3-3D05-47CB-854D-2352061D2655}" srcOrd="0" destOrd="0" presId="urn:microsoft.com/office/officeart/2005/8/layout/lProcess2"/>
    <dgm:cxn modelId="{2D168CCB-3784-4380-95ED-55E41EF1EE3E}" type="presOf" srcId="{30A9AFBD-265E-4342-8AC4-E80FAF33F58E}" destId="{B87B63B9-7E59-40CD-AAF8-2962A422671E}" srcOrd="1" destOrd="0" presId="urn:microsoft.com/office/officeart/2005/8/layout/lProcess2"/>
    <dgm:cxn modelId="{F7E9BFD1-0647-4E23-A2A6-571E3B463E6A}" srcId="{E0DAF5E9-7DDF-4A33-91B2-FCF985DFB4B5}" destId="{2B818FAB-F112-4CD2-A233-649661E4E312}" srcOrd="0" destOrd="0" parTransId="{D154CD38-AB49-4A80-9C20-F15FD7DB09FE}" sibTransId="{EA969424-BDD4-4AA6-9C2B-860894120B7C}"/>
    <dgm:cxn modelId="{078B5CDC-956E-432F-A900-FB80A4CE1606}" srcId="{A747EEF5-4CA9-4722-ACE2-B42DB5480EF1}" destId="{E0DAF5E9-7DDF-4A33-91B2-FCF985DFB4B5}" srcOrd="2" destOrd="0" parTransId="{B9BC79AE-33CA-405B-B520-44E4B77C5C22}" sibTransId="{01700B3D-4101-4AB7-8538-3FDAEE74D08B}"/>
    <dgm:cxn modelId="{3C1F87EF-4361-4326-BDC4-803DD5C67E20}" type="presOf" srcId="{30A9AFBD-265E-4342-8AC4-E80FAF33F58E}" destId="{0DA5F16F-9BB2-49EB-BF00-DA4FF7A8B35D}" srcOrd="0" destOrd="0" presId="urn:microsoft.com/office/officeart/2005/8/layout/lProcess2"/>
    <dgm:cxn modelId="{D0C1B427-6A61-4E1E-B2EE-C0B2466FE901}" type="presParOf" srcId="{8E368EC0-0C04-4E20-93BF-A3E62C02AC9F}" destId="{6DB5C67A-4BCD-43A0-9BE2-1880F6FE9E8F}" srcOrd="0" destOrd="0" presId="urn:microsoft.com/office/officeart/2005/8/layout/lProcess2"/>
    <dgm:cxn modelId="{87DA1238-AF12-4E95-A8C1-561496E91D72}" type="presParOf" srcId="{6DB5C67A-4BCD-43A0-9BE2-1880F6FE9E8F}" destId="{0DA5F16F-9BB2-49EB-BF00-DA4FF7A8B35D}" srcOrd="0" destOrd="0" presId="urn:microsoft.com/office/officeart/2005/8/layout/lProcess2"/>
    <dgm:cxn modelId="{8FE8E8E2-069F-43F2-8A00-2B11FA9B74D7}" type="presParOf" srcId="{6DB5C67A-4BCD-43A0-9BE2-1880F6FE9E8F}" destId="{B87B63B9-7E59-40CD-AAF8-2962A422671E}" srcOrd="1" destOrd="0" presId="urn:microsoft.com/office/officeart/2005/8/layout/lProcess2"/>
    <dgm:cxn modelId="{C92A5D50-DFF1-40BE-80FD-E9E704071A65}" type="presParOf" srcId="{6DB5C67A-4BCD-43A0-9BE2-1880F6FE9E8F}" destId="{F0B2E440-C156-4B3B-879B-C3AAC95F1005}" srcOrd="2" destOrd="0" presId="urn:microsoft.com/office/officeart/2005/8/layout/lProcess2"/>
    <dgm:cxn modelId="{A3CAEA39-30B6-41A8-9F79-C08FD73F9AAA}" type="presParOf" srcId="{F0B2E440-C156-4B3B-879B-C3AAC95F1005}" destId="{1671803E-3FE0-4836-9EAF-622B02EB4B5C}" srcOrd="0" destOrd="0" presId="urn:microsoft.com/office/officeart/2005/8/layout/lProcess2"/>
    <dgm:cxn modelId="{55805D9C-5C33-4AA1-BB3A-77DE023DE72D}" type="presParOf" srcId="{1671803E-3FE0-4836-9EAF-622B02EB4B5C}" destId="{594AF7F3-3D05-47CB-854D-2352061D2655}" srcOrd="0" destOrd="0" presId="urn:microsoft.com/office/officeart/2005/8/layout/lProcess2"/>
    <dgm:cxn modelId="{3CB7F6A6-50AE-4931-93B0-08B5655B4CF6}" type="presParOf" srcId="{8E368EC0-0C04-4E20-93BF-A3E62C02AC9F}" destId="{69D7B1FE-BE82-4B4E-BB41-C785A8812727}" srcOrd="1" destOrd="0" presId="urn:microsoft.com/office/officeart/2005/8/layout/lProcess2"/>
    <dgm:cxn modelId="{6E116B8F-3FDF-40FA-A29D-64BDAFC61A92}" type="presParOf" srcId="{8E368EC0-0C04-4E20-93BF-A3E62C02AC9F}" destId="{F1682FCC-745C-4E47-9F4E-DA058BF44273}" srcOrd="2" destOrd="0" presId="urn:microsoft.com/office/officeart/2005/8/layout/lProcess2"/>
    <dgm:cxn modelId="{3C4564FF-3F8D-4299-805B-E72C3633EAFD}" type="presParOf" srcId="{F1682FCC-745C-4E47-9F4E-DA058BF44273}" destId="{32E75C4F-39B4-48E4-AD17-127CEB1D0C82}" srcOrd="0" destOrd="0" presId="urn:microsoft.com/office/officeart/2005/8/layout/lProcess2"/>
    <dgm:cxn modelId="{D9E3B256-68FD-401C-8A82-88D0530C587C}" type="presParOf" srcId="{F1682FCC-745C-4E47-9F4E-DA058BF44273}" destId="{48C8AD85-06E5-446E-8042-AC516812DA95}" srcOrd="1" destOrd="0" presId="urn:microsoft.com/office/officeart/2005/8/layout/lProcess2"/>
    <dgm:cxn modelId="{FA69E3D4-1599-43F6-969D-56B752770502}" type="presParOf" srcId="{F1682FCC-745C-4E47-9F4E-DA058BF44273}" destId="{5998FC1C-5B90-4952-9883-33FFBCEAE738}" srcOrd="2" destOrd="0" presId="urn:microsoft.com/office/officeart/2005/8/layout/lProcess2"/>
    <dgm:cxn modelId="{C8AD3A99-0B2E-4662-9ECA-7A266B0F64CE}" type="presParOf" srcId="{5998FC1C-5B90-4952-9883-33FFBCEAE738}" destId="{5030CFD8-2875-4487-A947-711DE951CA23}" srcOrd="0" destOrd="0" presId="urn:microsoft.com/office/officeart/2005/8/layout/lProcess2"/>
    <dgm:cxn modelId="{AF3EAA80-D703-4901-96BA-3FC8DFC0A298}" type="presParOf" srcId="{5030CFD8-2875-4487-A947-711DE951CA23}" destId="{78423505-4DBC-4F1B-9F82-2C4852882E25}" srcOrd="0" destOrd="0" presId="urn:microsoft.com/office/officeart/2005/8/layout/lProcess2"/>
    <dgm:cxn modelId="{8E91F422-5956-4487-906F-BCB86A56D207}" type="presParOf" srcId="{8E368EC0-0C04-4E20-93BF-A3E62C02AC9F}" destId="{D3150604-DF4F-4D24-A1E9-96DB43AD46FC}" srcOrd="3" destOrd="0" presId="urn:microsoft.com/office/officeart/2005/8/layout/lProcess2"/>
    <dgm:cxn modelId="{9B628F6F-20E9-4574-AAF6-4819E2EBA27A}" type="presParOf" srcId="{8E368EC0-0C04-4E20-93BF-A3E62C02AC9F}" destId="{3C41E0A6-B639-45BE-9C38-BBE60A1F7774}" srcOrd="4" destOrd="0" presId="urn:microsoft.com/office/officeart/2005/8/layout/lProcess2"/>
    <dgm:cxn modelId="{359C67DA-8B4F-4090-8F53-447C9CA400C4}" type="presParOf" srcId="{3C41E0A6-B639-45BE-9C38-BBE60A1F7774}" destId="{7C862DBB-923A-45DE-9BAC-C51672AF210D}" srcOrd="0" destOrd="0" presId="urn:microsoft.com/office/officeart/2005/8/layout/lProcess2"/>
    <dgm:cxn modelId="{5E4C82EE-787F-4994-93C4-0A75B537A0A5}" type="presParOf" srcId="{3C41E0A6-B639-45BE-9C38-BBE60A1F7774}" destId="{0F4369EA-993E-4196-A9B2-B94E49081387}" srcOrd="1" destOrd="0" presId="urn:microsoft.com/office/officeart/2005/8/layout/lProcess2"/>
    <dgm:cxn modelId="{76272F5B-815A-44D0-BF16-4645B0EB11FD}" type="presParOf" srcId="{3C41E0A6-B639-45BE-9C38-BBE60A1F7774}" destId="{FD37D313-1493-4638-AE39-D6D9619E7287}" srcOrd="2" destOrd="0" presId="urn:microsoft.com/office/officeart/2005/8/layout/lProcess2"/>
    <dgm:cxn modelId="{968AC7C4-BC11-41D9-8D3D-4246EA07D2E5}" type="presParOf" srcId="{FD37D313-1493-4638-AE39-D6D9619E7287}" destId="{B2B01209-CD78-4EE0-B38A-765614B0C3C3}" srcOrd="0" destOrd="0" presId="urn:microsoft.com/office/officeart/2005/8/layout/lProcess2"/>
    <dgm:cxn modelId="{EC77EC33-F045-4A38-A9A6-1EC400B3B897}" type="presParOf" srcId="{B2B01209-CD78-4EE0-B38A-765614B0C3C3}" destId="{B4F8A4B0-B4C8-45FC-9351-750305A0593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AA2EE6E-01FE-4AE7-8024-65C2CC1D07A2}" type="doc">
      <dgm:prSet loTypeId="urn:microsoft.com/office/officeart/2005/8/layout/vProcess5" loCatId="process" qsTypeId="urn:microsoft.com/office/officeart/2005/8/quickstyle/simple3" qsCatId="simple" csTypeId="urn:microsoft.com/office/officeart/2005/8/colors/colorful4" csCatId="colorful" phldr="1"/>
      <dgm:spPr/>
      <dgm:t>
        <a:bodyPr/>
        <a:lstStyle/>
        <a:p>
          <a:endParaRPr lang="id-ID"/>
        </a:p>
      </dgm:t>
    </dgm:pt>
    <dgm:pt modelId="{13E7EC1D-1DA3-49B5-BCC3-F6100349774A}">
      <dgm:prSet phldrT="[Text]"/>
      <dgm:spPr/>
      <dgm:t>
        <a:bodyPr/>
        <a:lstStyle/>
        <a:p>
          <a:r>
            <a:rPr lang="id-ID" b="1">
              <a:latin typeface="Calibri" pitchFamily="34" charset="0"/>
              <a:cs typeface="Calibri" pitchFamily="34" charset="0"/>
            </a:rPr>
            <a:t>Pengumpulan Data</a:t>
          </a:r>
        </a:p>
      </dgm:t>
    </dgm:pt>
    <dgm:pt modelId="{D6A80DCC-3ABA-4F40-B711-0E561D7EA032}" type="parTrans" cxnId="{018BE9E1-B575-4C0E-B418-7B1C27251975}">
      <dgm:prSet/>
      <dgm:spPr/>
      <dgm:t>
        <a:bodyPr/>
        <a:lstStyle/>
        <a:p>
          <a:endParaRPr lang="id-ID"/>
        </a:p>
      </dgm:t>
    </dgm:pt>
    <dgm:pt modelId="{9CA7BADE-86C9-4D26-B4B5-36DE8AC8285A}" type="sibTrans" cxnId="{018BE9E1-B575-4C0E-B418-7B1C27251975}">
      <dgm:prSet/>
      <dgm:spPr/>
      <dgm:t>
        <a:bodyPr/>
        <a:lstStyle/>
        <a:p>
          <a:endParaRPr lang="id-ID"/>
        </a:p>
      </dgm:t>
    </dgm:pt>
    <dgm:pt modelId="{4AD443E6-0CFF-4A74-BF72-3FEE0E677B30}">
      <dgm:prSet phldrT="[Text]"/>
      <dgm:spPr/>
      <dgm:t>
        <a:bodyPr/>
        <a:lstStyle/>
        <a:p>
          <a:r>
            <a:rPr lang="id-ID" b="1">
              <a:latin typeface="Calibri" pitchFamily="34" charset="0"/>
              <a:cs typeface="Calibri" pitchFamily="34" charset="0"/>
            </a:rPr>
            <a:t>Model/Metode Yang Diusulkan/Dikembangkan </a:t>
          </a:r>
        </a:p>
      </dgm:t>
    </dgm:pt>
    <dgm:pt modelId="{C3761C5D-22EE-4F00-827C-1EBFB23870F7}" type="parTrans" cxnId="{63C6522E-F973-4BDD-831B-002DB33A30AF}">
      <dgm:prSet/>
      <dgm:spPr/>
      <dgm:t>
        <a:bodyPr/>
        <a:lstStyle/>
        <a:p>
          <a:endParaRPr lang="id-ID"/>
        </a:p>
      </dgm:t>
    </dgm:pt>
    <dgm:pt modelId="{DC26A960-F13A-4EAA-BC44-28ECBD976DD3}" type="sibTrans" cxnId="{63C6522E-F973-4BDD-831B-002DB33A30AF}">
      <dgm:prSet/>
      <dgm:spPr/>
      <dgm:t>
        <a:bodyPr/>
        <a:lstStyle/>
        <a:p>
          <a:endParaRPr lang="id-ID"/>
        </a:p>
      </dgm:t>
    </dgm:pt>
    <dgm:pt modelId="{F099A3BB-A8E1-4D1F-ADA5-A508025AC8A5}">
      <dgm:prSet phldrT="[Text]"/>
      <dgm:spPr/>
      <dgm:t>
        <a:bodyPr/>
        <a:lstStyle/>
        <a:p>
          <a:r>
            <a:rPr lang="id-ID" b="1">
              <a:latin typeface="Calibri" pitchFamily="34" charset="0"/>
              <a:cs typeface="Calibri" pitchFamily="34" charset="0"/>
            </a:rPr>
            <a:t>Eksperimen dan Pengujian Model/Metode</a:t>
          </a:r>
        </a:p>
      </dgm:t>
    </dgm:pt>
    <dgm:pt modelId="{DDAB9B1A-2C37-47C6-BBF0-B2BA30A65770}" type="parTrans" cxnId="{B5CFABA8-4460-4A4E-85C6-ED91C2F56AF0}">
      <dgm:prSet/>
      <dgm:spPr/>
      <dgm:t>
        <a:bodyPr/>
        <a:lstStyle/>
        <a:p>
          <a:endParaRPr lang="id-ID"/>
        </a:p>
      </dgm:t>
    </dgm:pt>
    <dgm:pt modelId="{872A7BD5-33C6-4CD4-934E-39B101FA362D}" type="sibTrans" cxnId="{B5CFABA8-4460-4A4E-85C6-ED91C2F56AF0}">
      <dgm:prSet/>
      <dgm:spPr/>
      <dgm:t>
        <a:bodyPr/>
        <a:lstStyle/>
        <a:p>
          <a:endParaRPr lang="id-ID"/>
        </a:p>
      </dgm:t>
    </dgm:pt>
    <dgm:pt modelId="{F7A00618-ECDA-4792-A6BF-C3C7C74FA343}">
      <dgm:prSet phldrT="[Text]"/>
      <dgm:spPr/>
      <dgm:t>
        <a:bodyPr/>
        <a:lstStyle/>
        <a:p>
          <a:r>
            <a:rPr lang="id-ID" b="1">
              <a:latin typeface="Calibri" pitchFamily="34" charset="0"/>
              <a:cs typeface="Calibri" pitchFamily="34" charset="0"/>
            </a:rPr>
            <a:t>Evaluasi dan Validasi Hasil </a:t>
          </a:r>
        </a:p>
      </dgm:t>
    </dgm:pt>
    <dgm:pt modelId="{09C81FEB-B450-46A2-B907-ECE121D79E93}" type="parTrans" cxnId="{C2E84A5A-D1BD-443D-8B56-95B39D092278}">
      <dgm:prSet/>
      <dgm:spPr/>
      <dgm:t>
        <a:bodyPr/>
        <a:lstStyle/>
        <a:p>
          <a:endParaRPr lang="id-ID"/>
        </a:p>
      </dgm:t>
    </dgm:pt>
    <dgm:pt modelId="{688EE202-7F61-46BE-AFCA-E84E18C4F1D7}" type="sibTrans" cxnId="{C2E84A5A-D1BD-443D-8B56-95B39D092278}">
      <dgm:prSet/>
      <dgm:spPr/>
      <dgm:t>
        <a:bodyPr/>
        <a:lstStyle/>
        <a:p>
          <a:endParaRPr lang="id-ID"/>
        </a:p>
      </dgm:t>
    </dgm:pt>
    <dgm:pt modelId="{858DBE6C-1F5B-428B-BC2C-718361741C39}">
      <dgm:prSet phldrT="[Text]"/>
      <dgm:spPr/>
      <dgm:t>
        <a:bodyPr/>
        <a:lstStyle/>
        <a:p>
          <a:r>
            <a:rPr lang="id-ID" b="1" dirty="0">
              <a:latin typeface="Calibri" pitchFamily="34" charset="0"/>
              <a:cs typeface="Calibri" pitchFamily="34" charset="0"/>
            </a:rPr>
            <a:t>Pengolahan Awal Data</a:t>
          </a:r>
        </a:p>
      </dgm:t>
    </dgm:pt>
    <dgm:pt modelId="{F9DA1499-476C-4AA6-9BC5-E45AF386E52A}" type="parTrans" cxnId="{746FDF23-41C0-4655-BFA1-D5DE45818E82}">
      <dgm:prSet/>
      <dgm:spPr/>
      <dgm:t>
        <a:bodyPr/>
        <a:lstStyle/>
        <a:p>
          <a:endParaRPr lang="id-ID"/>
        </a:p>
      </dgm:t>
    </dgm:pt>
    <dgm:pt modelId="{7AC0E48B-9986-4AE4-95E1-47FA44C5F54B}" type="sibTrans" cxnId="{746FDF23-41C0-4655-BFA1-D5DE45818E82}">
      <dgm:prSet/>
      <dgm:spPr/>
      <dgm:t>
        <a:bodyPr/>
        <a:lstStyle/>
        <a:p>
          <a:endParaRPr lang="id-ID"/>
        </a:p>
      </dgm:t>
    </dgm:pt>
    <dgm:pt modelId="{BBCDC590-845C-459A-8E7F-B99D8B7B8A53}" type="pres">
      <dgm:prSet presAssocID="{7AA2EE6E-01FE-4AE7-8024-65C2CC1D07A2}" presName="outerComposite" presStyleCnt="0">
        <dgm:presLayoutVars>
          <dgm:chMax val="5"/>
          <dgm:dir/>
          <dgm:resizeHandles val="exact"/>
        </dgm:presLayoutVars>
      </dgm:prSet>
      <dgm:spPr/>
    </dgm:pt>
    <dgm:pt modelId="{2299E0F5-B1A8-4E76-914C-1F9C4579BF0E}" type="pres">
      <dgm:prSet presAssocID="{7AA2EE6E-01FE-4AE7-8024-65C2CC1D07A2}" presName="dummyMaxCanvas" presStyleCnt="0">
        <dgm:presLayoutVars/>
      </dgm:prSet>
      <dgm:spPr/>
    </dgm:pt>
    <dgm:pt modelId="{64B33CFC-3FF2-4A00-A4E0-78327E181D40}" type="pres">
      <dgm:prSet presAssocID="{7AA2EE6E-01FE-4AE7-8024-65C2CC1D07A2}" presName="FiveNodes_1" presStyleLbl="node1" presStyleIdx="0" presStyleCnt="5">
        <dgm:presLayoutVars>
          <dgm:bulletEnabled val="1"/>
        </dgm:presLayoutVars>
      </dgm:prSet>
      <dgm:spPr/>
    </dgm:pt>
    <dgm:pt modelId="{72448389-FF75-4D1F-8160-989534F214BB}" type="pres">
      <dgm:prSet presAssocID="{7AA2EE6E-01FE-4AE7-8024-65C2CC1D07A2}" presName="FiveNodes_2" presStyleLbl="node1" presStyleIdx="1" presStyleCnt="5">
        <dgm:presLayoutVars>
          <dgm:bulletEnabled val="1"/>
        </dgm:presLayoutVars>
      </dgm:prSet>
      <dgm:spPr/>
    </dgm:pt>
    <dgm:pt modelId="{FDC91AA9-3711-4317-A241-848A8401BEC6}" type="pres">
      <dgm:prSet presAssocID="{7AA2EE6E-01FE-4AE7-8024-65C2CC1D07A2}" presName="FiveNodes_3" presStyleLbl="node1" presStyleIdx="2" presStyleCnt="5">
        <dgm:presLayoutVars>
          <dgm:bulletEnabled val="1"/>
        </dgm:presLayoutVars>
      </dgm:prSet>
      <dgm:spPr/>
    </dgm:pt>
    <dgm:pt modelId="{F309F96E-3081-4016-9B28-ADE8995C6B45}" type="pres">
      <dgm:prSet presAssocID="{7AA2EE6E-01FE-4AE7-8024-65C2CC1D07A2}" presName="FiveNodes_4" presStyleLbl="node1" presStyleIdx="3" presStyleCnt="5">
        <dgm:presLayoutVars>
          <dgm:bulletEnabled val="1"/>
        </dgm:presLayoutVars>
      </dgm:prSet>
      <dgm:spPr/>
    </dgm:pt>
    <dgm:pt modelId="{CD20108D-A05B-4598-9F65-6B2814FB6717}" type="pres">
      <dgm:prSet presAssocID="{7AA2EE6E-01FE-4AE7-8024-65C2CC1D07A2}" presName="FiveNodes_5" presStyleLbl="node1" presStyleIdx="4" presStyleCnt="5">
        <dgm:presLayoutVars>
          <dgm:bulletEnabled val="1"/>
        </dgm:presLayoutVars>
      </dgm:prSet>
      <dgm:spPr/>
    </dgm:pt>
    <dgm:pt modelId="{F4295CD9-9013-43D8-9EB1-F5CEC6EDFE22}" type="pres">
      <dgm:prSet presAssocID="{7AA2EE6E-01FE-4AE7-8024-65C2CC1D07A2}" presName="FiveConn_1-2" presStyleLbl="fgAccFollowNode1" presStyleIdx="0" presStyleCnt="4">
        <dgm:presLayoutVars>
          <dgm:bulletEnabled val="1"/>
        </dgm:presLayoutVars>
      </dgm:prSet>
      <dgm:spPr/>
    </dgm:pt>
    <dgm:pt modelId="{F2B701B0-5994-467A-842E-5FF4E022FE51}" type="pres">
      <dgm:prSet presAssocID="{7AA2EE6E-01FE-4AE7-8024-65C2CC1D07A2}" presName="FiveConn_2-3" presStyleLbl="fgAccFollowNode1" presStyleIdx="1" presStyleCnt="4">
        <dgm:presLayoutVars>
          <dgm:bulletEnabled val="1"/>
        </dgm:presLayoutVars>
      </dgm:prSet>
      <dgm:spPr/>
    </dgm:pt>
    <dgm:pt modelId="{B38F214D-279E-4D8A-9755-E08FA88D5D50}" type="pres">
      <dgm:prSet presAssocID="{7AA2EE6E-01FE-4AE7-8024-65C2CC1D07A2}" presName="FiveConn_3-4" presStyleLbl="fgAccFollowNode1" presStyleIdx="2" presStyleCnt="4">
        <dgm:presLayoutVars>
          <dgm:bulletEnabled val="1"/>
        </dgm:presLayoutVars>
      </dgm:prSet>
      <dgm:spPr/>
    </dgm:pt>
    <dgm:pt modelId="{1F976658-4623-4657-9D00-6124783C64C3}" type="pres">
      <dgm:prSet presAssocID="{7AA2EE6E-01FE-4AE7-8024-65C2CC1D07A2}" presName="FiveConn_4-5" presStyleLbl="fgAccFollowNode1" presStyleIdx="3" presStyleCnt="4">
        <dgm:presLayoutVars>
          <dgm:bulletEnabled val="1"/>
        </dgm:presLayoutVars>
      </dgm:prSet>
      <dgm:spPr/>
    </dgm:pt>
    <dgm:pt modelId="{9393F6D9-91B9-41E4-BC78-F96CC77A770F}" type="pres">
      <dgm:prSet presAssocID="{7AA2EE6E-01FE-4AE7-8024-65C2CC1D07A2}" presName="FiveNodes_1_text" presStyleLbl="node1" presStyleIdx="4" presStyleCnt="5">
        <dgm:presLayoutVars>
          <dgm:bulletEnabled val="1"/>
        </dgm:presLayoutVars>
      </dgm:prSet>
      <dgm:spPr/>
    </dgm:pt>
    <dgm:pt modelId="{3B5818D8-A772-4B65-8741-26671E66ED25}" type="pres">
      <dgm:prSet presAssocID="{7AA2EE6E-01FE-4AE7-8024-65C2CC1D07A2}" presName="FiveNodes_2_text" presStyleLbl="node1" presStyleIdx="4" presStyleCnt="5">
        <dgm:presLayoutVars>
          <dgm:bulletEnabled val="1"/>
        </dgm:presLayoutVars>
      </dgm:prSet>
      <dgm:spPr/>
    </dgm:pt>
    <dgm:pt modelId="{162A0B05-805C-4FA7-BFB3-CA2C43D00BB3}" type="pres">
      <dgm:prSet presAssocID="{7AA2EE6E-01FE-4AE7-8024-65C2CC1D07A2}" presName="FiveNodes_3_text" presStyleLbl="node1" presStyleIdx="4" presStyleCnt="5">
        <dgm:presLayoutVars>
          <dgm:bulletEnabled val="1"/>
        </dgm:presLayoutVars>
      </dgm:prSet>
      <dgm:spPr/>
    </dgm:pt>
    <dgm:pt modelId="{74C2F053-7192-46F0-9013-681DC363D353}" type="pres">
      <dgm:prSet presAssocID="{7AA2EE6E-01FE-4AE7-8024-65C2CC1D07A2}" presName="FiveNodes_4_text" presStyleLbl="node1" presStyleIdx="4" presStyleCnt="5">
        <dgm:presLayoutVars>
          <dgm:bulletEnabled val="1"/>
        </dgm:presLayoutVars>
      </dgm:prSet>
      <dgm:spPr/>
    </dgm:pt>
    <dgm:pt modelId="{47CD8512-EE62-4616-916B-0885E5179230}" type="pres">
      <dgm:prSet presAssocID="{7AA2EE6E-01FE-4AE7-8024-65C2CC1D07A2}" presName="FiveNodes_5_text" presStyleLbl="node1" presStyleIdx="4" presStyleCnt="5">
        <dgm:presLayoutVars>
          <dgm:bulletEnabled val="1"/>
        </dgm:presLayoutVars>
      </dgm:prSet>
      <dgm:spPr/>
    </dgm:pt>
  </dgm:ptLst>
  <dgm:cxnLst>
    <dgm:cxn modelId="{4CAA0B0E-90F4-41B8-8919-C0B87D072D05}" type="presOf" srcId="{13E7EC1D-1DA3-49B5-BCC3-F6100349774A}" destId="{64B33CFC-3FF2-4A00-A4E0-78327E181D40}" srcOrd="0" destOrd="0" presId="urn:microsoft.com/office/officeart/2005/8/layout/vProcess5"/>
    <dgm:cxn modelId="{C904E716-31B0-4DBD-B832-CBE594696725}" type="presOf" srcId="{F099A3BB-A8E1-4D1F-ADA5-A508025AC8A5}" destId="{74C2F053-7192-46F0-9013-681DC363D353}" srcOrd="1" destOrd="0" presId="urn:microsoft.com/office/officeart/2005/8/layout/vProcess5"/>
    <dgm:cxn modelId="{C19C891D-6424-41E1-9557-EC088F4B674E}" type="presOf" srcId="{7AC0E48B-9986-4AE4-95E1-47FA44C5F54B}" destId="{F2B701B0-5994-467A-842E-5FF4E022FE51}" srcOrd="0" destOrd="0" presId="urn:microsoft.com/office/officeart/2005/8/layout/vProcess5"/>
    <dgm:cxn modelId="{3A23EE22-8257-4903-9D2E-6C8F911C783D}" type="presOf" srcId="{4AD443E6-0CFF-4A74-BF72-3FEE0E677B30}" destId="{162A0B05-805C-4FA7-BFB3-CA2C43D00BB3}" srcOrd="1" destOrd="0" presId="urn:microsoft.com/office/officeart/2005/8/layout/vProcess5"/>
    <dgm:cxn modelId="{746FDF23-41C0-4655-BFA1-D5DE45818E82}" srcId="{7AA2EE6E-01FE-4AE7-8024-65C2CC1D07A2}" destId="{858DBE6C-1F5B-428B-BC2C-718361741C39}" srcOrd="1" destOrd="0" parTransId="{F9DA1499-476C-4AA6-9BC5-E45AF386E52A}" sibTransId="{7AC0E48B-9986-4AE4-95E1-47FA44C5F54B}"/>
    <dgm:cxn modelId="{63C6522E-F973-4BDD-831B-002DB33A30AF}" srcId="{7AA2EE6E-01FE-4AE7-8024-65C2CC1D07A2}" destId="{4AD443E6-0CFF-4A74-BF72-3FEE0E677B30}" srcOrd="2" destOrd="0" parTransId="{C3761C5D-22EE-4F00-827C-1EBFB23870F7}" sibTransId="{DC26A960-F13A-4EAA-BC44-28ECBD976DD3}"/>
    <dgm:cxn modelId="{CAAB2837-5E7D-47D2-ACE4-6F4019842B08}" type="presOf" srcId="{F7A00618-ECDA-4792-A6BF-C3C7C74FA343}" destId="{47CD8512-EE62-4616-916B-0885E5179230}" srcOrd="1" destOrd="0" presId="urn:microsoft.com/office/officeart/2005/8/layout/vProcess5"/>
    <dgm:cxn modelId="{ED2D4A3F-3491-4589-9E73-7BD77868DE1B}" type="presOf" srcId="{13E7EC1D-1DA3-49B5-BCC3-F6100349774A}" destId="{9393F6D9-91B9-41E4-BC78-F96CC77A770F}" srcOrd="1" destOrd="0" presId="urn:microsoft.com/office/officeart/2005/8/layout/vProcess5"/>
    <dgm:cxn modelId="{77189B67-7B5B-4EA9-BBC1-ADB04E8AD116}" type="presOf" srcId="{DC26A960-F13A-4EAA-BC44-28ECBD976DD3}" destId="{B38F214D-279E-4D8A-9755-E08FA88D5D50}" srcOrd="0" destOrd="0" presId="urn:microsoft.com/office/officeart/2005/8/layout/vProcess5"/>
    <dgm:cxn modelId="{A2A22573-E4C3-4753-AEA2-E3D0CF099261}" type="presOf" srcId="{4AD443E6-0CFF-4A74-BF72-3FEE0E677B30}" destId="{FDC91AA9-3711-4317-A241-848A8401BEC6}" srcOrd="0" destOrd="0" presId="urn:microsoft.com/office/officeart/2005/8/layout/vProcess5"/>
    <dgm:cxn modelId="{CE6D5074-60E7-4AAC-885D-929E32EF97A5}" type="presOf" srcId="{F099A3BB-A8E1-4D1F-ADA5-A508025AC8A5}" destId="{F309F96E-3081-4016-9B28-ADE8995C6B45}" srcOrd="0" destOrd="0" presId="urn:microsoft.com/office/officeart/2005/8/layout/vProcess5"/>
    <dgm:cxn modelId="{C2E84A5A-D1BD-443D-8B56-95B39D092278}" srcId="{7AA2EE6E-01FE-4AE7-8024-65C2CC1D07A2}" destId="{F7A00618-ECDA-4792-A6BF-C3C7C74FA343}" srcOrd="4" destOrd="0" parTransId="{09C81FEB-B450-46A2-B907-ECE121D79E93}" sibTransId="{688EE202-7F61-46BE-AFCA-E84E18C4F1D7}"/>
    <dgm:cxn modelId="{3F12C88C-8E16-49D8-8B19-CC3CA5AAF629}" type="presOf" srcId="{9CA7BADE-86C9-4D26-B4B5-36DE8AC8285A}" destId="{F4295CD9-9013-43D8-9EB1-F5CEC6EDFE22}" srcOrd="0" destOrd="0" presId="urn:microsoft.com/office/officeart/2005/8/layout/vProcess5"/>
    <dgm:cxn modelId="{9EF8DC98-FACD-42DD-A2B0-18DDC1F4AC9B}" type="presOf" srcId="{858DBE6C-1F5B-428B-BC2C-718361741C39}" destId="{72448389-FF75-4D1F-8160-989534F214BB}" srcOrd="0" destOrd="0" presId="urn:microsoft.com/office/officeart/2005/8/layout/vProcess5"/>
    <dgm:cxn modelId="{EACAF598-6C2B-441C-AE12-BA07C3525992}" type="presOf" srcId="{872A7BD5-33C6-4CD4-934E-39B101FA362D}" destId="{1F976658-4623-4657-9D00-6124783C64C3}" srcOrd="0" destOrd="0" presId="urn:microsoft.com/office/officeart/2005/8/layout/vProcess5"/>
    <dgm:cxn modelId="{1882CA9B-0CF0-4CF3-BCD4-01C4236BE86A}" type="presOf" srcId="{858DBE6C-1F5B-428B-BC2C-718361741C39}" destId="{3B5818D8-A772-4B65-8741-26671E66ED25}" srcOrd="1" destOrd="0" presId="urn:microsoft.com/office/officeart/2005/8/layout/vProcess5"/>
    <dgm:cxn modelId="{B5CFABA8-4460-4A4E-85C6-ED91C2F56AF0}" srcId="{7AA2EE6E-01FE-4AE7-8024-65C2CC1D07A2}" destId="{F099A3BB-A8E1-4D1F-ADA5-A508025AC8A5}" srcOrd="3" destOrd="0" parTransId="{DDAB9B1A-2C37-47C6-BBF0-B2BA30A65770}" sibTransId="{872A7BD5-33C6-4CD4-934E-39B101FA362D}"/>
    <dgm:cxn modelId="{C0A269C0-7105-447C-A135-A438929CDB9F}" type="presOf" srcId="{F7A00618-ECDA-4792-A6BF-C3C7C74FA343}" destId="{CD20108D-A05B-4598-9F65-6B2814FB6717}" srcOrd="0" destOrd="0" presId="urn:microsoft.com/office/officeart/2005/8/layout/vProcess5"/>
    <dgm:cxn modelId="{018BE9E1-B575-4C0E-B418-7B1C27251975}" srcId="{7AA2EE6E-01FE-4AE7-8024-65C2CC1D07A2}" destId="{13E7EC1D-1DA3-49B5-BCC3-F6100349774A}" srcOrd="0" destOrd="0" parTransId="{D6A80DCC-3ABA-4F40-B711-0E561D7EA032}" sibTransId="{9CA7BADE-86C9-4D26-B4B5-36DE8AC8285A}"/>
    <dgm:cxn modelId="{62761AEC-069A-4D79-92C0-00224A85E4FA}" type="presOf" srcId="{7AA2EE6E-01FE-4AE7-8024-65C2CC1D07A2}" destId="{BBCDC590-845C-459A-8E7F-B99D8B7B8A53}" srcOrd="0" destOrd="0" presId="urn:microsoft.com/office/officeart/2005/8/layout/vProcess5"/>
    <dgm:cxn modelId="{5778968F-4EE5-48C3-95C0-B4CFAB3A459B}" type="presParOf" srcId="{BBCDC590-845C-459A-8E7F-B99D8B7B8A53}" destId="{2299E0F5-B1A8-4E76-914C-1F9C4579BF0E}" srcOrd="0" destOrd="0" presId="urn:microsoft.com/office/officeart/2005/8/layout/vProcess5"/>
    <dgm:cxn modelId="{94CCCF0A-03AB-431B-9621-8AD15637A3F5}" type="presParOf" srcId="{BBCDC590-845C-459A-8E7F-B99D8B7B8A53}" destId="{64B33CFC-3FF2-4A00-A4E0-78327E181D40}" srcOrd="1" destOrd="0" presId="urn:microsoft.com/office/officeart/2005/8/layout/vProcess5"/>
    <dgm:cxn modelId="{5F670B44-5E34-4642-89B8-4EE0B53AB6AC}" type="presParOf" srcId="{BBCDC590-845C-459A-8E7F-B99D8B7B8A53}" destId="{72448389-FF75-4D1F-8160-989534F214BB}" srcOrd="2" destOrd="0" presId="urn:microsoft.com/office/officeart/2005/8/layout/vProcess5"/>
    <dgm:cxn modelId="{41FBCA08-7A9B-47F2-8B40-E025604C5DA9}" type="presParOf" srcId="{BBCDC590-845C-459A-8E7F-B99D8B7B8A53}" destId="{FDC91AA9-3711-4317-A241-848A8401BEC6}" srcOrd="3" destOrd="0" presId="urn:microsoft.com/office/officeart/2005/8/layout/vProcess5"/>
    <dgm:cxn modelId="{F15FB696-7522-4B8D-9E44-09957670550E}" type="presParOf" srcId="{BBCDC590-845C-459A-8E7F-B99D8B7B8A53}" destId="{F309F96E-3081-4016-9B28-ADE8995C6B45}" srcOrd="4" destOrd="0" presId="urn:microsoft.com/office/officeart/2005/8/layout/vProcess5"/>
    <dgm:cxn modelId="{63510CCD-B01B-4386-84A2-E90237FE8964}" type="presParOf" srcId="{BBCDC590-845C-459A-8E7F-B99D8B7B8A53}" destId="{CD20108D-A05B-4598-9F65-6B2814FB6717}" srcOrd="5" destOrd="0" presId="urn:microsoft.com/office/officeart/2005/8/layout/vProcess5"/>
    <dgm:cxn modelId="{7A907BB3-CA3D-40CE-9D59-006B62D72E00}" type="presParOf" srcId="{BBCDC590-845C-459A-8E7F-B99D8B7B8A53}" destId="{F4295CD9-9013-43D8-9EB1-F5CEC6EDFE22}" srcOrd="6" destOrd="0" presId="urn:microsoft.com/office/officeart/2005/8/layout/vProcess5"/>
    <dgm:cxn modelId="{A4F39459-AE00-4EA0-8EFD-2A92BA605C45}" type="presParOf" srcId="{BBCDC590-845C-459A-8E7F-B99D8B7B8A53}" destId="{F2B701B0-5994-467A-842E-5FF4E022FE51}" srcOrd="7" destOrd="0" presId="urn:microsoft.com/office/officeart/2005/8/layout/vProcess5"/>
    <dgm:cxn modelId="{62D0F037-79A5-45F8-AEDF-3F7953651D3D}" type="presParOf" srcId="{BBCDC590-845C-459A-8E7F-B99D8B7B8A53}" destId="{B38F214D-279E-4D8A-9755-E08FA88D5D50}" srcOrd="8" destOrd="0" presId="urn:microsoft.com/office/officeart/2005/8/layout/vProcess5"/>
    <dgm:cxn modelId="{20AF294F-3637-4B07-BEC4-69BF39C778E8}" type="presParOf" srcId="{BBCDC590-845C-459A-8E7F-B99D8B7B8A53}" destId="{1F976658-4623-4657-9D00-6124783C64C3}" srcOrd="9" destOrd="0" presId="urn:microsoft.com/office/officeart/2005/8/layout/vProcess5"/>
    <dgm:cxn modelId="{4F9035C1-73E3-435D-AA91-B906002721FB}" type="presParOf" srcId="{BBCDC590-845C-459A-8E7F-B99D8B7B8A53}" destId="{9393F6D9-91B9-41E4-BC78-F96CC77A770F}" srcOrd="10" destOrd="0" presId="urn:microsoft.com/office/officeart/2005/8/layout/vProcess5"/>
    <dgm:cxn modelId="{4ABF879C-D76F-44E6-975F-D1903496EA8D}" type="presParOf" srcId="{BBCDC590-845C-459A-8E7F-B99D8B7B8A53}" destId="{3B5818D8-A772-4B65-8741-26671E66ED25}" srcOrd="11" destOrd="0" presId="urn:microsoft.com/office/officeart/2005/8/layout/vProcess5"/>
    <dgm:cxn modelId="{C81A8C8B-20AE-41ED-AB77-3C82A7218C28}" type="presParOf" srcId="{BBCDC590-845C-459A-8E7F-B99D8B7B8A53}" destId="{162A0B05-805C-4FA7-BFB3-CA2C43D00BB3}" srcOrd="12" destOrd="0" presId="urn:microsoft.com/office/officeart/2005/8/layout/vProcess5"/>
    <dgm:cxn modelId="{4F340C0E-2E19-43D1-B451-7D2BDB3A8696}" type="presParOf" srcId="{BBCDC590-845C-459A-8E7F-B99D8B7B8A53}" destId="{74C2F053-7192-46F0-9013-681DC363D353}" srcOrd="13" destOrd="0" presId="urn:microsoft.com/office/officeart/2005/8/layout/vProcess5"/>
    <dgm:cxn modelId="{2349A7BC-3107-4BBC-887C-75BA5A286EAF}" type="presParOf" srcId="{BBCDC590-845C-459A-8E7F-B99D8B7B8A53}" destId="{47CD8512-EE62-4616-916B-0885E517923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16A3370-3C8D-44B8-BC54-06A5B711ADAB}" type="doc">
      <dgm:prSet loTypeId="urn:microsoft.com/office/officeart/2005/8/layout/vList6" loCatId="process" qsTypeId="urn:microsoft.com/office/officeart/2005/8/quickstyle/simple3" qsCatId="simple" csTypeId="urn:microsoft.com/office/officeart/2005/8/colors/colorful1" csCatId="colorful" phldr="1"/>
      <dgm:spPr/>
      <dgm:t>
        <a:bodyPr/>
        <a:lstStyle/>
        <a:p>
          <a:endParaRPr lang="en-US"/>
        </a:p>
      </dgm:t>
    </dgm:pt>
    <dgm:pt modelId="{52448857-9039-48EA-B0EE-6284ABA43018}">
      <dgm:prSet custT="1"/>
      <dgm:spPr/>
      <dgm:t>
        <a:bodyPr anchor="ctr"/>
        <a:lstStyle/>
        <a:p>
          <a:pPr>
            <a:buFontTx/>
            <a:buNone/>
          </a:pPr>
          <a:r>
            <a:rPr lang="id-ID" sz="1400" dirty="0"/>
            <a:t>  1.1 </a:t>
          </a:r>
          <a:r>
            <a:rPr lang="en-US" sz="1400" dirty="0">
              <a:hlinkClick xmlns:r="http://schemas.openxmlformats.org/officeDocument/2006/relationships" r:id="rId1" action="ppaction://hlinksldjump"/>
            </a:rPr>
            <a:t>Definisi</a:t>
          </a:r>
          <a:r>
            <a:rPr lang="en-US" sz="1400" dirty="0"/>
            <a:t> </a:t>
          </a:r>
          <a:r>
            <a:rPr lang="en-US" sz="1400" dirty="0" err="1"/>
            <a:t>Penelitian</a:t>
          </a:r>
          <a:endParaRPr lang="en-ID" sz="1400" dirty="0"/>
        </a:p>
      </dgm:t>
    </dgm:pt>
    <dgm:pt modelId="{AD89A543-A6A3-4296-A8AA-175D1E846215}" type="parTrans" cxnId="{5CFCDCEB-D10F-44A7-B1BA-BEC8C9625317}">
      <dgm:prSet/>
      <dgm:spPr/>
      <dgm:t>
        <a:bodyPr/>
        <a:lstStyle/>
        <a:p>
          <a:endParaRPr lang="en-US"/>
        </a:p>
      </dgm:t>
    </dgm:pt>
    <dgm:pt modelId="{76BD32AC-0255-4A9D-A0A3-4BE6A62EBDE2}" type="sibTrans" cxnId="{5CFCDCEB-D10F-44A7-B1BA-BEC8C9625317}">
      <dgm:prSet/>
      <dgm:spPr/>
      <dgm:t>
        <a:bodyPr/>
        <a:lstStyle/>
        <a:p>
          <a:endParaRPr lang="en-US"/>
        </a:p>
      </dgm:t>
    </dgm:pt>
    <dgm:pt modelId="{AF6B38EC-C0E6-4D25-8ABF-22B8C4C7D2D3}">
      <dgm:prSet custT="1"/>
      <dgm:spPr/>
      <dgm:t>
        <a:bodyPr anchor="ctr"/>
        <a:lstStyle/>
        <a:p>
          <a:pPr>
            <a:buFontTx/>
            <a:buNone/>
          </a:pPr>
          <a:r>
            <a:rPr lang="id-ID" sz="1400" dirty="0"/>
            <a:t>  1.2 </a:t>
          </a:r>
          <a:r>
            <a:rPr lang="en-US" sz="1400" dirty="0">
              <a:hlinkClick xmlns:r="http://schemas.openxmlformats.org/officeDocument/2006/relationships" r:id="rId2" action="ppaction://hlinksldjump"/>
            </a:rPr>
            <a:t>Klasifikasi</a:t>
          </a:r>
          <a:r>
            <a:rPr lang="en-US" sz="1400" dirty="0"/>
            <a:t> </a:t>
          </a:r>
          <a:r>
            <a:rPr lang="en-US" sz="1400" dirty="0" err="1"/>
            <a:t>Penelitian</a:t>
          </a:r>
          <a:endParaRPr lang="en-ID" sz="1400" dirty="0"/>
        </a:p>
      </dgm:t>
    </dgm:pt>
    <dgm:pt modelId="{7DFD94CF-2715-427C-AE5A-76FA2582B5B5}" type="parTrans" cxnId="{BC0C2799-E437-419E-901A-B44D62134400}">
      <dgm:prSet/>
      <dgm:spPr/>
      <dgm:t>
        <a:bodyPr/>
        <a:lstStyle/>
        <a:p>
          <a:endParaRPr lang="en-US"/>
        </a:p>
      </dgm:t>
    </dgm:pt>
    <dgm:pt modelId="{EAD43EE4-8681-4980-877E-030C97DE6ADB}" type="sibTrans" cxnId="{BC0C2799-E437-419E-901A-B44D62134400}">
      <dgm:prSet/>
      <dgm:spPr/>
      <dgm:t>
        <a:bodyPr/>
        <a:lstStyle/>
        <a:p>
          <a:endParaRPr lang="en-US"/>
        </a:p>
      </dgm:t>
    </dgm:pt>
    <dgm:pt modelId="{6683A851-81C5-480F-9292-F7098F46C695}">
      <dgm:prSet custT="1"/>
      <dgm:spPr/>
      <dgm:t>
        <a:bodyPr anchor="ctr"/>
        <a:lstStyle/>
        <a:p>
          <a:pPr>
            <a:buFontTx/>
            <a:buNone/>
          </a:pPr>
          <a:r>
            <a:rPr lang="id-ID" sz="1400" dirty="0"/>
            <a:t>  1.3 </a:t>
          </a:r>
          <a:r>
            <a:rPr lang="en-US" sz="1400" dirty="0">
              <a:hlinkClick xmlns:r="http://schemas.openxmlformats.org/officeDocument/2006/relationships" r:id="rId3" action="ppaction://hlinksldjump"/>
            </a:rPr>
            <a:t>Gaya</a:t>
          </a:r>
          <a:r>
            <a:rPr lang="en-US" sz="1400" dirty="0"/>
            <a:t> </a:t>
          </a:r>
          <a:r>
            <a:rPr lang="en-US" sz="1400" dirty="0" err="1"/>
            <a:t>Penelitian</a:t>
          </a:r>
          <a:r>
            <a:rPr lang="en-US" sz="1400" dirty="0"/>
            <a:t> Computing</a:t>
          </a:r>
          <a:endParaRPr lang="id-ID" sz="1400" dirty="0"/>
        </a:p>
      </dgm:t>
    </dgm:pt>
    <dgm:pt modelId="{0BAF01D1-3B08-4D0A-8FF5-8993E1603158}" type="parTrans" cxnId="{B3C8BDF1-FBED-4F2D-A989-52024B58A87C}">
      <dgm:prSet/>
      <dgm:spPr/>
      <dgm:t>
        <a:bodyPr/>
        <a:lstStyle/>
        <a:p>
          <a:endParaRPr lang="en-US"/>
        </a:p>
      </dgm:t>
    </dgm:pt>
    <dgm:pt modelId="{8B95642C-F792-4350-B0C4-D1C9799A5263}" type="sibTrans" cxnId="{B3C8BDF1-FBED-4F2D-A989-52024B58A87C}">
      <dgm:prSet/>
      <dgm:spPr/>
      <dgm:t>
        <a:bodyPr/>
        <a:lstStyle/>
        <a:p>
          <a:endParaRPr lang="en-US"/>
        </a:p>
      </dgm:t>
    </dgm:pt>
    <dgm:pt modelId="{354ACE7E-005D-4657-97E0-189784F431BD}">
      <dgm:prSet custT="1"/>
      <dgm:spPr/>
      <dgm:t>
        <a:bodyPr/>
        <a:lstStyle/>
        <a:p>
          <a:pPr algn="l"/>
          <a:r>
            <a:rPr lang="id-ID" sz="2400" dirty="0"/>
            <a:t>2. </a:t>
          </a:r>
          <a:r>
            <a:rPr lang="en-US" sz="2400" dirty="0">
              <a:hlinkClick xmlns:r="http://schemas.openxmlformats.org/officeDocument/2006/relationships" r:id="rId4" action="ppaction://hlinksldjump"/>
            </a:rPr>
            <a:t>Tahapan</a:t>
          </a:r>
          <a:r>
            <a:rPr lang="en-US" sz="2400" dirty="0"/>
            <a:t> </a:t>
          </a:r>
          <a:r>
            <a:rPr lang="en-US" sz="2400" dirty="0" err="1"/>
            <a:t>Penelitian</a:t>
          </a:r>
          <a:endParaRPr lang="id-ID" sz="2400" dirty="0"/>
        </a:p>
      </dgm:t>
    </dgm:pt>
    <dgm:pt modelId="{BC0B78E4-7666-4357-B9C2-70E690047842}" type="parTrans" cxnId="{74A2B115-DB51-4AA9-B2FF-1190BE292086}">
      <dgm:prSet/>
      <dgm:spPr/>
      <dgm:t>
        <a:bodyPr/>
        <a:lstStyle/>
        <a:p>
          <a:endParaRPr lang="en-US"/>
        </a:p>
      </dgm:t>
    </dgm:pt>
    <dgm:pt modelId="{260049A6-EA14-4E0F-BCBF-51636D50172A}" type="sibTrans" cxnId="{74A2B115-DB51-4AA9-B2FF-1190BE292086}">
      <dgm:prSet/>
      <dgm:spPr/>
      <dgm:t>
        <a:bodyPr/>
        <a:lstStyle/>
        <a:p>
          <a:endParaRPr lang="en-US"/>
        </a:p>
      </dgm:t>
    </dgm:pt>
    <dgm:pt modelId="{21693F81-1239-4DF2-922D-4CE28801A2CB}">
      <dgm:prSet custT="1"/>
      <dgm:spPr/>
      <dgm:t>
        <a:bodyPr anchor="ctr"/>
        <a:lstStyle/>
        <a:p>
          <a:pPr>
            <a:buFontTx/>
            <a:buNone/>
          </a:pPr>
          <a:r>
            <a:rPr lang="en-ID" sz="1400" dirty="0"/>
            <a:t>  2.1 </a:t>
          </a:r>
          <a:r>
            <a:rPr lang="en-ID" sz="1400" dirty="0" err="1"/>
            <a:t>Tahapan</a:t>
          </a:r>
          <a:r>
            <a:rPr lang="en-ID" sz="1400" dirty="0"/>
            <a:t> </a:t>
          </a:r>
          <a:r>
            <a:rPr lang="en-ID" sz="1400" dirty="0" err="1"/>
            <a:t>Penelitian</a:t>
          </a:r>
          <a:r>
            <a:rPr lang="en-ID" sz="1400" dirty="0"/>
            <a:t> </a:t>
          </a:r>
          <a:r>
            <a:rPr lang="en-ID" sz="1400" dirty="0">
              <a:hlinkClick xmlns:r="http://schemas.openxmlformats.org/officeDocument/2006/relationships" r:id="rId5" action="ppaction://hlinksldjump"/>
            </a:rPr>
            <a:t>Umum</a:t>
          </a:r>
          <a:endParaRPr lang="id-ID" sz="1400" dirty="0"/>
        </a:p>
      </dgm:t>
    </dgm:pt>
    <dgm:pt modelId="{901BA89B-12AA-4347-BAFE-D79C0A5421BF}" type="parTrans" cxnId="{51BAB7AE-EF62-42BE-8F70-BC19ED83AF69}">
      <dgm:prSet/>
      <dgm:spPr/>
      <dgm:t>
        <a:bodyPr/>
        <a:lstStyle/>
        <a:p>
          <a:endParaRPr lang="en-US"/>
        </a:p>
      </dgm:t>
    </dgm:pt>
    <dgm:pt modelId="{7337FBE3-1758-4A89-8179-A0E2A5EE29A4}" type="sibTrans" cxnId="{51BAB7AE-EF62-42BE-8F70-BC19ED83AF69}">
      <dgm:prSet/>
      <dgm:spPr/>
      <dgm:t>
        <a:bodyPr/>
        <a:lstStyle/>
        <a:p>
          <a:endParaRPr lang="en-US"/>
        </a:p>
      </dgm:t>
    </dgm:pt>
    <dgm:pt modelId="{0F62B82D-2211-4660-A2D6-C27E395F6BE1}">
      <dgm:prSet custT="1"/>
      <dgm:spPr/>
      <dgm:t>
        <a:bodyPr/>
        <a:lstStyle/>
        <a:p>
          <a:pPr algn="l"/>
          <a:r>
            <a:rPr lang="id-ID" sz="2400" dirty="0"/>
            <a:t>3. </a:t>
          </a:r>
          <a:r>
            <a:rPr lang="en-US" sz="2400" dirty="0">
              <a:hlinkClick xmlns:r="http://schemas.openxmlformats.org/officeDocument/2006/relationships" r:id="rId6" action="ppaction://hlinksldjump"/>
            </a:rPr>
            <a:t>Literature</a:t>
          </a:r>
          <a:r>
            <a:rPr lang="en-US" sz="2400" dirty="0"/>
            <a:t> Review</a:t>
          </a:r>
          <a:endParaRPr lang="id-ID" sz="2400" dirty="0"/>
        </a:p>
      </dgm:t>
    </dgm:pt>
    <dgm:pt modelId="{86C90B9A-1763-43D8-BEA7-98BEA89224C7}" type="parTrans" cxnId="{A533DB7D-BADE-484F-90EE-D561F81C5824}">
      <dgm:prSet/>
      <dgm:spPr/>
      <dgm:t>
        <a:bodyPr/>
        <a:lstStyle/>
        <a:p>
          <a:endParaRPr lang="en-US"/>
        </a:p>
      </dgm:t>
    </dgm:pt>
    <dgm:pt modelId="{CC009A08-B6BC-4560-8C95-968ACCA51FA1}" type="sibTrans" cxnId="{A533DB7D-BADE-484F-90EE-D561F81C5824}">
      <dgm:prSet/>
      <dgm:spPr/>
      <dgm:t>
        <a:bodyPr/>
        <a:lstStyle/>
        <a:p>
          <a:endParaRPr lang="en-US"/>
        </a:p>
      </dgm:t>
    </dgm:pt>
    <dgm:pt modelId="{086A08BD-465D-4145-A8A6-00341FEC2134}">
      <dgm:prSet custT="1"/>
      <dgm:spPr/>
      <dgm:t>
        <a:bodyPr anchor="ctr"/>
        <a:lstStyle/>
        <a:p>
          <a:pPr>
            <a:buFontTx/>
            <a:buNone/>
          </a:pPr>
          <a:r>
            <a:rPr lang="en-ID" sz="1400" dirty="0"/>
            <a:t>  3.1 </a:t>
          </a:r>
          <a:r>
            <a:rPr lang="en-ID" sz="1400" dirty="0">
              <a:hlinkClick xmlns:r="http://schemas.openxmlformats.org/officeDocument/2006/relationships" r:id="rId7" action="ppaction://hlinksldjump"/>
            </a:rPr>
            <a:t>Literatur</a:t>
          </a:r>
          <a:r>
            <a:rPr lang="en-ID" sz="1400" dirty="0"/>
            <a:t> </a:t>
          </a:r>
          <a:r>
            <a:rPr lang="en-ID" sz="1400" dirty="0" err="1"/>
            <a:t>Ilmiah</a:t>
          </a:r>
          <a:endParaRPr lang="id-ID" sz="1400" dirty="0"/>
        </a:p>
      </dgm:t>
    </dgm:pt>
    <dgm:pt modelId="{0F8F9464-BC1D-49E1-A3F7-3E7E1CB9C54C}" type="parTrans" cxnId="{5D23BAA9-4CEC-4E94-BC90-AB70825B10E1}">
      <dgm:prSet/>
      <dgm:spPr/>
      <dgm:t>
        <a:bodyPr/>
        <a:lstStyle/>
        <a:p>
          <a:endParaRPr lang="en-US"/>
        </a:p>
      </dgm:t>
    </dgm:pt>
    <dgm:pt modelId="{FA65CDD5-08F3-4A3E-B1D1-72C093EB48AC}" type="sibTrans" cxnId="{5D23BAA9-4CEC-4E94-BC90-AB70825B10E1}">
      <dgm:prSet/>
      <dgm:spPr/>
      <dgm:t>
        <a:bodyPr/>
        <a:lstStyle/>
        <a:p>
          <a:endParaRPr lang="en-US"/>
        </a:p>
      </dgm:t>
    </dgm:pt>
    <dgm:pt modelId="{5CA3BA83-43CD-475F-8735-B5BEE8C7AB3D}">
      <dgm:prSet custT="1"/>
      <dgm:spPr/>
      <dgm:t>
        <a:bodyPr/>
        <a:lstStyle/>
        <a:p>
          <a:pPr algn="l"/>
          <a:r>
            <a:rPr lang="id-ID" sz="2400" dirty="0"/>
            <a:t>4. </a:t>
          </a:r>
          <a:r>
            <a:rPr lang="en-US" sz="2400" dirty="0">
              <a:hlinkClick xmlns:r="http://schemas.openxmlformats.org/officeDocument/2006/relationships" r:id="rId8" action="ppaction://hlinksldjump"/>
            </a:rPr>
            <a:t>Penulisan</a:t>
          </a:r>
          <a:r>
            <a:rPr lang="en-US" sz="2400" dirty="0"/>
            <a:t> </a:t>
          </a:r>
          <a:r>
            <a:rPr lang="en-US" sz="2400" dirty="0" err="1"/>
            <a:t>Ilmiah</a:t>
          </a:r>
          <a:endParaRPr lang="id-ID" sz="2400" dirty="0"/>
        </a:p>
      </dgm:t>
    </dgm:pt>
    <dgm:pt modelId="{7F70A77B-AF34-48EB-90EF-ECBE2F76FFE5}" type="parTrans" cxnId="{B3469E3B-0A5F-4121-8A9A-5B7987A6536E}">
      <dgm:prSet/>
      <dgm:spPr/>
      <dgm:t>
        <a:bodyPr/>
        <a:lstStyle/>
        <a:p>
          <a:endParaRPr lang="en-US"/>
        </a:p>
      </dgm:t>
    </dgm:pt>
    <dgm:pt modelId="{8B4DB6AA-7D7A-4E70-B5E5-A5B375DD776A}" type="sibTrans" cxnId="{B3469E3B-0A5F-4121-8A9A-5B7987A6536E}">
      <dgm:prSet/>
      <dgm:spPr/>
      <dgm:t>
        <a:bodyPr/>
        <a:lstStyle/>
        <a:p>
          <a:endParaRPr lang="en-US"/>
        </a:p>
      </dgm:t>
    </dgm:pt>
    <dgm:pt modelId="{A1A49713-3915-40CA-BDA4-992651CC6D56}">
      <dgm:prSet custT="1"/>
      <dgm:spPr/>
      <dgm:t>
        <a:bodyPr anchor="ctr"/>
        <a:lstStyle/>
        <a:p>
          <a:pPr>
            <a:buFontTx/>
            <a:buNone/>
          </a:pPr>
          <a:r>
            <a:rPr lang="fi-FI" sz="1400" dirty="0"/>
            <a:t>  4.1 </a:t>
          </a:r>
          <a:r>
            <a:rPr lang="fi-FI" sz="1400" dirty="0">
              <a:hlinkClick xmlns:r="http://schemas.openxmlformats.org/officeDocument/2006/relationships" r:id="rId9" action="ppaction://hlinksldjump"/>
            </a:rPr>
            <a:t>Mengapa</a:t>
          </a:r>
          <a:r>
            <a:rPr lang="fi-FI" sz="1400" dirty="0"/>
            <a:t> Penulisan dan Publikasi Ilmiah?</a:t>
          </a:r>
          <a:endParaRPr lang="id-ID" sz="1400" dirty="0"/>
        </a:p>
      </dgm:t>
    </dgm:pt>
    <dgm:pt modelId="{ED44447D-2ABE-4C0F-BD5D-0330397CC6EC}" type="parTrans" cxnId="{32048307-19DD-456B-84BC-718E1AF4575C}">
      <dgm:prSet/>
      <dgm:spPr/>
      <dgm:t>
        <a:bodyPr/>
        <a:lstStyle/>
        <a:p>
          <a:endParaRPr lang="en-US"/>
        </a:p>
      </dgm:t>
    </dgm:pt>
    <dgm:pt modelId="{294BBC22-3906-46BD-BF22-E07586A95F06}" type="sibTrans" cxnId="{32048307-19DD-456B-84BC-718E1AF4575C}">
      <dgm:prSet/>
      <dgm:spPr/>
      <dgm:t>
        <a:bodyPr/>
        <a:lstStyle/>
        <a:p>
          <a:endParaRPr lang="en-US"/>
        </a:p>
      </dgm:t>
    </dgm:pt>
    <dgm:pt modelId="{243E88B2-2780-4439-A572-F071F4FE26D4}">
      <dgm:prSet custT="1"/>
      <dgm:spPr/>
      <dgm:t>
        <a:bodyPr/>
        <a:lstStyle/>
        <a:p>
          <a:pPr algn="l"/>
          <a:r>
            <a:rPr lang="id-ID" sz="2400" dirty="0"/>
            <a:t>5. </a:t>
          </a:r>
          <a:r>
            <a:rPr lang="en-US" sz="2400" dirty="0">
              <a:hlinkClick xmlns:r="http://schemas.openxmlformats.org/officeDocument/2006/relationships" r:id="rId10" action="ppaction://hlinksldjump"/>
            </a:rPr>
            <a:t>Pembimbingan</a:t>
          </a:r>
          <a:r>
            <a:rPr lang="en-US" sz="2400" dirty="0"/>
            <a:t> dan </a:t>
          </a:r>
          <a:br>
            <a:rPr lang="en-US" sz="2400" dirty="0"/>
          </a:br>
          <a:r>
            <a:rPr lang="en-US" sz="2400" dirty="0"/>
            <a:t>    </a:t>
          </a:r>
          <a:r>
            <a:rPr lang="en-US" sz="2400" dirty="0" err="1"/>
            <a:t>Presentasi</a:t>
          </a:r>
          <a:r>
            <a:rPr lang="en-US" sz="2400" dirty="0"/>
            <a:t> </a:t>
          </a:r>
          <a:r>
            <a:rPr lang="en-US" sz="2400" dirty="0" err="1"/>
            <a:t>Penelitian</a:t>
          </a:r>
          <a:endParaRPr lang="id-ID" sz="2400" dirty="0"/>
        </a:p>
      </dgm:t>
    </dgm:pt>
    <dgm:pt modelId="{8FEA60FD-4ACF-4E33-AB7B-8AA3373F1F5B}" type="parTrans" cxnId="{C922A8A0-40D0-4708-B39D-B402CE7C7B2D}">
      <dgm:prSet/>
      <dgm:spPr/>
      <dgm:t>
        <a:bodyPr/>
        <a:lstStyle/>
        <a:p>
          <a:endParaRPr lang="en-US"/>
        </a:p>
      </dgm:t>
    </dgm:pt>
    <dgm:pt modelId="{C0E68233-A890-43CD-AB08-CEF62442387E}" type="sibTrans" cxnId="{C922A8A0-40D0-4708-B39D-B402CE7C7B2D}">
      <dgm:prSet/>
      <dgm:spPr/>
      <dgm:t>
        <a:bodyPr/>
        <a:lstStyle/>
        <a:p>
          <a:endParaRPr lang="en-US"/>
        </a:p>
      </dgm:t>
    </dgm:pt>
    <dgm:pt modelId="{BB4580B9-A32C-44CF-9B5C-711F3BBC042A}">
      <dgm:prSet custT="1"/>
      <dgm:spPr/>
      <dgm:t>
        <a:bodyPr anchor="ctr"/>
        <a:lstStyle/>
        <a:p>
          <a:pPr>
            <a:buFontTx/>
            <a:buNone/>
          </a:pPr>
          <a:r>
            <a:rPr lang="en-ID" sz="1400" dirty="0"/>
            <a:t>  5.1 </a:t>
          </a:r>
          <a:r>
            <a:rPr lang="en-ID" sz="1400" dirty="0">
              <a:hlinkClick xmlns:r="http://schemas.openxmlformats.org/officeDocument/2006/relationships" r:id="rId11" action="ppaction://hlinksldjump"/>
            </a:rPr>
            <a:t>Pembimbingan</a:t>
          </a:r>
          <a:r>
            <a:rPr lang="en-ID" sz="1400" dirty="0"/>
            <a:t> </a:t>
          </a:r>
          <a:r>
            <a:rPr lang="en-ID" sz="1400" dirty="0" err="1"/>
            <a:t>Penelitian</a:t>
          </a:r>
          <a:endParaRPr lang="id-ID" sz="1400" dirty="0"/>
        </a:p>
      </dgm:t>
    </dgm:pt>
    <dgm:pt modelId="{82F5A239-C375-4884-B729-9FB3C757900A}" type="parTrans" cxnId="{21AE3EDF-90B6-4EBA-A109-B27435C6E520}">
      <dgm:prSet/>
      <dgm:spPr/>
      <dgm:t>
        <a:bodyPr/>
        <a:lstStyle/>
        <a:p>
          <a:endParaRPr lang="en-US"/>
        </a:p>
      </dgm:t>
    </dgm:pt>
    <dgm:pt modelId="{7F604FD7-E235-4E90-A308-06F942AAF4F4}" type="sibTrans" cxnId="{21AE3EDF-90B6-4EBA-A109-B27435C6E520}">
      <dgm:prSet/>
      <dgm:spPr/>
      <dgm:t>
        <a:bodyPr/>
        <a:lstStyle/>
        <a:p>
          <a:endParaRPr lang="en-US"/>
        </a:p>
      </dgm:t>
    </dgm:pt>
    <dgm:pt modelId="{CBCFAEEF-9D59-42E3-8017-644E25FBB543}">
      <dgm:prSet phldrT="[Text]" custT="1"/>
      <dgm:spPr/>
      <dgm:t>
        <a:bodyPr/>
        <a:lstStyle/>
        <a:p>
          <a:pPr algn="l">
            <a:buFont typeface="+mj-lt"/>
            <a:buAutoNum type="arabicPeriod"/>
          </a:pPr>
          <a:r>
            <a:rPr lang="id-ID" sz="2400" dirty="0"/>
            <a:t>1. </a:t>
          </a:r>
          <a:r>
            <a:rPr lang="id-ID" sz="2400" u="none" dirty="0">
              <a:hlinkClick xmlns:r="http://schemas.openxmlformats.org/officeDocument/2006/relationships" r:id="rId12" action="ppaction://hlinksldjump"/>
            </a:rPr>
            <a:t>Pengantar</a:t>
          </a:r>
          <a:r>
            <a:rPr lang="id-ID" sz="2400" u="none" dirty="0"/>
            <a:t> </a:t>
          </a:r>
          <a:r>
            <a:rPr lang="en-US" sz="2400" u="none" dirty="0" err="1"/>
            <a:t>Penelitian</a:t>
          </a:r>
          <a:endParaRPr lang="en-US" sz="2400" u="none" dirty="0"/>
        </a:p>
      </dgm:t>
    </dgm:pt>
    <dgm:pt modelId="{08608689-5856-4752-AAF1-0C6B74AC3301}" type="sibTrans" cxnId="{2F3BBE5F-5E8A-4B85-9019-DE77C2CF402B}">
      <dgm:prSet/>
      <dgm:spPr/>
      <dgm:t>
        <a:bodyPr/>
        <a:lstStyle/>
        <a:p>
          <a:endParaRPr lang="en-US"/>
        </a:p>
      </dgm:t>
    </dgm:pt>
    <dgm:pt modelId="{700C16CE-3389-41AE-8FF8-6667A509B921}" type="parTrans" cxnId="{2F3BBE5F-5E8A-4B85-9019-DE77C2CF402B}">
      <dgm:prSet/>
      <dgm:spPr/>
      <dgm:t>
        <a:bodyPr/>
        <a:lstStyle/>
        <a:p>
          <a:endParaRPr lang="en-US"/>
        </a:p>
      </dgm:t>
    </dgm:pt>
    <dgm:pt modelId="{3788E25B-A26D-4620-9500-E8428CD99F56}">
      <dgm:prSet custT="1"/>
      <dgm:spPr/>
      <dgm:t>
        <a:bodyPr anchor="ctr"/>
        <a:lstStyle/>
        <a:p>
          <a:pPr>
            <a:buFontTx/>
            <a:buNone/>
          </a:pPr>
          <a:r>
            <a:rPr lang="en-US" sz="1400" dirty="0"/>
            <a:t>  1.4 </a:t>
          </a:r>
          <a:r>
            <a:rPr lang="en-US" sz="1400" dirty="0">
              <a:hlinkClick xmlns:r="http://schemas.openxmlformats.org/officeDocument/2006/relationships" r:id="rId13" action="ppaction://hlinksldjump"/>
            </a:rPr>
            <a:t>Kontribusi</a:t>
          </a:r>
          <a:r>
            <a:rPr lang="en-US" sz="1400" dirty="0"/>
            <a:t> dan </a:t>
          </a:r>
          <a:r>
            <a:rPr lang="en-US" sz="1400" dirty="0" err="1"/>
            <a:t>Orisinalitas</a:t>
          </a:r>
          <a:endParaRPr lang="id-ID" sz="1400" dirty="0"/>
        </a:p>
      </dgm:t>
    </dgm:pt>
    <dgm:pt modelId="{91C31A82-D524-4B4B-90B0-6A4D9F62729E}" type="parTrans" cxnId="{6531C06A-7D68-4FC8-8ABB-8FE035DFB070}">
      <dgm:prSet/>
      <dgm:spPr/>
      <dgm:t>
        <a:bodyPr/>
        <a:lstStyle/>
        <a:p>
          <a:endParaRPr lang="en-ID"/>
        </a:p>
      </dgm:t>
    </dgm:pt>
    <dgm:pt modelId="{971DABBD-3759-4E00-BB22-3F9FD48BB8A9}" type="sibTrans" cxnId="{6531C06A-7D68-4FC8-8ABB-8FE035DFB070}">
      <dgm:prSet/>
      <dgm:spPr/>
      <dgm:t>
        <a:bodyPr/>
        <a:lstStyle/>
        <a:p>
          <a:endParaRPr lang="en-ID"/>
        </a:p>
      </dgm:t>
    </dgm:pt>
    <dgm:pt modelId="{A6BBC2CF-87ED-4446-BEA1-7876F38006A9}">
      <dgm:prSet custT="1"/>
      <dgm:spPr/>
      <dgm:t>
        <a:bodyPr/>
        <a:lstStyle/>
        <a:p>
          <a:pPr>
            <a:buFontTx/>
            <a:buNone/>
          </a:pPr>
          <a:r>
            <a:rPr lang="en-ID" sz="1400" dirty="0"/>
            <a:t>  2.2 Tahapan Penelitian </a:t>
          </a:r>
          <a:r>
            <a:rPr lang="en-ID" sz="1400" dirty="0">
              <a:hlinkClick xmlns:r="http://schemas.openxmlformats.org/officeDocument/2006/relationships" r:id="rId14" action="ppaction://hlinksldjump"/>
            </a:rPr>
            <a:t>Computing</a:t>
          </a:r>
          <a:endParaRPr lang="en-ID" sz="1400" dirty="0"/>
        </a:p>
      </dgm:t>
    </dgm:pt>
    <dgm:pt modelId="{80501417-4476-4F9D-8C6A-C54D1F62AD60}" type="parTrans" cxnId="{69329F0F-F5CA-479B-9D55-EAEE68F27100}">
      <dgm:prSet/>
      <dgm:spPr/>
      <dgm:t>
        <a:bodyPr/>
        <a:lstStyle/>
        <a:p>
          <a:endParaRPr lang="en-ID"/>
        </a:p>
      </dgm:t>
    </dgm:pt>
    <dgm:pt modelId="{052DB2C7-6327-441F-8E44-B1A25E96BB03}" type="sibTrans" cxnId="{69329F0F-F5CA-479B-9D55-EAEE68F27100}">
      <dgm:prSet/>
      <dgm:spPr/>
      <dgm:t>
        <a:bodyPr/>
        <a:lstStyle/>
        <a:p>
          <a:endParaRPr lang="en-ID"/>
        </a:p>
      </dgm:t>
    </dgm:pt>
    <dgm:pt modelId="{F8348E2C-E21A-4C19-8474-E6DB2394BA9A}">
      <dgm:prSet custT="1"/>
      <dgm:spPr/>
      <dgm:t>
        <a:bodyPr/>
        <a:lstStyle/>
        <a:p>
          <a:pPr>
            <a:buFontTx/>
            <a:buNone/>
          </a:pPr>
          <a:r>
            <a:rPr lang="en-ID" sz="1400" dirty="0"/>
            <a:t>  2.3 Tahapan </a:t>
          </a:r>
          <a:r>
            <a:rPr lang="en-ID" sz="1400" dirty="0" err="1"/>
            <a:t>Penelitian</a:t>
          </a:r>
          <a:r>
            <a:rPr lang="en-ID" sz="1400" dirty="0"/>
            <a:t> Computing</a:t>
          </a:r>
          <a:br>
            <a:rPr lang="en-ID" sz="1400" dirty="0"/>
          </a:br>
          <a:r>
            <a:rPr lang="en-ID" sz="1400" dirty="0"/>
            <a:t>      </a:t>
          </a:r>
          <a:r>
            <a:rPr lang="en-ID" sz="1400" dirty="0" err="1"/>
            <a:t>Fokus</a:t>
          </a:r>
          <a:r>
            <a:rPr lang="en-ID" sz="1400" dirty="0"/>
            <a:t> </a:t>
          </a:r>
          <a:r>
            <a:rPr lang="en-ID" sz="1400" dirty="0">
              <a:hlinkClick xmlns:r="http://schemas.openxmlformats.org/officeDocument/2006/relationships" r:id="rId15" action="ppaction://hlinksldjump"/>
            </a:rPr>
            <a:t>Perbaikan </a:t>
          </a:r>
          <a:r>
            <a:rPr lang="en-ID" sz="1400" dirty="0" err="1">
              <a:hlinkClick xmlns:r="http://schemas.openxmlformats.org/officeDocument/2006/relationships" r:id="rId15" action="ppaction://hlinksldjump"/>
            </a:rPr>
            <a:t>Algoritma</a:t>
          </a:r>
          <a:endParaRPr lang="en-ID" sz="1400" dirty="0"/>
        </a:p>
      </dgm:t>
    </dgm:pt>
    <dgm:pt modelId="{F779E69C-0916-4EBB-9216-E8669F925944}" type="parTrans" cxnId="{7C0495FC-A870-4FFF-9E35-7DA6630B22B9}">
      <dgm:prSet/>
      <dgm:spPr/>
      <dgm:t>
        <a:bodyPr/>
        <a:lstStyle/>
        <a:p>
          <a:endParaRPr lang="en-ID"/>
        </a:p>
      </dgm:t>
    </dgm:pt>
    <dgm:pt modelId="{E2AFC3A9-1885-458E-A7C1-E9BEA3D3E096}" type="sibTrans" cxnId="{7C0495FC-A870-4FFF-9E35-7DA6630B22B9}">
      <dgm:prSet/>
      <dgm:spPr/>
      <dgm:t>
        <a:bodyPr/>
        <a:lstStyle/>
        <a:p>
          <a:endParaRPr lang="en-ID"/>
        </a:p>
      </dgm:t>
    </dgm:pt>
    <dgm:pt modelId="{90DDA847-47C1-4AC7-BC35-2DCAE94F1548}">
      <dgm:prSet custT="1"/>
      <dgm:spPr/>
      <dgm:t>
        <a:bodyPr/>
        <a:lstStyle/>
        <a:p>
          <a:pPr>
            <a:buFontTx/>
            <a:buNone/>
          </a:pPr>
          <a:r>
            <a:rPr lang="en-ID" sz="1400" dirty="0"/>
            <a:t>  3.2 Teknik </a:t>
          </a:r>
          <a:r>
            <a:rPr lang="en-ID" sz="1400" dirty="0">
              <a:hlinkClick xmlns:r="http://schemas.openxmlformats.org/officeDocument/2006/relationships" r:id="rId16" action="ppaction://hlinksldjump"/>
            </a:rPr>
            <a:t>Mengelola</a:t>
          </a:r>
          <a:r>
            <a:rPr lang="en-ID" sz="1400" dirty="0"/>
            <a:t> Paper</a:t>
          </a:r>
        </a:p>
      </dgm:t>
    </dgm:pt>
    <dgm:pt modelId="{7F2BE1CC-7E5D-40B7-BD85-41BEF08CE433}" type="parTrans" cxnId="{8E33CC9A-2113-42BA-B204-CA400CE66B6D}">
      <dgm:prSet/>
      <dgm:spPr/>
      <dgm:t>
        <a:bodyPr/>
        <a:lstStyle/>
        <a:p>
          <a:endParaRPr lang="en-ID"/>
        </a:p>
      </dgm:t>
    </dgm:pt>
    <dgm:pt modelId="{4B15F568-9675-4AC1-AF5C-2370D4B79B92}" type="sibTrans" cxnId="{8E33CC9A-2113-42BA-B204-CA400CE66B6D}">
      <dgm:prSet/>
      <dgm:spPr/>
      <dgm:t>
        <a:bodyPr/>
        <a:lstStyle/>
        <a:p>
          <a:endParaRPr lang="en-ID"/>
        </a:p>
      </dgm:t>
    </dgm:pt>
    <dgm:pt modelId="{C1D7C6CC-43A8-4F8E-A352-CF41AA020319}">
      <dgm:prSet custT="1"/>
      <dgm:spPr/>
      <dgm:t>
        <a:bodyPr/>
        <a:lstStyle/>
        <a:p>
          <a:pPr>
            <a:buFontTx/>
            <a:buNone/>
          </a:pPr>
          <a:r>
            <a:rPr lang="en-ID" sz="1400" dirty="0"/>
            <a:t>  3.3 Teknik </a:t>
          </a:r>
          <a:r>
            <a:rPr lang="en-ID" sz="1400" dirty="0">
              <a:hlinkClick xmlns:r="http://schemas.openxmlformats.org/officeDocument/2006/relationships" r:id="rId17" action="ppaction://hlinksldjump"/>
            </a:rPr>
            <a:t>Mereview</a:t>
          </a:r>
          <a:r>
            <a:rPr lang="en-ID" sz="1400" dirty="0"/>
            <a:t> Paper</a:t>
          </a:r>
        </a:p>
      </dgm:t>
    </dgm:pt>
    <dgm:pt modelId="{8DCB35CE-0CD8-4F29-A4AB-6DEE2A93A95E}" type="parTrans" cxnId="{9E9CDF7A-625F-4B7A-AAF2-1A575D22A24F}">
      <dgm:prSet/>
      <dgm:spPr/>
      <dgm:t>
        <a:bodyPr/>
        <a:lstStyle/>
        <a:p>
          <a:endParaRPr lang="en-ID"/>
        </a:p>
      </dgm:t>
    </dgm:pt>
    <dgm:pt modelId="{54F15C5E-EA82-4272-B417-066042902070}" type="sibTrans" cxnId="{9E9CDF7A-625F-4B7A-AAF2-1A575D22A24F}">
      <dgm:prSet/>
      <dgm:spPr/>
      <dgm:t>
        <a:bodyPr/>
        <a:lstStyle/>
        <a:p>
          <a:endParaRPr lang="en-ID"/>
        </a:p>
      </dgm:t>
    </dgm:pt>
    <dgm:pt modelId="{83524D86-45AC-4277-B577-1869DD09CAFF}">
      <dgm:prSet custT="1"/>
      <dgm:spPr/>
      <dgm:t>
        <a:bodyPr/>
        <a:lstStyle/>
        <a:p>
          <a:pPr>
            <a:buFontTx/>
            <a:buNone/>
          </a:pPr>
          <a:r>
            <a:rPr lang="it-IT" sz="1400" dirty="0"/>
            <a:t>  4.2 </a:t>
          </a:r>
          <a:r>
            <a:rPr lang="it-IT" sz="1400" dirty="0">
              <a:hlinkClick xmlns:r="http://schemas.openxmlformats.org/officeDocument/2006/relationships" r:id="rId18" action="ppaction://hlinksldjump"/>
            </a:rPr>
            <a:t>Sitasi</a:t>
          </a:r>
          <a:r>
            <a:rPr lang="it-IT" sz="1400" dirty="0"/>
            <a:t> dan Penulisan Referensi</a:t>
          </a:r>
          <a:endParaRPr lang="en-ID" sz="1400" dirty="0"/>
        </a:p>
      </dgm:t>
    </dgm:pt>
    <dgm:pt modelId="{5BBFDB7B-131D-409F-851C-6C8BEFF3E245}" type="parTrans" cxnId="{549B002B-D428-4D4D-9226-3FE4586F45D4}">
      <dgm:prSet/>
      <dgm:spPr/>
      <dgm:t>
        <a:bodyPr/>
        <a:lstStyle/>
        <a:p>
          <a:endParaRPr lang="en-ID"/>
        </a:p>
      </dgm:t>
    </dgm:pt>
    <dgm:pt modelId="{2A2A875C-3943-4B49-9BC7-5A5A29B9F7B5}" type="sibTrans" cxnId="{549B002B-D428-4D4D-9226-3FE4586F45D4}">
      <dgm:prSet/>
      <dgm:spPr/>
      <dgm:t>
        <a:bodyPr/>
        <a:lstStyle/>
        <a:p>
          <a:endParaRPr lang="en-ID"/>
        </a:p>
      </dgm:t>
    </dgm:pt>
    <dgm:pt modelId="{FD5E6391-C04F-4903-8160-A88BCA9BF531}">
      <dgm:prSet custT="1"/>
      <dgm:spPr/>
      <dgm:t>
        <a:bodyPr/>
        <a:lstStyle/>
        <a:p>
          <a:pPr>
            <a:buFontTx/>
            <a:buNone/>
          </a:pPr>
          <a:r>
            <a:rPr lang="sv-SE" sz="1400" dirty="0"/>
            <a:t>  4.3 Penulisan </a:t>
          </a:r>
          <a:r>
            <a:rPr lang="sv-SE" sz="1400" dirty="0">
              <a:hlinkClick xmlns:r="http://schemas.openxmlformats.org/officeDocument/2006/relationships" r:id="rId19" action="ppaction://hlinksldjump"/>
            </a:rPr>
            <a:t>Tesis</a:t>
          </a:r>
          <a:endParaRPr lang="en-ID" sz="1400" dirty="0"/>
        </a:p>
      </dgm:t>
    </dgm:pt>
    <dgm:pt modelId="{892C47DC-3B75-497B-BC94-139AA957CCC7}" type="parTrans" cxnId="{32978AE2-ADC1-48FE-BECE-91F9566D7E59}">
      <dgm:prSet/>
      <dgm:spPr/>
      <dgm:t>
        <a:bodyPr/>
        <a:lstStyle/>
        <a:p>
          <a:endParaRPr lang="en-ID"/>
        </a:p>
      </dgm:t>
    </dgm:pt>
    <dgm:pt modelId="{1DA234A7-C984-44D7-8123-D7BD939DD63D}" type="sibTrans" cxnId="{32978AE2-ADC1-48FE-BECE-91F9566D7E59}">
      <dgm:prSet/>
      <dgm:spPr/>
      <dgm:t>
        <a:bodyPr/>
        <a:lstStyle/>
        <a:p>
          <a:endParaRPr lang="en-ID"/>
        </a:p>
      </dgm:t>
    </dgm:pt>
    <dgm:pt modelId="{186C3714-6369-49EA-A6BE-4F986E77711B}">
      <dgm:prSet custT="1"/>
      <dgm:spPr/>
      <dgm:t>
        <a:bodyPr/>
        <a:lstStyle/>
        <a:p>
          <a:pPr>
            <a:buFontTx/>
            <a:buNone/>
          </a:pPr>
          <a:r>
            <a:rPr lang="en-ID" sz="1400" dirty="0"/>
            <a:t>  4.4 </a:t>
          </a:r>
          <a:r>
            <a:rPr lang="en-ID" sz="1400" dirty="0">
              <a:hlinkClick xmlns:r="http://schemas.openxmlformats.org/officeDocument/2006/relationships" r:id="rId20" action="ppaction://hlinksldjump"/>
            </a:rPr>
            <a:t>Publikasi </a:t>
          </a:r>
          <a:r>
            <a:rPr lang="en-ID" sz="1400" dirty="0" err="1">
              <a:hlinkClick xmlns:r="http://schemas.openxmlformats.org/officeDocument/2006/relationships" r:id="rId20" action="ppaction://hlinksldjump"/>
            </a:rPr>
            <a:t>Ilmiah</a:t>
          </a:r>
          <a:r>
            <a:rPr lang="en-ID" sz="1400" dirty="0">
              <a:hlinkClick xmlns:r="http://schemas.openxmlformats.org/officeDocument/2006/relationships" r:id="rId20" action="ppaction://hlinksldjump"/>
            </a:rPr>
            <a:t> </a:t>
          </a:r>
          <a:r>
            <a:rPr lang="en-ID" sz="1400" dirty="0" err="1"/>
            <a:t>untuk</a:t>
          </a:r>
          <a:r>
            <a:rPr lang="en-ID" sz="1400" dirty="0"/>
            <a:t> </a:t>
          </a:r>
          <a:r>
            <a:rPr lang="en-ID" sz="1400" dirty="0" err="1"/>
            <a:t>Jurnal</a:t>
          </a:r>
          <a:r>
            <a:rPr lang="en-ID" sz="1400" dirty="0"/>
            <a:t> </a:t>
          </a:r>
          <a:r>
            <a:rPr lang="en-ID" sz="1400" dirty="0" err="1"/>
            <a:t>Internasional</a:t>
          </a:r>
          <a:endParaRPr lang="en-ID" sz="1400" dirty="0"/>
        </a:p>
      </dgm:t>
    </dgm:pt>
    <dgm:pt modelId="{9998D0BA-F499-4D0B-9294-BD3857BC0398}" type="parTrans" cxnId="{826EDFE3-8747-4F2F-B499-F3538F41AA8B}">
      <dgm:prSet/>
      <dgm:spPr/>
      <dgm:t>
        <a:bodyPr/>
        <a:lstStyle/>
        <a:p>
          <a:endParaRPr lang="en-ID"/>
        </a:p>
      </dgm:t>
    </dgm:pt>
    <dgm:pt modelId="{3012CE9B-D0F9-483E-9D72-9AE86B1DFE8D}" type="sibTrans" cxnId="{826EDFE3-8747-4F2F-B499-F3538F41AA8B}">
      <dgm:prSet/>
      <dgm:spPr/>
      <dgm:t>
        <a:bodyPr/>
        <a:lstStyle/>
        <a:p>
          <a:endParaRPr lang="en-ID"/>
        </a:p>
      </dgm:t>
    </dgm:pt>
    <dgm:pt modelId="{EA7D4DD5-ABCE-4FC0-BA5C-F146769B5F9B}">
      <dgm:prSet custT="1"/>
      <dgm:spPr/>
      <dgm:t>
        <a:bodyPr/>
        <a:lstStyle/>
        <a:p>
          <a:pPr>
            <a:buFontTx/>
            <a:buNone/>
          </a:pPr>
          <a:r>
            <a:rPr lang="en-ID" sz="1400" dirty="0"/>
            <a:t>  5.2 </a:t>
          </a:r>
          <a:r>
            <a:rPr lang="en-ID" sz="1400" dirty="0">
              <a:hlinkClick xmlns:r="http://schemas.openxmlformats.org/officeDocument/2006/relationships" r:id="rId21" action="ppaction://hlinksldjump"/>
            </a:rPr>
            <a:t>Presentasi</a:t>
          </a:r>
          <a:r>
            <a:rPr lang="en-ID" sz="1400" dirty="0"/>
            <a:t> </a:t>
          </a:r>
          <a:r>
            <a:rPr lang="en-ID" sz="1400" dirty="0" err="1"/>
            <a:t>Penelitian</a:t>
          </a:r>
          <a:endParaRPr lang="en-ID" sz="1400" dirty="0"/>
        </a:p>
      </dgm:t>
    </dgm:pt>
    <dgm:pt modelId="{753C8978-54AB-4A90-B017-885E0C9706BA}" type="parTrans" cxnId="{665E7FF5-7731-4586-9D1D-FEF7E95A51E4}">
      <dgm:prSet/>
      <dgm:spPr/>
      <dgm:t>
        <a:bodyPr/>
        <a:lstStyle/>
        <a:p>
          <a:endParaRPr lang="en-ID"/>
        </a:p>
      </dgm:t>
    </dgm:pt>
    <dgm:pt modelId="{A981EF44-2C39-4223-AAA1-50934F666EC6}" type="sibTrans" cxnId="{665E7FF5-7731-4586-9D1D-FEF7E95A51E4}">
      <dgm:prSet/>
      <dgm:spPr/>
      <dgm:t>
        <a:bodyPr/>
        <a:lstStyle/>
        <a:p>
          <a:endParaRPr lang="en-ID"/>
        </a:p>
      </dgm:t>
    </dgm:pt>
    <dgm:pt modelId="{2FF5A1B3-0378-4161-B884-D480AA0C789C}">
      <dgm:prSet custT="1"/>
      <dgm:spPr/>
      <dgm:t>
        <a:bodyPr/>
        <a:lstStyle/>
        <a:p>
          <a:pPr>
            <a:buFontTx/>
            <a:buNone/>
          </a:pPr>
          <a:r>
            <a:rPr lang="en-ID" sz="1400" dirty="0"/>
            <a:t>  4.5 Penulisan </a:t>
          </a:r>
          <a:r>
            <a:rPr lang="en-ID" sz="1400" dirty="0">
              <a:hlinkClick xmlns:r="http://schemas.openxmlformats.org/officeDocument/2006/relationships" r:id="rId22" action="ppaction://hlinksldjump"/>
            </a:rPr>
            <a:t>Systematic Literature Review </a:t>
          </a:r>
          <a:r>
            <a:rPr lang="en-ID" sz="1400" dirty="0"/>
            <a:t>(SLR)</a:t>
          </a:r>
        </a:p>
      </dgm:t>
    </dgm:pt>
    <dgm:pt modelId="{C3283FF1-C0BA-412F-AF85-114282E0398C}" type="sibTrans" cxnId="{CEECE67B-589D-433C-A439-A979BF917EF9}">
      <dgm:prSet/>
      <dgm:spPr/>
      <dgm:t>
        <a:bodyPr/>
        <a:lstStyle/>
        <a:p>
          <a:endParaRPr lang="en-ID"/>
        </a:p>
      </dgm:t>
    </dgm:pt>
    <dgm:pt modelId="{436707B7-0771-4F49-84FB-164B6687F29A}" type="parTrans" cxnId="{CEECE67B-589D-433C-A439-A979BF917EF9}">
      <dgm:prSet/>
      <dgm:spPr/>
      <dgm:t>
        <a:bodyPr/>
        <a:lstStyle/>
        <a:p>
          <a:endParaRPr lang="en-ID"/>
        </a:p>
      </dgm:t>
    </dgm:pt>
    <dgm:pt modelId="{C1700D05-57F7-45F8-85ED-CAEB1A5F2E33}" type="pres">
      <dgm:prSet presAssocID="{116A3370-3C8D-44B8-BC54-06A5B711ADAB}" presName="Name0" presStyleCnt="0">
        <dgm:presLayoutVars>
          <dgm:dir/>
          <dgm:animLvl val="lvl"/>
          <dgm:resizeHandles/>
        </dgm:presLayoutVars>
      </dgm:prSet>
      <dgm:spPr/>
    </dgm:pt>
    <dgm:pt modelId="{070ADB2C-628E-49E8-B285-30DE8F7EBFA8}" type="pres">
      <dgm:prSet presAssocID="{CBCFAEEF-9D59-42E3-8017-644E25FBB543}" presName="linNode" presStyleCnt="0"/>
      <dgm:spPr/>
    </dgm:pt>
    <dgm:pt modelId="{666E94A9-7497-4713-A0C8-9488B8ED8407}" type="pres">
      <dgm:prSet presAssocID="{CBCFAEEF-9D59-42E3-8017-644E25FBB543}" presName="parentShp" presStyleLbl="node1" presStyleIdx="0" presStyleCnt="5" custScaleX="104808" custLinFactNeighborX="-1692" custLinFactNeighborY="-185">
        <dgm:presLayoutVars>
          <dgm:bulletEnabled val="1"/>
        </dgm:presLayoutVars>
      </dgm:prSet>
      <dgm:spPr/>
    </dgm:pt>
    <dgm:pt modelId="{2A9AD8C9-9A35-4760-8497-3FBBFDCB446D}" type="pres">
      <dgm:prSet presAssocID="{CBCFAEEF-9D59-42E3-8017-644E25FBB543}" presName="childShp" presStyleLbl="bgAccFollowNode1" presStyleIdx="0" presStyleCnt="5">
        <dgm:presLayoutVars>
          <dgm:bulletEnabled val="1"/>
        </dgm:presLayoutVars>
      </dgm:prSet>
      <dgm:spPr/>
    </dgm:pt>
    <dgm:pt modelId="{F991E50F-1F13-4DE2-95E0-72A47DAC0543}" type="pres">
      <dgm:prSet presAssocID="{08608689-5856-4752-AAF1-0C6B74AC3301}" presName="spacing" presStyleCnt="0"/>
      <dgm:spPr/>
    </dgm:pt>
    <dgm:pt modelId="{2A4BC2F5-74B5-4C29-902B-F83825661515}" type="pres">
      <dgm:prSet presAssocID="{354ACE7E-005D-4657-97E0-189784F431BD}" presName="linNode" presStyleCnt="0"/>
      <dgm:spPr/>
    </dgm:pt>
    <dgm:pt modelId="{FA5D5B51-90B1-447A-A665-2C1539C0F53F}" type="pres">
      <dgm:prSet presAssocID="{354ACE7E-005D-4657-97E0-189784F431BD}" presName="parentShp" presStyleLbl="node1" presStyleIdx="1" presStyleCnt="5" custScaleX="104808">
        <dgm:presLayoutVars>
          <dgm:bulletEnabled val="1"/>
        </dgm:presLayoutVars>
      </dgm:prSet>
      <dgm:spPr/>
    </dgm:pt>
    <dgm:pt modelId="{F91DF6CE-794F-4A9F-8751-7D4B97D9FA92}" type="pres">
      <dgm:prSet presAssocID="{354ACE7E-005D-4657-97E0-189784F431BD}" presName="childShp" presStyleLbl="bgAccFollowNode1" presStyleIdx="1" presStyleCnt="5">
        <dgm:presLayoutVars>
          <dgm:bulletEnabled val="1"/>
        </dgm:presLayoutVars>
      </dgm:prSet>
      <dgm:spPr/>
    </dgm:pt>
    <dgm:pt modelId="{F9A23C39-1846-4662-AD50-AC47C20310E3}" type="pres">
      <dgm:prSet presAssocID="{260049A6-EA14-4E0F-BCBF-51636D50172A}" presName="spacing" presStyleCnt="0"/>
      <dgm:spPr/>
    </dgm:pt>
    <dgm:pt modelId="{F727E641-AAA1-4582-9277-599AFEF38D04}" type="pres">
      <dgm:prSet presAssocID="{0F62B82D-2211-4660-A2D6-C27E395F6BE1}" presName="linNode" presStyleCnt="0"/>
      <dgm:spPr/>
    </dgm:pt>
    <dgm:pt modelId="{9F420F5A-4D48-47C1-A068-ED95FB0A6E90}" type="pres">
      <dgm:prSet presAssocID="{0F62B82D-2211-4660-A2D6-C27E395F6BE1}" presName="parentShp" presStyleLbl="node1" presStyleIdx="2" presStyleCnt="5" custScaleX="104808">
        <dgm:presLayoutVars>
          <dgm:bulletEnabled val="1"/>
        </dgm:presLayoutVars>
      </dgm:prSet>
      <dgm:spPr/>
    </dgm:pt>
    <dgm:pt modelId="{E5AEE29A-FBB5-4C88-9D61-EB0BDB656804}" type="pres">
      <dgm:prSet presAssocID="{0F62B82D-2211-4660-A2D6-C27E395F6BE1}" presName="childShp" presStyleLbl="bgAccFollowNode1" presStyleIdx="2" presStyleCnt="5">
        <dgm:presLayoutVars>
          <dgm:bulletEnabled val="1"/>
        </dgm:presLayoutVars>
      </dgm:prSet>
      <dgm:spPr/>
    </dgm:pt>
    <dgm:pt modelId="{1BB91249-ECB3-4228-B27A-1E384AABE0C8}" type="pres">
      <dgm:prSet presAssocID="{CC009A08-B6BC-4560-8C95-968ACCA51FA1}" presName="spacing" presStyleCnt="0"/>
      <dgm:spPr/>
    </dgm:pt>
    <dgm:pt modelId="{385188A3-D6B9-496A-8E7D-0423481B5988}" type="pres">
      <dgm:prSet presAssocID="{5CA3BA83-43CD-475F-8735-B5BEE8C7AB3D}" presName="linNode" presStyleCnt="0"/>
      <dgm:spPr/>
    </dgm:pt>
    <dgm:pt modelId="{BFDDA7AB-7BED-4AE4-B749-B6ED5BA813A6}" type="pres">
      <dgm:prSet presAssocID="{5CA3BA83-43CD-475F-8735-B5BEE8C7AB3D}" presName="parentShp" presStyleLbl="node1" presStyleIdx="3" presStyleCnt="5" custScaleX="104808">
        <dgm:presLayoutVars>
          <dgm:bulletEnabled val="1"/>
        </dgm:presLayoutVars>
      </dgm:prSet>
      <dgm:spPr/>
    </dgm:pt>
    <dgm:pt modelId="{ECB98FF5-C100-4167-A6ED-87F0F931E5B4}" type="pres">
      <dgm:prSet presAssocID="{5CA3BA83-43CD-475F-8735-B5BEE8C7AB3D}" presName="childShp" presStyleLbl="bgAccFollowNode1" presStyleIdx="3" presStyleCnt="5">
        <dgm:presLayoutVars>
          <dgm:bulletEnabled val="1"/>
        </dgm:presLayoutVars>
      </dgm:prSet>
      <dgm:spPr/>
    </dgm:pt>
    <dgm:pt modelId="{D9399881-00B9-483F-ADFF-95B434093212}" type="pres">
      <dgm:prSet presAssocID="{8B4DB6AA-7D7A-4E70-B5E5-A5B375DD776A}" presName="spacing" presStyleCnt="0"/>
      <dgm:spPr/>
    </dgm:pt>
    <dgm:pt modelId="{3DA4D18A-EB42-462B-805E-D18A87A74FCE}" type="pres">
      <dgm:prSet presAssocID="{243E88B2-2780-4439-A572-F071F4FE26D4}" presName="linNode" presStyleCnt="0"/>
      <dgm:spPr/>
    </dgm:pt>
    <dgm:pt modelId="{24D474D5-E24C-4836-B85F-5315FBEDAE2A}" type="pres">
      <dgm:prSet presAssocID="{243E88B2-2780-4439-A572-F071F4FE26D4}" presName="parentShp" presStyleLbl="node1" presStyleIdx="4" presStyleCnt="5" custScaleX="104808">
        <dgm:presLayoutVars>
          <dgm:bulletEnabled val="1"/>
        </dgm:presLayoutVars>
      </dgm:prSet>
      <dgm:spPr/>
    </dgm:pt>
    <dgm:pt modelId="{51484F68-748F-41D4-83FC-C9DC8DFFAB06}" type="pres">
      <dgm:prSet presAssocID="{243E88B2-2780-4439-A572-F071F4FE26D4}" presName="childShp" presStyleLbl="bgAccFollowNode1" presStyleIdx="4" presStyleCnt="5">
        <dgm:presLayoutVars>
          <dgm:bulletEnabled val="1"/>
        </dgm:presLayoutVars>
      </dgm:prSet>
      <dgm:spPr/>
    </dgm:pt>
  </dgm:ptLst>
  <dgm:cxnLst>
    <dgm:cxn modelId="{32048307-19DD-456B-84BC-718E1AF4575C}" srcId="{5CA3BA83-43CD-475F-8735-B5BEE8C7AB3D}" destId="{A1A49713-3915-40CA-BDA4-992651CC6D56}" srcOrd="0" destOrd="0" parTransId="{ED44447D-2ABE-4C0F-BD5D-0330397CC6EC}" sibTransId="{294BBC22-3906-46BD-BF22-E07586A95F06}"/>
    <dgm:cxn modelId="{2BAC130D-37B6-41F5-8E7B-E1D6CBA46325}" type="presOf" srcId="{5CA3BA83-43CD-475F-8735-B5BEE8C7AB3D}" destId="{BFDDA7AB-7BED-4AE4-B749-B6ED5BA813A6}" srcOrd="0" destOrd="0" presId="urn:microsoft.com/office/officeart/2005/8/layout/vList6"/>
    <dgm:cxn modelId="{69329F0F-F5CA-479B-9D55-EAEE68F27100}" srcId="{354ACE7E-005D-4657-97E0-189784F431BD}" destId="{A6BBC2CF-87ED-4446-BEA1-7876F38006A9}" srcOrd="1" destOrd="0" parTransId="{80501417-4476-4F9D-8C6A-C54D1F62AD60}" sibTransId="{052DB2C7-6327-441F-8E44-B1A25E96BB03}"/>
    <dgm:cxn modelId="{5DFB9411-E855-434B-AF1E-D19E6F3D51F9}" type="presOf" srcId="{FD5E6391-C04F-4903-8160-A88BCA9BF531}" destId="{ECB98FF5-C100-4167-A6ED-87F0F931E5B4}" srcOrd="0" destOrd="2" presId="urn:microsoft.com/office/officeart/2005/8/layout/vList6"/>
    <dgm:cxn modelId="{74A2B115-DB51-4AA9-B2FF-1190BE292086}" srcId="{116A3370-3C8D-44B8-BC54-06A5B711ADAB}" destId="{354ACE7E-005D-4657-97E0-189784F431BD}" srcOrd="1" destOrd="0" parTransId="{BC0B78E4-7666-4357-B9C2-70E690047842}" sibTransId="{260049A6-EA14-4E0F-BCBF-51636D50172A}"/>
    <dgm:cxn modelId="{E7953917-63F1-42C5-A47B-23DC337887C8}" type="presOf" srcId="{F8348E2C-E21A-4C19-8474-E6DB2394BA9A}" destId="{F91DF6CE-794F-4A9F-8751-7D4B97D9FA92}" srcOrd="0" destOrd="2" presId="urn:microsoft.com/office/officeart/2005/8/layout/vList6"/>
    <dgm:cxn modelId="{3BF9061B-98E8-448B-8620-EC9BEC3BBFA5}" type="presOf" srcId="{C1D7C6CC-43A8-4F8E-A352-CF41AA020319}" destId="{E5AEE29A-FBB5-4C88-9D61-EB0BDB656804}" srcOrd="0" destOrd="2" presId="urn:microsoft.com/office/officeart/2005/8/layout/vList6"/>
    <dgm:cxn modelId="{35A10F28-FF64-4FC3-8295-4D8BB427FABC}" type="presOf" srcId="{086A08BD-465D-4145-A8A6-00341FEC2134}" destId="{E5AEE29A-FBB5-4C88-9D61-EB0BDB656804}" srcOrd="0" destOrd="0" presId="urn:microsoft.com/office/officeart/2005/8/layout/vList6"/>
    <dgm:cxn modelId="{549B002B-D428-4D4D-9226-3FE4586F45D4}" srcId="{5CA3BA83-43CD-475F-8735-B5BEE8C7AB3D}" destId="{83524D86-45AC-4277-B577-1869DD09CAFF}" srcOrd="1" destOrd="0" parTransId="{5BBFDB7B-131D-409F-851C-6C8BEFF3E245}" sibTransId="{2A2A875C-3943-4B49-9BC7-5A5A29B9F7B5}"/>
    <dgm:cxn modelId="{418F3235-A875-4B58-94F7-98C73BDAFED5}" type="presOf" srcId="{2FF5A1B3-0378-4161-B884-D480AA0C789C}" destId="{ECB98FF5-C100-4167-A6ED-87F0F931E5B4}" srcOrd="0" destOrd="4" presId="urn:microsoft.com/office/officeart/2005/8/layout/vList6"/>
    <dgm:cxn modelId="{B3469E3B-0A5F-4121-8A9A-5B7987A6536E}" srcId="{116A3370-3C8D-44B8-BC54-06A5B711ADAB}" destId="{5CA3BA83-43CD-475F-8735-B5BEE8C7AB3D}" srcOrd="3" destOrd="0" parTransId="{7F70A77B-AF34-48EB-90EF-ECBE2F76FFE5}" sibTransId="{8B4DB6AA-7D7A-4E70-B5E5-A5B375DD776A}"/>
    <dgm:cxn modelId="{917B5E3D-7B7C-42CC-8C00-D32918DF4C5C}" type="presOf" srcId="{90DDA847-47C1-4AC7-BC35-2DCAE94F1548}" destId="{E5AEE29A-FBB5-4C88-9D61-EB0BDB656804}" srcOrd="0" destOrd="1" presId="urn:microsoft.com/office/officeart/2005/8/layout/vList6"/>
    <dgm:cxn modelId="{2F3BBE5F-5E8A-4B85-9019-DE77C2CF402B}" srcId="{116A3370-3C8D-44B8-BC54-06A5B711ADAB}" destId="{CBCFAEEF-9D59-42E3-8017-644E25FBB543}" srcOrd="0" destOrd="0" parTransId="{700C16CE-3389-41AE-8FF8-6667A509B921}" sibTransId="{08608689-5856-4752-AAF1-0C6B74AC3301}"/>
    <dgm:cxn modelId="{5EC65660-E5F2-4A74-B3FA-7CD7AC619856}" type="presOf" srcId="{243E88B2-2780-4439-A572-F071F4FE26D4}" destId="{24D474D5-E24C-4836-B85F-5315FBEDAE2A}" srcOrd="0" destOrd="0" presId="urn:microsoft.com/office/officeart/2005/8/layout/vList6"/>
    <dgm:cxn modelId="{29E7ED41-153F-4C81-8EFA-82343BA66B1C}" type="presOf" srcId="{6683A851-81C5-480F-9292-F7098F46C695}" destId="{2A9AD8C9-9A35-4760-8497-3FBBFDCB446D}" srcOrd="0" destOrd="2" presId="urn:microsoft.com/office/officeart/2005/8/layout/vList6"/>
    <dgm:cxn modelId="{4577B244-4B9B-43D7-A437-38FFA7D5E234}" type="presOf" srcId="{0F62B82D-2211-4660-A2D6-C27E395F6BE1}" destId="{9F420F5A-4D48-47C1-A068-ED95FB0A6E90}" srcOrd="0" destOrd="0" presId="urn:microsoft.com/office/officeart/2005/8/layout/vList6"/>
    <dgm:cxn modelId="{61EC8F69-EEB9-40D1-A38B-8117096219C5}" type="presOf" srcId="{21693F81-1239-4DF2-922D-4CE28801A2CB}" destId="{F91DF6CE-794F-4A9F-8751-7D4B97D9FA92}" srcOrd="0" destOrd="0" presId="urn:microsoft.com/office/officeart/2005/8/layout/vList6"/>
    <dgm:cxn modelId="{6531C06A-7D68-4FC8-8ABB-8FE035DFB070}" srcId="{CBCFAEEF-9D59-42E3-8017-644E25FBB543}" destId="{3788E25B-A26D-4620-9500-E8428CD99F56}" srcOrd="3" destOrd="0" parTransId="{91C31A82-D524-4B4B-90B0-6A4D9F62729E}" sibTransId="{971DABBD-3759-4E00-BB22-3F9FD48BB8A9}"/>
    <dgm:cxn modelId="{4743804C-E86A-4089-87FF-5E8C54A29C00}" type="presOf" srcId="{A6BBC2CF-87ED-4446-BEA1-7876F38006A9}" destId="{F91DF6CE-794F-4A9F-8751-7D4B97D9FA92}" srcOrd="0" destOrd="1" presId="urn:microsoft.com/office/officeart/2005/8/layout/vList6"/>
    <dgm:cxn modelId="{CB95DF55-6CC0-4EA3-B473-19636050AD40}" type="presOf" srcId="{AF6B38EC-C0E6-4D25-8ABF-22B8C4C7D2D3}" destId="{2A9AD8C9-9A35-4760-8497-3FBBFDCB446D}" srcOrd="0" destOrd="1" presId="urn:microsoft.com/office/officeart/2005/8/layout/vList6"/>
    <dgm:cxn modelId="{4F2B1A5A-C26F-402B-A537-0C23F4E3E417}" type="presOf" srcId="{186C3714-6369-49EA-A6BE-4F986E77711B}" destId="{ECB98FF5-C100-4167-A6ED-87F0F931E5B4}" srcOrd="0" destOrd="3" presId="urn:microsoft.com/office/officeart/2005/8/layout/vList6"/>
    <dgm:cxn modelId="{9E9CDF7A-625F-4B7A-AAF2-1A575D22A24F}" srcId="{0F62B82D-2211-4660-A2D6-C27E395F6BE1}" destId="{C1D7C6CC-43A8-4F8E-A352-CF41AA020319}" srcOrd="2" destOrd="0" parTransId="{8DCB35CE-0CD8-4F29-A4AB-6DEE2A93A95E}" sibTransId="{54F15C5E-EA82-4272-B417-066042902070}"/>
    <dgm:cxn modelId="{CEECE67B-589D-433C-A439-A979BF917EF9}" srcId="{5CA3BA83-43CD-475F-8735-B5BEE8C7AB3D}" destId="{2FF5A1B3-0378-4161-B884-D480AA0C789C}" srcOrd="4" destOrd="0" parTransId="{436707B7-0771-4F49-84FB-164B6687F29A}" sibTransId="{C3283FF1-C0BA-412F-AF85-114282E0398C}"/>
    <dgm:cxn modelId="{A533DB7D-BADE-484F-90EE-D561F81C5824}" srcId="{116A3370-3C8D-44B8-BC54-06A5B711ADAB}" destId="{0F62B82D-2211-4660-A2D6-C27E395F6BE1}" srcOrd="2" destOrd="0" parTransId="{86C90B9A-1763-43D8-BEA7-98BEA89224C7}" sibTransId="{CC009A08-B6BC-4560-8C95-968ACCA51FA1}"/>
    <dgm:cxn modelId="{3E4A1284-AD16-4E1A-B6BD-B4B4C2358BF2}" type="presOf" srcId="{354ACE7E-005D-4657-97E0-189784F431BD}" destId="{FA5D5B51-90B1-447A-A665-2C1539C0F53F}" srcOrd="0" destOrd="0" presId="urn:microsoft.com/office/officeart/2005/8/layout/vList6"/>
    <dgm:cxn modelId="{63C94087-B505-43D4-8144-CFD0D7F8273C}" type="presOf" srcId="{CBCFAEEF-9D59-42E3-8017-644E25FBB543}" destId="{666E94A9-7497-4713-A0C8-9488B8ED8407}" srcOrd="0" destOrd="0" presId="urn:microsoft.com/office/officeart/2005/8/layout/vList6"/>
    <dgm:cxn modelId="{BC0C2799-E437-419E-901A-B44D62134400}" srcId="{CBCFAEEF-9D59-42E3-8017-644E25FBB543}" destId="{AF6B38EC-C0E6-4D25-8ABF-22B8C4C7D2D3}" srcOrd="1" destOrd="0" parTransId="{7DFD94CF-2715-427C-AE5A-76FA2582B5B5}" sibTransId="{EAD43EE4-8681-4980-877E-030C97DE6ADB}"/>
    <dgm:cxn modelId="{8E33CC9A-2113-42BA-B204-CA400CE66B6D}" srcId="{0F62B82D-2211-4660-A2D6-C27E395F6BE1}" destId="{90DDA847-47C1-4AC7-BC35-2DCAE94F1548}" srcOrd="1" destOrd="0" parTransId="{7F2BE1CC-7E5D-40B7-BD85-41BEF08CE433}" sibTransId="{4B15F568-9675-4AC1-AF5C-2370D4B79B92}"/>
    <dgm:cxn modelId="{C922A8A0-40D0-4708-B39D-B402CE7C7B2D}" srcId="{116A3370-3C8D-44B8-BC54-06A5B711ADAB}" destId="{243E88B2-2780-4439-A572-F071F4FE26D4}" srcOrd="4" destOrd="0" parTransId="{8FEA60FD-4ACF-4E33-AB7B-8AA3373F1F5B}" sibTransId="{C0E68233-A890-43CD-AB08-CEF62442387E}"/>
    <dgm:cxn modelId="{F491AFA2-6EBC-4BD6-AD1A-9875BBF5D16C}" type="presOf" srcId="{83524D86-45AC-4277-B577-1869DD09CAFF}" destId="{ECB98FF5-C100-4167-A6ED-87F0F931E5B4}" srcOrd="0" destOrd="1" presId="urn:microsoft.com/office/officeart/2005/8/layout/vList6"/>
    <dgm:cxn modelId="{7B0F23A8-9777-4146-9722-57C821475708}" type="presOf" srcId="{116A3370-3C8D-44B8-BC54-06A5B711ADAB}" destId="{C1700D05-57F7-45F8-85ED-CAEB1A5F2E33}" srcOrd="0" destOrd="0" presId="urn:microsoft.com/office/officeart/2005/8/layout/vList6"/>
    <dgm:cxn modelId="{5D23BAA9-4CEC-4E94-BC90-AB70825B10E1}" srcId="{0F62B82D-2211-4660-A2D6-C27E395F6BE1}" destId="{086A08BD-465D-4145-A8A6-00341FEC2134}" srcOrd="0" destOrd="0" parTransId="{0F8F9464-BC1D-49E1-A3F7-3E7E1CB9C54C}" sibTransId="{FA65CDD5-08F3-4A3E-B1D1-72C093EB48AC}"/>
    <dgm:cxn modelId="{CA8CC0A9-77CA-471D-A1A4-4275CBC85497}" type="presOf" srcId="{BB4580B9-A32C-44CF-9B5C-711F3BBC042A}" destId="{51484F68-748F-41D4-83FC-C9DC8DFFAB06}" srcOrd="0" destOrd="0" presId="urn:microsoft.com/office/officeart/2005/8/layout/vList6"/>
    <dgm:cxn modelId="{51BAB7AE-EF62-42BE-8F70-BC19ED83AF69}" srcId="{354ACE7E-005D-4657-97E0-189784F431BD}" destId="{21693F81-1239-4DF2-922D-4CE28801A2CB}" srcOrd="0" destOrd="0" parTransId="{901BA89B-12AA-4347-BAFE-D79C0A5421BF}" sibTransId="{7337FBE3-1758-4A89-8179-A0E2A5EE29A4}"/>
    <dgm:cxn modelId="{83D3B8D0-2FA4-4D80-8C41-78BE03E8CFE6}" type="presOf" srcId="{52448857-9039-48EA-B0EE-6284ABA43018}" destId="{2A9AD8C9-9A35-4760-8497-3FBBFDCB446D}" srcOrd="0" destOrd="0" presId="urn:microsoft.com/office/officeart/2005/8/layout/vList6"/>
    <dgm:cxn modelId="{477681DE-C27E-4CA8-91AF-E4C48C22B55E}" type="presOf" srcId="{A1A49713-3915-40CA-BDA4-992651CC6D56}" destId="{ECB98FF5-C100-4167-A6ED-87F0F931E5B4}" srcOrd="0" destOrd="0" presId="urn:microsoft.com/office/officeart/2005/8/layout/vList6"/>
    <dgm:cxn modelId="{21AE3EDF-90B6-4EBA-A109-B27435C6E520}" srcId="{243E88B2-2780-4439-A572-F071F4FE26D4}" destId="{BB4580B9-A32C-44CF-9B5C-711F3BBC042A}" srcOrd="0" destOrd="0" parTransId="{82F5A239-C375-4884-B729-9FB3C757900A}" sibTransId="{7F604FD7-E235-4E90-A308-06F942AAF4F4}"/>
    <dgm:cxn modelId="{32978AE2-ADC1-48FE-BECE-91F9566D7E59}" srcId="{5CA3BA83-43CD-475F-8735-B5BEE8C7AB3D}" destId="{FD5E6391-C04F-4903-8160-A88BCA9BF531}" srcOrd="2" destOrd="0" parTransId="{892C47DC-3B75-497B-BC94-139AA957CCC7}" sibTransId="{1DA234A7-C984-44D7-8123-D7BD939DD63D}"/>
    <dgm:cxn modelId="{826EDFE3-8747-4F2F-B499-F3538F41AA8B}" srcId="{5CA3BA83-43CD-475F-8735-B5BEE8C7AB3D}" destId="{186C3714-6369-49EA-A6BE-4F986E77711B}" srcOrd="3" destOrd="0" parTransId="{9998D0BA-F499-4D0B-9294-BD3857BC0398}" sibTransId="{3012CE9B-D0F9-483E-9D72-9AE86B1DFE8D}"/>
    <dgm:cxn modelId="{5CFCDCEB-D10F-44A7-B1BA-BEC8C9625317}" srcId="{CBCFAEEF-9D59-42E3-8017-644E25FBB543}" destId="{52448857-9039-48EA-B0EE-6284ABA43018}" srcOrd="0" destOrd="0" parTransId="{AD89A543-A6A3-4296-A8AA-175D1E846215}" sibTransId="{76BD32AC-0255-4A9D-A0A3-4BE6A62EBDE2}"/>
    <dgm:cxn modelId="{B3C8BDF1-FBED-4F2D-A989-52024B58A87C}" srcId="{CBCFAEEF-9D59-42E3-8017-644E25FBB543}" destId="{6683A851-81C5-480F-9292-F7098F46C695}" srcOrd="2" destOrd="0" parTransId="{0BAF01D1-3B08-4D0A-8FF5-8993E1603158}" sibTransId="{8B95642C-F792-4350-B0C4-D1C9799A5263}"/>
    <dgm:cxn modelId="{665E7FF5-7731-4586-9D1D-FEF7E95A51E4}" srcId="{243E88B2-2780-4439-A572-F071F4FE26D4}" destId="{EA7D4DD5-ABCE-4FC0-BA5C-F146769B5F9B}" srcOrd="1" destOrd="0" parTransId="{753C8978-54AB-4A90-B017-885E0C9706BA}" sibTransId="{A981EF44-2C39-4223-AAA1-50934F666EC6}"/>
    <dgm:cxn modelId="{D88BE3F6-AAB1-43C8-9B0D-0A6591BAAE08}" type="presOf" srcId="{3788E25B-A26D-4620-9500-E8428CD99F56}" destId="{2A9AD8C9-9A35-4760-8497-3FBBFDCB446D}" srcOrd="0" destOrd="3" presId="urn:microsoft.com/office/officeart/2005/8/layout/vList6"/>
    <dgm:cxn modelId="{F355D6F7-30BD-4A19-812A-F6DF7EC309F2}" type="presOf" srcId="{EA7D4DD5-ABCE-4FC0-BA5C-F146769B5F9B}" destId="{51484F68-748F-41D4-83FC-C9DC8DFFAB06}" srcOrd="0" destOrd="1" presId="urn:microsoft.com/office/officeart/2005/8/layout/vList6"/>
    <dgm:cxn modelId="{7C0495FC-A870-4FFF-9E35-7DA6630B22B9}" srcId="{354ACE7E-005D-4657-97E0-189784F431BD}" destId="{F8348E2C-E21A-4C19-8474-E6DB2394BA9A}" srcOrd="2" destOrd="0" parTransId="{F779E69C-0916-4EBB-9216-E8669F925944}" sibTransId="{E2AFC3A9-1885-458E-A7C1-E9BEA3D3E096}"/>
    <dgm:cxn modelId="{2D07A61A-102D-4A6B-8D72-EBC51CAF74AE}" type="presParOf" srcId="{C1700D05-57F7-45F8-85ED-CAEB1A5F2E33}" destId="{070ADB2C-628E-49E8-B285-30DE8F7EBFA8}" srcOrd="0" destOrd="0" presId="urn:microsoft.com/office/officeart/2005/8/layout/vList6"/>
    <dgm:cxn modelId="{712F3543-60AB-4CB3-A843-865371112148}" type="presParOf" srcId="{070ADB2C-628E-49E8-B285-30DE8F7EBFA8}" destId="{666E94A9-7497-4713-A0C8-9488B8ED8407}" srcOrd="0" destOrd="0" presId="urn:microsoft.com/office/officeart/2005/8/layout/vList6"/>
    <dgm:cxn modelId="{7C6AA1C3-5CED-46BE-97E3-D39D9AFDE266}" type="presParOf" srcId="{070ADB2C-628E-49E8-B285-30DE8F7EBFA8}" destId="{2A9AD8C9-9A35-4760-8497-3FBBFDCB446D}" srcOrd="1" destOrd="0" presId="urn:microsoft.com/office/officeart/2005/8/layout/vList6"/>
    <dgm:cxn modelId="{402CDBD8-F791-4746-BB14-2A104F4069AE}" type="presParOf" srcId="{C1700D05-57F7-45F8-85ED-CAEB1A5F2E33}" destId="{F991E50F-1F13-4DE2-95E0-72A47DAC0543}" srcOrd="1" destOrd="0" presId="urn:microsoft.com/office/officeart/2005/8/layout/vList6"/>
    <dgm:cxn modelId="{7B4154F7-EA59-4CDD-B134-F50430B7CD3E}" type="presParOf" srcId="{C1700D05-57F7-45F8-85ED-CAEB1A5F2E33}" destId="{2A4BC2F5-74B5-4C29-902B-F83825661515}" srcOrd="2" destOrd="0" presId="urn:microsoft.com/office/officeart/2005/8/layout/vList6"/>
    <dgm:cxn modelId="{8C0BB27D-7F0E-4A91-92C8-8861E15F9E0F}" type="presParOf" srcId="{2A4BC2F5-74B5-4C29-902B-F83825661515}" destId="{FA5D5B51-90B1-447A-A665-2C1539C0F53F}" srcOrd="0" destOrd="0" presId="urn:microsoft.com/office/officeart/2005/8/layout/vList6"/>
    <dgm:cxn modelId="{F211C0AF-8D51-476D-A611-EBA84FCAA519}" type="presParOf" srcId="{2A4BC2F5-74B5-4C29-902B-F83825661515}" destId="{F91DF6CE-794F-4A9F-8751-7D4B97D9FA92}" srcOrd="1" destOrd="0" presId="urn:microsoft.com/office/officeart/2005/8/layout/vList6"/>
    <dgm:cxn modelId="{B87A09B7-C521-47F8-BA59-00847156A12A}" type="presParOf" srcId="{C1700D05-57F7-45F8-85ED-CAEB1A5F2E33}" destId="{F9A23C39-1846-4662-AD50-AC47C20310E3}" srcOrd="3" destOrd="0" presId="urn:microsoft.com/office/officeart/2005/8/layout/vList6"/>
    <dgm:cxn modelId="{4053D5A7-E57C-42D1-A78B-0808927C4F43}" type="presParOf" srcId="{C1700D05-57F7-45F8-85ED-CAEB1A5F2E33}" destId="{F727E641-AAA1-4582-9277-599AFEF38D04}" srcOrd="4" destOrd="0" presId="urn:microsoft.com/office/officeart/2005/8/layout/vList6"/>
    <dgm:cxn modelId="{B9E24DCD-ED91-409A-B10E-08C43EA71207}" type="presParOf" srcId="{F727E641-AAA1-4582-9277-599AFEF38D04}" destId="{9F420F5A-4D48-47C1-A068-ED95FB0A6E90}" srcOrd="0" destOrd="0" presId="urn:microsoft.com/office/officeart/2005/8/layout/vList6"/>
    <dgm:cxn modelId="{0D0CA3AD-0270-4042-B86D-EA9A9788A949}" type="presParOf" srcId="{F727E641-AAA1-4582-9277-599AFEF38D04}" destId="{E5AEE29A-FBB5-4C88-9D61-EB0BDB656804}" srcOrd="1" destOrd="0" presId="urn:microsoft.com/office/officeart/2005/8/layout/vList6"/>
    <dgm:cxn modelId="{ECAF964B-8FE3-4358-9892-6BE55DA3D50D}" type="presParOf" srcId="{C1700D05-57F7-45F8-85ED-CAEB1A5F2E33}" destId="{1BB91249-ECB3-4228-B27A-1E384AABE0C8}" srcOrd="5" destOrd="0" presId="urn:microsoft.com/office/officeart/2005/8/layout/vList6"/>
    <dgm:cxn modelId="{245A70B2-BBD8-447F-88C7-551F86BC6293}" type="presParOf" srcId="{C1700D05-57F7-45F8-85ED-CAEB1A5F2E33}" destId="{385188A3-D6B9-496A-8E7D-0423481B5988}" srcOrd="6" destOrd="0" presId="urn:microsoft.com/office/officeart/2005/8/layout/vList6"/>
    <dgm:cxn modelId="{77174F09-6AC3-42A1-AAB6-7E11F8C266AC}" type="presParOf" srcId="{385188A3-D6B9-496A-8E7D-0423481B5988}" destId="{BFDDA7AB-7BED-4AE4-B749-B6ED5BA813A6}" srcOrd="0" destOrd="0" presId="urn:microsoft.com/office/officeart/2005/8/layout/vList6"/>
    <dgm:cxn modelId="{A878F215-7548-4B4D-806B-C6AFC0A4A26E}" type="presParOf" srcId="{385188A3-D6B9-496A-8E7D-0423481B5988}" destId="{ECB98FF5-C100-4167-A6ED-87F0F931E5B4}" srcOrd="1" destOrd="0" presId="urn:microsoft.com/office/officeart/2005/8/layout/vList6"/>
    <dgm:cxn modelId="{3E960BDA-094C-464B-9D63-DFB0170D3092}" type="presParOf" srcId="{C1700D05-57F7-45F8-85ED-CAEB1A5F2E33}" destId="{D9399881-00B9-483F-ADFF-95B434093212}" srcOrd="7" destOrd="0" presId="urn:microsoft.com/office/officeart/2005/8/layout/vList6"/>
    <dgm:cxn modelId="{0A600A4E-E542-4B70-AA14-2354C678284E}" type="presParOf" srcId="{C1700D05-57F7-45F8-85ED-CAEB1A5F2E33}" destId="{3DA4D18A-EB42-462B-805E-D18A87A74FCE}" srcOrd="8" destOrd="0" presId="urn:microsoft.com/office/officeart/2005/8/layout/vList6"/>
    <dgm:cxn modelId="{D7645B4A-D24C-4F94-BCD4-1A880313383B}" type="presParOf" srcId="{3DA4D18A-EB42-462B-805E-D18A87A74FCE}" destId="{24D474D5-E24C-4836-B85F-5315FBEDAE2A}" srcOrd="0" destOrd="0" presId="urn:microsoft.com/office/officeart/2005/8/layout/vList6"/>
    <dgm:cxn modelId="{10D67C73-A672-45E2-B5CE-CF9A4C6B786A}" type="presParOf" srcId="{3DA4D18A-EB42-462B-805E-D18A87A74FCE}" destId="{51484F68-748F-41D4-83FC-C9DC8DFFAB0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16A3370-3C8D-44B8-BC54-06A5B711ADAB}" type="doc">
      <dgm:prSet loTypeId="urn:microsoft.com/office/officeart/2005/8/layout/vList6" loCatId="process" qsTypeId="urn:microsoft.com/office/officeart/2005/8/quickstyle/simple3" qsCatId="simple" csTypeId="urn:microsoft.com/office/officeart/2005/8/colors/colorful1" csCatId="colorful" phldr="1"/>
      <dgm:spPr/>
      <dgm:t>
        <a:bodyPr/>
        <a:lstStyle/>
        <a:p>
          <a:endParaRPr lang="en-US"/>
        </a:p>
      </dgm:t>
    </dgm:pt>
    <dgm:pt modelId="{52448857-9039-48EA-B0EE-6284ABA43018}">
      <dgm:prSet custT="1"/>
      <dgm:spPr/>
      <dgm:t>
        <a:bodyPr anchor="ctr"/>
        <a:lstStyle/>
        <a:p>
          <a:pPr>
            <a:buFontTx/>
            <a:buNone/>
          </a:pPr>
          <a:r>
            <a:rPr lang="id-ID" sz="1400" dirty="0"/>
            <a:t>  1.1 </a:t>
          </a:r>
          <a:r>
            <a:rPr lang="en-US" sz="1400" dirty="0">
              <a:hlinkClick xmlns:r="http://schemas.openxmlformats.org/officeDocument/2006/relationships" r:id="rId1" action="ppaction://hlinksldjump"/>
            </a:rPr>
            <a:t>Definisi</a:t>
          </a:r>
          <a:r>
            <a:rPr lang="en-US" sz="1400" dirty="0"/>
            <a:t> </a:t>
          </a:r>
          <a:r>
            <a:rPr lang="en-US" sz="1400" dirty="0" err="1"/>
            <a:t>Penelitian</a:t>
          </a:r>
          <a:endParaRPr lang="en-ID" sz="1400" dirty="0"/>
        </a:p>
      </dgm:t>
    </dgm:pt>
    <dgm:pt modelId="{AD89A543-A6A3-4296-A8AA-175D1E846215}" type="parTrans" cxnId="{5CFCDCEB-D10F-44A7-B1BA-BEC8C9625317}">
      <dgm:prSet/>
      <dgm:spPr/>
      <dgm:t>
        <a:bodyPr/>
        <a:lstStyle/>
        <a:p>
          <a:endParaRPr lang="en-US"/>
        </a:p>
      </dgm:t>
    </dgm:pt>
    <dgm:pt modelId="{76BD32AC-0255-4A9D-A0A3-4BE6A62EBDE2}" type="sibTrans" cxnId="{5CFCDCEB-D10F-44A7-B1BA-BEC8C9625317}">
      <dgm:prSet/>
      <dgm:spPr/>
      <dgm:t>
        <a:bodyPr/>
        <a:lstStyle/>
        <a:p>
          <a:endParaRPr lang="en-US"/>
        </a:p>
      </dgm:t>
    </dgm:pt>
    <dgm:pt modelId="{AF6B38EC-C0E6-4D25-8ABF-22B8C4C7D2D3}">
      <dgm:prSet custT="1"/>
      <dgm:spPr/>
      <dgm:t>
        <a:bodyPr anchor="ctr"/>
        <a:lstStyle/>
        <a:p>
          <a:pPr>
            <a:buFontTx/>
            <a:buNone/>
          </a:pPr>
          <a:r>
            <a:rPr lang="id-ID" sz="1400" dirty="0"/>
            <a:t>  1.2 </a:t>
          </a:r>
          <a:r>
            <a:rPr lang="en-US" sz="1400" dirty="0">
              <a:hlinkClick xmlns:r="http://schemas.openxmlformats.org/officeDocument/2006/relationships" r:id="rId2" action="ppaction://hlinksldjump"/>
            </a:rPr>
            <a:t>Klasifikasi</a:t>
          </a:r>
          <a:r>
            <a:rPr lang="en-US" sz="1400" dirty="0"/>
            <a:t> </a:t>
          </a:r>
          <a:r>
            <a:rPr lang="en-US" sz="1400" dirty="0" err="1"/>
            <a:t>Penelitian</a:t>
          </a:r>
          <a:endParaRPr lang="en-ID" sz="1400" dirty="0"/>
        </a:p>
      </dgm:t>
    </dgm:pt>
    <dgm:pt modelId="{7DFD94CF-2715-427C-AE5A-76FA2582B5B5}" type="parTrans" cxnId="{BC0C2799-E437-419E-901A-B44D62134400}">
      <dgm:prSet/>
      <dgm:spPr/>
      <dgm:t>
        <a:bodyPr/>
        <a:lstStyle/>
        <a:p>
          <a:endParaRPr lang="en-US"/>
        </a:p>
      </dgm:t>
    </dgm:pt>
    <dgm:pt modelId="{EAD43EE4-8681-4980-877E-030C97DE6ADB}" type="sibTrans" cxnId="{BC0C2799-E437-419E-901A-B44D62134400}">
      <dgm:prSet/>
      <dgm:spPr/>
      <dgm:t>
        <a:bodyPr/>
        <a:lstStyle/>
        <a:p>
          <a:endParaRPr lang="en-US"/>
        </a:p>
      </dgm:t>
    </dgm:pt>
    <dgm:pt modelId="{6683A851-81C5-480F-9292-F7098F46C695}">
      <dgm:prSet custT="1"/>
      <dgm:spPr/>
      <dgm:t>
        <a:bodyPr anchor="ctr"/>
        <a:lstStyle/>
        <a:p>
          <a:pPr>
            <a:buFontTx/>
            <a:buNone/>
          </a:pPr>
          <a:r>
            <a:rPr lang="id-ID" sz="1400" dirty="0"/>
            <a:t>  1.3 </a:t>
          </a:r>
          <a:r>
            <a:rPr lang="en-US" sz="1400" dirty="0">
              <a:hlinkClick xmlns:r="http://schemas.openxmlformats.org/officeDocument/2006/relationships" r:id="rId3" action="ppaction://hlinksldjump"/>
            </a:rPr>
            <a:t>Gaya</a:t>
          </a:r>
          <a:r>
            <a:rPr lang="en-US" sz="1400" dirty="0"/>
            <a:t> </a:t>
          </a:r>
          <a:r>
            <a:rPr lang="en-US" sz="1400" dirty="0" err="1"/>
            <a:t>Penelitian</a:t>
          </a:r>
          <a:r>
            <a:rPr lang="en-US" sz="1400" dirty="0"/>
            <a:t> Computing</a:t>
          </a:r>
          <a:endParaRPr lang="id-ID" sz="1400" dirty="0"/>
        </a:p>
      </dgm:t>
    </dgm:pt>
    <dgm:pt modelId="{0BAF01D1-3B08-4D0A-8FF5-8993E1603158}" type="parTrans" cxnId="{B3C8BDF1-FBED-4F2D-A989-52024B58A87C}">
      <dgm:prSet/>
      <dgm:spPr/>
      <dgm:t>
        <a:bodyPr/>
        <a:lstStyle/>
        <a:p>
          <a:endParaRPr lang="en-US"/>
        </a:p>
      </dgm:t>
    </dgm:pt>
    <dgm:pt modelId="{8B95642C-F792-4350-B0C4-D1C9799A5263}" type="sibTrans" cxnId="{B3C8BDF1-FBED-4F2D-A989-52024B58A87C}">
      <dgm:prSet/>
      <dgm:spPr/>
      <dgm:t>
        <a:bodyPr/>
        <a:lstStyle/>
        <a:p>
          <a:endParaRPr lang="en-US"/>
        </a:p>
      </dgm:t>
    </dgm:pt>
    <dgm:pt modelId="{354ACE7E-005D-4657-97E0-189784F431BD}">
      <dgm:prSet custT="1"/>
      <dgm:spPr/>
      <dgm:t>
        <a:bodyPr/>
        <a:lstStyle/>
        <a:p>
          <a:pPr algn="l"/>
          <a:r>
            <a:rPr lang="id-ID" sz="2400" dirty="0"/>
            <a:t>2. </a:t>
          </a:r>
          <a:r>
            <a:rPr lang="en-US" sz="2400" dirty="0">
              <a:hlinkClick xmlns:r="http://schemas.openxmlformats.org/officeDocument/2006/relationships" r:id="rId4" action="ppaction://hlinksldjump"/>
            </a:rPr>
            <a:t>Tahapan</a:t>
          </a:r>
          <a:r>
            <a:rPr lang="en-US" sz="2400" dirty="0"/>
            <a:t> </a:t>
          </a:r>
          <a:r>
            <a:rPr lang="en-US" sz="2400" dirty="0" err="1"/>
            <a:t>Penelitian</a:t>
          </a:r>
          <a:endParaRPr lang="id-ID" sz="2400" dirty="0"/>
        </a:p>
      </dgm:t>
    </dgm:pt>
    <dgm:pt modelId="{BC0B78E4-7666-4357-B9C2-70E690047842}" type="parTrans" cxnId="{74A2B115-DB51-4AA9-B2FF-1190BE292086}">
      <dgm:prSet/>
      <dgm:spPr/>
      <dgm:t>
        <a:bodyPr/>
        <a:lstStyle/>
        <a:p>
          <a:endParaRPr lang="en-US"/>
        </a:p>
      </dgm:t>
    </dgm:pt>
    <dgm:pt modelId="{260049A6-EA14-4E0F-BCBF-51636D50172A}" type="sibTrans" cxnId="{74A2B115-DB51-4AA9-B2FF-1190BE292086}">
      <dgm:prSet/>
      <dgm:spPr/>
      <dgm:t>
        <a:bodyPr/>
        <a:lstStyle/>
        <a:p>
          <a:endParaRPr lang="en-US"/>
        </a:p>
      </dgm:t>
    </dgm:pt>
    <dgm:pt modelId="{21693F81-1239-4DF2-922D-4CE28801A2CB}">
      <dgm:prSet custT="1"/>
      <dgm:spPr/>
      <dgm:t>
        <a:bodyPr anchor="ctr"/>
        <a:lstStyle/>
        <a:p>
          <a:pPr>
            <a:buFontTx/>
            <a:buNone/>
          </a:pPr>
          <a:r>
            <a:rPr lang="en-ID" sz="1400" dirty="0"/>
            <a:t>  2.1 </a:t>
          </a:r>
          <a:r>
            <a:rPr lang="en-ID" sz="1400" dirty="0" err="1"/>
            <a:t>Tahapan</a:t>
          </a:r>
          <a:r>
            <a:rPr lang="en-ID" sz="1400" dirty="0"/>
            <a:t> </a:t>
          </a:r>
          <a:r>
            <a:rPr lang="en-ID" sz="1400" dirty="0" err="1"/>
            <a:t>Penelitian</a:t>
          </a:r>
          <a:r>
            <a:rPr lang="en-ID" sz="1400" dirty="0"/>
            <a:t> </a:t>
          </a:r>
          <a:r>
            <a:rPr lang="en-ID" sz="1400" dirty="0">
              <a:hlinkClick xmlns:r="http://schemas.openxmlformats.org/officeDocument/2006/relationships" r:id="rId5" action="ppaction://hlinksldjump"/>
            </a:rPr>
            <a:t>Umum</a:t>
          </a:r>
          <a:endParaRPr lang="id-ID" sz="1400" dirty="0"/>
        </a:p>
      </dgm:t>
    </dgm:pt>
    <dgm:pt modelId="{901BA89B-12AA-4347-BAFE-D79C0A5421BF}" type="parTrans" cxnId="{51BAB7AE-EF62-42BE-8F70-BC19ED83AF69}">
      <dgm:prSet/>
      <dgm:spPr/>
      <dgm:t>
        <a:bodyPr/>
        <a:lstStyle/>
        <a:p>
          <a:endParaRPr lang="en-US"/>
        </a:p>
      </dgm:t>
    </dgm:pt>
    <dgm:pt modelId="{7337FBE3-1758-4A89-8179-A0E2A5EE29A4}" type="sibTrans" cxnId="{51BAB7AE-EF62-42BE-8F70-BC19ED83AF69}">
      <dgm:prSet/>
      <dgm:spPr/>
      <dgm:t>
        <a:bodyPr/>
        <a:lstStyle/>
        <a:p>
          <a:endParaRPr lang="en-US"/>
        </a:p>
      </dgm:t>
    </dgm:pt>
    <dgm:pt modelId="{0F62B82D-2211-4660-A2D6-C27E395F6BE1}">
      <dgm:prSet custT="1"/>
      <dgm:spPr/>
      <dgm:t>
        <a:bodyPr/>
        <a:lstStyle/>
        <a:p>
          <a:pPr algn="l"/>
          <a:r>
            <a:rPr lang="id-ID" sz="2400" dirty="0"/>
            <a:t>3. </a:t>
          </a:r>
          <a:r>
            <a:rPr lang="en-US" sz="2400" dirty="0">
              <a:hlinkClick xmlns:r="http://schemas.openxmlformats.org/officeDocument/2006/relationships" r:id="rId6" action="ppaction://hlinksldjump"/>
            </a:rPr>
            <a:t>Literature</a:t>
          </a:r>
          <a:r>
            <a:rPr lang="en-US" sz="2400" dirty="0"/>
            <a:t> Review</a:t>
          </a:r>
          <a:endParaRPr lang="id-ID" sz="2400" dirty="0"/>
        </a:p>
      </dgm:t>
    </dgm:pt>
    <dgm:pt modelId="{86C90B9A-1763-43D8-BEA7-98BEA89224C7}" type="parTrans" cxnId="{A533DB7D-BADE-484F-90EE-D561F81C5824}">
      <dgm:prSet/>
      <dgm:spPr/>
      <dgm:t>
        <a:bodyPr/>
        <a:lstStyle/>
        <a:p>
          <a:endParaRPr lang="en-US"/>
        </a:p>
      </dgm:t>
    </dgm:pt>
    <dgm:pt modelId="{CC009A08-B6BC-4560-8C95-968ACCA51FA1}" type="sibTrans" cxnId="{A533DB7D-BADE-484F-90EE-D561F81C5824}">
      <dgm:prSet/>
      <dgm:spPr/>
      <dgm:t>
        <a:bodyPr/>
        <a:lstStyle/>
        <a:p>
          <a:endParaRPr lang="en-US"/>
        </a:p>
      </dgm:t>
    </dgm:pt>
    <dgm:pt modelId="{086A08BD-465D-4145-A8A6-00341FEC2134}">
      <dgm:prSet custT="1"/>
      <dgm:spPr/>
      <dgm:t>
        <a:bodyPr anchor="ctr"/>
        <a:lstStyle/>
        <a:p>
          <a:pPr>
            <a:buFontTx/>
            <a:buNone/>
          </a:pPr>
          <a:r>
            <a:rPr lang="en-ID" sz="1400" dirty="0"/>
            <a:t>  3.1 </a:t>
          </a:r>
          <a:r>
            <a:rPr lang="en-ID" sz="1400" dirty="0">
              <a:hlinkClick xmlns:r="http://schemas.openxmlformats.org/officeDocument/2006/relationships" r:id="rId7" action="ppaction://hlinksldjump"/>
            </a:rPr>
            <a:t>Literatur</a:t>
          </a:r>
          <a:r>
            <a:rPr lang="en-ID" sz="1400" dirty="0"/>
            <a:t> </a:t>
          </a:r>
          <a:r>
            <a:rPr lang="en-ID" sz="1400" dirty="0" err="1"/>
            <a:t>Ilmiah</a:t>
          </a:r>
          <a:endParaRPr lang="id-ID" sz="1400" dirty="0"/>
        </a:p>
      </dgm:t>
    </dgm:pt>
    <dgm:pt modelId="{0F8F9464-BC1D-49E1-A3F7-3E7E1CB9C54C}" type="parTrans" cxnId="{5D23BAA9-4CEC-4E94-BC90-AB70825B10E1}">
      <dgm:prSet/>
      <dgm:spPr/>
      <dgm:t>
        <a:bodyPr/>
        <a:lstStyle/>
        <a:p>
          <a:endParaRPr lang="en-US"/>
        </a:p>
      </dgm:t>
    </dgm:pt>
    <dgm:pt modelId="{FA65CDD5-08F3-4A3E-B1D1-72C093EB48AC}" type="sibTrans" cxnId="{5D23BAA9-4CEC-4E94-BC90-AB70825B10E1}">
      <dgm:prSet/>
      <dgm:spPr/>
      <dgm:t>
        <a:bodyPr/>
        <a:lstStyle/>
        <a:p>
          <a:endParaRPr lang="en-US"/>
        </a:p>
      </dgm:t>
    </dgm:pt>
    <dgm:pt modelId="{5CA3BA83-43CD-475F-8735-B5BEE8C7AB3D}">
      <dgm:prSet custT="1"/>
      <dgm:spPr/>
      <dgm:t>
        <a:bodyPr/>
        <a:lstStyle/>
        <a:p>
          <a:pPr algn="l"/>
          <a:r>
            <a:rPr lang="id-ID" sz="2400" dirty="0"/>
            <a:t>4. </a:t>
          </a:r>
          <a:r>
            <a:rPr lang="en-US" sz="2400" dirty="0">
              <a:hlinkClick xmlns:r="http://schemas.openxmlformats.org/officeDocument/2006/relationships" r:id="rId8" action="ppaction://hlinksldjump"/>
            </a:rPr>
            <a:t>Penulisan</a:t>
          </a:r>
          <a:r>
            <a:rPr lang="en-US" sz="2400" dirty="0"/>
            <a:t> </a:t>
          </a:r>
          <a:r>
            <a:rPr lang="en-US" sz="2400" dirty="0" err="1"/>
            <a:t>Ilmiah</a:t>
          </a:r>
          <a:endParaRPr lang="id-ID" sz="2400" dirty="0"/>
        </a:p>
      </dgm:t>
    </dgm:pt>
    <dgm:pt modelId="{7F70A77B-AF34-48EB-90EF-ECBE2F76FFE5}" type="parTrans" cxnId="{B3469E3B-0A5F-4121-8A9A-5B7987A6536E}">
      <dgm:prSet/>
      <dgm:spPr/>
      <dgm:t>
        <a:bodyPr/>
        <a:lstStyle/>
        <a:p>
          <a:endParaRPr lang="en-US"/>
        </a:p>
      </dgm:t>
    </dgm:pt>
    <dgm:pt modelId="{8B4DB6AA-7D7A-4E70-B5E5-A5B375DD776A}" type="sibTrans" cxnId="{B3469E3B-0A5F-4121-8A9A-5B7987A6536E}">
      <dgm:prSet/>
      <dgm:spPr/>
      <dgm:t>
        <a:bodyPr/>
        <a:lstStyle/>
        <a:p>
          <a:endParaRPr lang="en-US"/>
        </a:p>
      </dgm:t>
    </dgm:pt>
    <dgm:pt modelId="{A1A49713-3915-40CA-BDA4-992651CC6D56}">
      <dgm:prSet custT="1"/>
      <dgm:spPr/>
      <dgm:t>
        <a:bodyPr anchor="ctr"/>
        <a:lstStyle/>
        <a:p>
          <a:pPr>
            <a:buFontTx/>
            <a:buNone/>
          </a:pPr>
          <a:r>
            <a:rPr lang="fi-FI" sz="1400" dirty="0"/>
            <a:t>  4.1 </a:t>
          </a:r>
          <a:r>
            <a:rPr lang="fi-FI" sz="1400" dirty="0">
              <a:hlinkClick xmlns:r="http://schemas.openxmlformats.org/officeDocument/2006/relationships" r:id="rId9" action="ppaction://hlinksldjump"/>
            </a:rPr>
            <a:t>Mengapa</a:t>
          </a:r>
          <a:r>
            <a:rPr lang="fi-FI" sz="1400" dirty="0"/>
            <a:t> Penulisan dan Publikasi Ilmiah?</a:t>
          </a:r>
          <a:endParaRPr lang="id-ID" sz="1400" dirty="0"/>
        </a:p>
      </dgm:t>
    </dgm:pt>
    <dgm:pt modelId="{ED44447D-2ABE-4C0F-BD5D-0330397CC6EC}" type="parTrans" cxnId="{32048307-19DD-456B-84BC-718E1AF4575C}">
      <dgm:prSet/>
      <dgm:spPr/>
      <dgm:t>
        <a:bodyPr/>
        <a:lstStyle/>
        <a:p>
          <a:endParaRPr lang="en-US"/>
        </a:p>
      </dgm:t>
    </dgm:pt>
    <dgm:pt modelId="{294BBC22-3906-46BD-BF22-E07586A95F06}" type="sibTrans" cxnId="{32048307-19DD-456B-84BC-718E1AF4575C}">
      <dgm:prSet/>
      <dgm:spPr/>
      <dgm:t>
        <a:bodyPr/>
        <a:lstStyle/>
        <a:p>
          <a:endParaRPr lang="en-US"/>
        </a:p>
      </dgm:t>
    </dgm:pt>
    <dgm:pt modelId="{243E88B2-2780-4439-A572-F071F4FE26D4}">
      <dgm:prSet custT="1"/>
      <dgm:spPr/>
      <dgm:t>
        <a:bodyPr/>
        <a:lstStyle/>
        <a:p>
          <a:pPr algn="l"/>
          <a:r>
            <a:rPr lang="id-ID" sz="2400" dirty="0"/>
            <a:t>5. </a:t>
          </a:r>
          <a:r>
            <a:rPr lang="en-US" sz="2400" dirty="0">
              <a:hlinkClick xmlns:r="http://schemas.openxmlformats.org/officeDocument/2006/relationships" r:id="rId10" action="ppaction://hlinksldjump"/>
            </a:rPr>
            <a:t>Pembimbingan</a:t>
          </a:r>
          <a:r>
            <a:rPr lang="en-US" sz="2400" dirty="0"/>
            <a:t> dan </a:t>
          </a:r>
          <a:br>
            <a:rPr lang="en-US" sz="2400" dirty="0"/>
          </a:br>
          <a:r>
            <a:rPr lang="en-US" sz="2400" dirty="0"/>
            <a:t>    </a:t>
          </a:r>
          <a:r>
            <a:rPr lang="en-US" sz="2400" dirty="0" err="1"/>
            <a:t>Presentasi</a:t>
          </a:r>
          <a:r>
            <a:rPr lang="en-US" sz="2400" dirty="0"/>
            <a:t> </a:t>
          </a:r>
          <a:r>
            <a:rPr lang="en-US" sz="2400" dirty="0" err="1"/>
            <a:t>Penelitian</a:t>
          </a:r>
          <a:endParaRPr lang="id-ID" sz="2400" dirty="0"/>
        </a:p>
      </dgm:t>
    </dgm:pt>
    <dgm:pt modelId="{8FEA60FD-4ACF-4E33-AB7B-8AA3373F1F5B}" type="parTrans" cxnId="{C922A8A0-40D0-4708-B39D-B402CE7C7B2D}">
      <dgm:prSet/>
      <dgm:spPr/>
      <dgm:t>
        <a:bodyPr/>
        <a:lstStyle/>
        <a:p>
          <a:endParaRPr lang="en-US"/>
        </a:p>
      </dgm:t>
    </dgm:pt>
    <dgm:pt modelId="{C0E68233-A890-43CD-AB08-CEF62442387E}" type="sibTrans" cxnId="{C922A8A0-40D0-4708-B39D-B402CE7C7B2D}">
      <dgm:prSet/>
      <dgm:spPr/>
      <dgm:t>
        <a:bodyPr/>
        <a:lstStyle/>
        <a:p>
          <a:endParaRPr lang="en-US"/>
        </a:p>
      </dgm:t>
    </dgm:pt>
    <dgm:pt modelId="{BB4580B9-A32C-44CF-9B5C-711F3BBC042A}">
      <dgm:prSet custT="1"/>
      <dgm:spPr/>
      <dgm:t>
        <a:bodyPr anchor="ctr"/>
        <a:lstStyle/>
        <a:p>
          <a:pPr>
            <a:buFontTx/>
            <a:buNone/>
          </a:pPr>
          <a:r>
            <a:rPr lang="en-ID" sz="1400" dirty="0"/>
            <a:t>  5.1 </a:t>
          </a:r>
          <a:r>
            <a:rPr lang="en-ID" sz="1400" dirty="0">
              <a:hlinkClick xmlns:r="http://schemas.openxmlformats.org/officeDocument/2006/relationships" r:id="rId11" action="ppaction://hlinksldjump"/>
            </a:rPr>
            <a:t>Pembimbingan</a:t>
          </a:r>
          <a:r>
            <a:rPr lang="en-ID" sz="1400" dirty="0"/>
            <a:t> </a:t>
          </a:r>
          <a:r>
            <a:rPr lang="en-ID" sz="1400" dirty="0" err="1"/>
            <a:t>Penelitian</a:t>
          </a:r>
          <a:endParaRPr lang="id-ID" sz="1400" dirty="0"/>
        </a:p>
      </dgm:t>
    </dgm:pt>
    <dgm:pt modelId="{82F5A239-C375-4884-B729-9FB3C757900A}" type="parTrans" cxnId="{21AE3EDF-90B6-4EBA-A109-B27435C6E520}">
      <dgm:prSet/>
      <dgm:spPr/>
      <dgm:t>
        <a:bodyPr/>
        <a:lstStyle/>
        <a:p>
          <a:endParaRPr lang="en-US"/>
        </a:p>
      </dgm:t>
    </dgm:pt>
    <dgm:pt modelId="{7F604FD7-E235-4E90-A308-06F942AAF4F4}" type="sibTrans" cxnId="{21AE3EDF-90B6-4EBA-A109-B27435C6E520}">
      <dgm:prSet/>
      <dgm:spPr/>
      <dgm:t>
        <a:bodyPr/>
        <a:lstStyle/>
        <a:p>
          <a:endParaRPr lang="en-US"/>
        </a:p>
      </dgm:t>
    </dgm:pt>
    <dgm:pt modelId="{CBCFAEEF-9D59-42E3-8017-644E25FBB543}">
      <dgm:prSet phldrT="[Text]" custT="1"/>
      <dgm:spPr/>
      <dgm:t>
        <a:bodyPr/>
        <a:lstStyle/>
        <a:p>
          <a:pPr algn="l">
            <a:buFont typeface="+mj-lt"/>
            <a:buAutoNum type="arabicPeriod"/>
          </a:pPr>
          <a:r>
            <a:rPr lang="id-ID" sz="2400" dirty="0"/>
            <a:t>1. </a:t>
          </a:r>
          <a:r>
            <a:rPr lang="id-ID" sz="2400" u="none" dirty="0">
              <a:hlinkClick xmlns:r="http://schemas.openxmlformats.org/officeDocument/2006/relationships" r:id="rId12" action="ppaction://hlinksldjump"/>
            </a:rPr>
            <a:t>Pengantar</a:t>
          </a:r>
          <a:r>
            <a:rPr lang="id-ID" sz="2400" u="none" dirty="0"/>
            <a:t> </a:t>
          </a:r>
          <a:r>
            <a:rPr lang="en-US" sz="2400" u="none" dirty="0" err="1"/>
            <a:t>Penelitian</a:t>
          </a:r>
          <a:endParaRPr lang="en-US" sz="2400" u="none" dirty="0"/>
        </a:p>
      </dgm:t>
    </dgm:pt>
    <dgm:pt modelId="{08608689-5856-4752-AAF1-0C6B74AC3301}" type="sibTrans" cxnId="{2F3BBE5F-5E8A-4B85-9019-DE77C2CF402B}">
      <dgm:prSet/>
      <dgm:spPr/>
      <dgm:t>
        <a:bodyPr/>
        <a:lstStyle/>
        <a:p>
          <a:endParaRPr lang="en-US"/>
        </a:p>
      </dgm:t>
    </dgm:pt>
    <dgm:pt modelId="{700C16CE-3389-41AE-8FF8-6667A509B921}" type="parTrans" cxnId="{2F3BBE5F-5E8A-4B85-9019-DE77C2CF402B}">
      <dgm:prSet/>
      <dgm:spPr/>
      <dgm:t>
        <a:bodyPr/>
        <a:lstStyle/>
        <a:p>
          <a:endParaRPr lang="en-US"/>
        </a:p>
      </dgm:t>
    </dgm:pt>
    <dgm:pt modelId="{3788E25B-A26D-4620-9500-E8428CD99F56}">
      <dgm:prSet custT="1"/>
      <dgm:spPr/>
      <dgm:t>
        <a:bodyPr anchor="ctr"/>
        <a:lstStyle/>
        <a:p>
          <a:pPr>
            <a:buFontTx/>
            <a:buNone/>
          </a:pPr>
          <a:r>
            <a:rPr lang="en-US" sz="1400" dirty="0"/>
            <a:t>  1.4 </a:t>
          </a:r>
          <a:r>
            <a:rPr lang="en-US" sz="1400" dirty="0">
              <a:hlinkClick xmlns:r="http://schemas.openxmlformats.org/officeDocument/2006/relationships" r:id="rId13" action="ppaction://hlinksldjump"/>
            </a:rPr>
            <a:t>Kontribusi</a:t>
          </a:r>
          <a:r>
            <a:rPr lang="en-US" sz="1400" dirty="0"/>
            <a:t> dan </a:t>
          </a:r>
          <a:r>
            <a:rPr lang="en-US" sz="1400" dirty="0" err="1"/>
            <a:t>Orisinalitas</a:t>
          </a:r>
          <a:endParaRPr lang="id-ID" sz="1400" dirty="0"/>
        </a:p>
      </dgm:t>
    </dgm:pt>
    <dgm:pt modelId="{91C31A82-D524-4B4B-90B0-6A4D9F62729E}" type="parTrans" cxnId="{6531C06A-7D68-4FC8-8ABB-8FE035DFB070}">
      <dgm:prSet/>
      <dgm:spPr/>
      <dgm:t>
        <a:bodyPr/>
        <a:lstStyle/>
        <a:p>
          <a:endParaRPr lang="en-ID"/>
        </a:p>
      </dgm:t>
    </dgm:pt>
    <dgm:pt modelId="{971DABBD-3759-4E00-BB22-3F9FD48BB8A9}" type="sibTrans" cxnId="{6531C06A-7D68-4FC8-8ABB-8FE035DFB070}">
      <dgm:prSet/>
      <dgm:spPr/>
      <dgm:t>
        <a:bodyPr/>
        <a:lstStyle/>
        <a:p>
          <a:endParaRPr lang="en-ID"/>
        </a:p>
      </dgm:t>
    </dgm:pt>
    <dgm:pt modelId="{A6BBC2CF-87ED-4446-BEA1-7876F38006A9}">
      <dgm:prSet custT="1"/>
      <dgm:spPr/>
      <dgm:t>
        <a:bodyPr/>
        <a:lstStyle/>
        <a:p>
          <a:pPr>
            <a:buFontTx/>
            <a:buNone/>
          </a:pPr>
          <a:r>
            <a:rPr lang="en-ID" sz="1400" dirty="0"/>
            <a:t>  2.2 Tahapan Penelitian </a:t>
          </a:r>
          <a:r>
            <a:rPr lang="en-ID" sz="1400" dirty="0">
              <a:hlinkClick xmlns:r="http://schemas.openxmlformats.org/officeDocument/2006/relationships" r:id="rId14" action="ppaction://hlinksldjump"/>
            </a:rPr>
            <a:t>Computing</a:t>
          </a:r>
          <a:endParaRPr lang="en-ID" sz="1400" dirty="0"/>
        </a:p>
      </dgm:t>
    </dgm:pt>
    <dgm:pt modelId="{80501417-4476-4F9D-8C6A-C54D1F62AD60}" type="parTrans" cxnId="{69329F0F-F5CA-479B-9D55-EAEE68F27100}">
      <dgm:prSet/>
      <dgm:spPr/>
      <dgm:t>
        <a:bodyPr/>
        <a:lstStyle/>
        <a:p>
          <a:endParaRPr lang="en-ID"/>
        </a:p>
      </dgm:t>
    </dgm:pt>
    <dgm:pt modelId="{052DB2C7-6327-441F-8E44-B1A25E96BB03}" type="sibTrans" cxnId="{69329F0F-F5CA-479B-9D55-EAEE68F27100}">
      <dgm:prSet/>
      <dgm:spPr/>
      <dgm:t>
        <a:bodyPr/>
        <a:lstStyle/>
        <a:p>
          <a:endParaRPr lang="en-ID"/>
        </a:p>
      </dgm:t>
    </dgm:pt>
    <dgm:pt modelId="{F8348E2C-E21A-4C19-8474-E6DB2394BA9A}">
      <dgm:prSet custT="1"/>
      <dgm:spPr/>
      <dgm:t>
        <a:bodyPr/>
        <a:lstStyle/>
        <a:p>
          <a:pPr>
            <a:buFontTx/>
            <a:buNone/>
          </a:pPr>
          <a:r>
            <a:rPr lang="en-ID" sz="1400" dirty="0"/>
            <a:t>  2.3 Tahapan </a:t>
          </a:r>
          <a:r>
            <a:rPr lang="en-ID" sz="1400" dirty="0" err="1"/>
            <a:t>Penelitian</a:t>
          </a:r>
          <a:r>
            <a:rPr lang="en-ID" sz="1400" dirty="0"/>
            <a:t> Computing</a:t>
          </a:r>
          <a:br>
            <a:rPr lang="en-ID" sz="1400" dirty="0"/>
          </a:br>
          <a:r>
            <a:rPr lang="en-ID" sz="1400" dirty="0"/>
            <a:t>      </a:t>
          </a:r>
          <a:r>
            <a:rPr lang="en-ID" sz="1400" dirty="0" err="1"/>
            <a:t>Fokus</a:t>
          </a:r>
          <a:r>
            <a:rPr lang="en-ID" sz="1400" dirty="0"/>
            <a:t> </a:t>
          </a:r>
          <a:r>
            <a:rPr lang="en-ID" sz="1400" dirty="0">
              <a:hlinkClick xmlns:r="http://schemas.openxmlformats.org/officeDocument/2006/relationships" r:id="rId15" action="ppaction://hlinksldjump"/>
            </a:rPr>
            <a:t>Perbaikan </a:t>
          </a:r>
          <a:r>
            <a:rPr lang="en-ID" sz="1400" dirty="0" err="1">
              <a:hlinkClick xmlns:r="http://schemas.openxmlformats.org/officeDocument/2006/relationships" r:id="rId15" action="ppaction://hlinksldjump"/>
            </a:rPr>
            <a:t>Algoritma</a:t>
          </a:r>
          <a:endParaRPr lang="en-ID" sz="1400" dirty="0"/>
        </a:p>
      </dgm:t>
    </dgm:pt>
    <dgm:pt modelId="{F779E69C-0916-4EBB-9216-E8669F925944}" type="parTrans" cxnId="{7C0495FC-A870-4FFF-9E35-7DA6630B22B9}">
      <dgm:prSet/>
      <dgm:spPr/>
      <dgm:t>
        <a:bodyPr/>
        <a:lstStyle/>
        <a:p>
          <a:endParaRPr lang="en-ID"/>
        </a:p>
      </dgm:t>
    </dgm:pt>
    <dgm:pt modelId="{E2AFC3A9-1885-458E-A7C1-E9BEA3D3E096}" type="sibTrans" cxnId="{7C0495FC-A870-4FFF-9E35-7DA6630B22B9}">
      <dgm:prSet/>
      <dgm:spPr/>
      <dgm:t>
        <a:bodyPr/>
        <a:lstStyle/>
        <a:p>
          <a:endParaRPr lang="en-ID"/>
        </a:p>
      </dgm:t>
    </dgm:pt>
    <dgm:pt modelId="{90DDA847-47C1-4AC7-BC35-2DCAE94F1548}">
      <dgm:prSet custT="1"/>
      <dgm:spPr/>
      <dgm:t>
        <a:bodyPr/>
        <a:lstStyle/>
        <a:p>
          <a:pPr>
            <a:buFontTx/>
            <a:buNone/>
          </a:pPr>
          <a:r>
            <a:rPr lang="en-ID" sz="1400" dirty="0"/>
            <a:t>  3.2 Teknik </a:t>
          </a:r>
          <a:r>
            <a:rPr lang="en-ID" sz="1400" dirty="0">
              <a:hlinkClick xmlns:r="http://schemas.openxmlformats.org/officeDocument/2006/relationships" r:id="rId16" action="ppaction://hlinksldjump"/>
            </a:rPr>
            <a:t>Mengelola</a:t>
          </a:r>
          <a:r>
            <a:rPr lang="en-ID" sz="1400" dirty="0"/>
            <a:t> Paper</a:t>
          </a:r>
        </a:p>
      </dgm:t>
    </dgm:pt>
    <dgm:pt modelId="{7F2BE1CC-7E5D-40B7-BD85-41BEF08CE433}" type="parTrans" cxnId="{8E33CC9A-2113-42BA-B204-CA400CE66B6D}">
      <dgm:prSet/>
      <dgm:spPr/>
      <dgm:t>
        <a:bodyPr/>
        <a:lstStyle/>
        <a:p>
          <a:endParaRPr lang="en-ID"/>
        </a:p>
      </dgm:t>
    </dgm:pt>
    <dgm:pt modelId="{4B15F568-9675-4AC1-AF5C-2370D4B79B92}" type="sibTrans" cxnId="{8E33CC9A-2113-42BA-B204-CA400CE66B6D}">
      <dgm:prSet/>
      <dgm:spPr/>
      <dgm:t>
        <a:bodyPr/>
        <a:lstStyle/>
        <a:p>
          <a:endParaRPr lang="en-ID"/>
        </a:p>
      </dgm:t>
    </dgm:pt>
    <dgm:pt modelId="{C1D7C6CC-43A8-4F8E-A352-CF41AA020319}">
      <dgm:prSet custT="1"/>
      <dgm:spPr/>
      <dgm:t>
        <a:bodyPr/>
        <a:lstStyle/>
        <a:p>
          <a:pPr>
            <a:buFontTx/>
            <a:buNone/>
          </a:pPr>
          <a:r>
            <a:rPr lang="en-ID" sz="1400" dirty="0"/>
            <a:t>  3.3 Teknik </a:t>
          </a:r>
          <a:r>
            <a:rPr lang="en-ID" sz="1400" dirty="0">
              <a:hlinkClick xmlns:r="http://schemas.openxmlformats.org/officeDocument/2006/relationships" r:id="rId17" action="ppaction://hlinksldjump"/>
            </a:rPr>
            <a:t>Mereview</a:t>
          </a:r>
          <a:r>
            <a:rPr lang="en-ID" sz="1400" dirty="0"/>
            <a:t> Paper</a:t>
          </a:r>
        </a:p>
      </dgm:t>
    </dgm:pt>
    <dgm:pt modelId="{8DCB35CE-0CD8-4F29-A4AB-6DEE2A93A95E}" type="parTrans" cxnId="{9E9CDF7A-625F-4B7A-AAF2-1A575D22A24F}">
      <dgm:prSet/>
      <dgm:spPr/>
      <dgm:t>
        <a:bodyPr/>
        <a:lstStyle/>
        <a:p>
          <a:endParaRPr lang="en-ID"/>
        </a:p>
      </dgm:t>
    </dgm:pt>
    <dgm:pt modelId="{54F15C5E-EA82-4272-B417-066042902070}" type="sibTrans" cxnId="{9E9CDF7A-625F-4B7A-AAF2-1A575D22A24F}">
      <dgm:prSet/>
      <dgm:spPr/>
      <dgm:t>
        <a:bodyPr/>
        <a:lstStyle/>
        <a:p>
          <a:endParaRPr lang="en-ID"/>
        </a:p>
      </dgm:t>
    </dgm:pt>
    <dgm:pt modelId="{83524D86-45AC-4277-B577-1869DD09CAFF}">
      <dgm:prSet custT="1"/>
      <dgm:spPr/>
      <dgm:t>
        <a:bodyPr/>
        <a:lstStyle/>
        <a:p>
          <a:pPr>
            <a:buFontTx/>
            <a:buNone/>
          </a:pPr>
          <a:r>
            <a:rPr lang="it-IT" sz="1400" dirty="0"/>
            <a:t>  4.2 </a:t>
          </a:r>
          <a:r>
            <a:rPr lang="it-IT" sz="1400" dirty="0">
              <a:hlinkClick xmlns:r="http://schemas.openxmlformats.org/officeDocument/2006/relationships" r:id="rId18" action="ppaction://hlinksldjump"/>
            </a:rPr>
            <a:t>Sitasi</a:t>
          </a:r>
          <a:r>
            <a:rPr lang="it-IT" sz="1400" dirty="0"/>
            <a:t> dan Penulisan Referensi</a:t>
          </a:r>
          <a:endParaRPr lang="en-ID" sz="1400" dirty="0"/>
        </a:p>
      </dgm:t>
    </dgm:pt>
    <dgm:pt modelId="{5BBFDB7B-131D-409F-851C-6C8BEFF3E245}" type="parTrans" cxnId="{549B002B-D428-4D4D-9226-3FE4586F45D4}">
      <dgm:prSet/>
      <dgm:spPr/>
      <dgm:t>
        <a:bodyPr/>
        <a:lstStyle/>
        <a:p>
          <a:endParaRPr lang="en-ID"/>
        </a:p>
      </dgm:t>
    </dgm:pt>
    <dgm:pt modelId="{2A2A875C-3943-4B49-9BC7-5A5A29B9F7B5}" type="sibTrans" cxnId="{549B002B-D428-4D4D-9226-3FE4586F45D4}">
      <dgm:prSet/>
      <dgm:spPr/>
      <dgm:t>
        <a:bodyPr/>
        <a:lstStyle/>
        <a:p>
          <a:endParaRPr lang="en-ID"/>
        </a:p>
      </dgm:t>
    </dgm:pt>
    <dgm:pt modelId="{FD5E6391-C04F-4903-8160-A88BCA9BF531}">
      <dgm:prSet custT="1"/>
      <dgm:spPr/>
      <dgm:t>
        <a:bodyPr/>
        <a:lstStyle/>
        <a:p>
          <a:pPr>
            <a:buFontTx/>
            <a:buNone/>
          </a:pPr>
          <a:r>
            <a:rPr lang="sv-SE" sz="1400" dirty="0"/>
            <a:t>  4.3 Penulisan </a:t>
          </a:r>
          <a:r>
            <a:rPr lang="sv-SE" sz="1400" dirty="0">
              <a:hlinkClick xmlns:r="http://schemas.openxmlformats.org/officeDocument/2006/relationships" r:id="rId19" action="ppaction://hlinksldjump"/>
            </a:rPr>
            <a:t>Tesis</a:t>
          </a:r>
          <a:endParaRPr lang="en-ID" sz="1400" dirty="0"/>
        </a:p>
      </dgm:t>
    </dgm:pt>
    <dgm:pt modelId="{892C47DC-3B75-497B-BC94-139AA957CCC7}" type="parTrans" cxnId="{32978AE2-ADC1-48FE-BECE-91F9566D7E59}">
      <dgm:prSet/>
      <dgm:spPr/>
      <dgm:t>
        <a:bodyPr/>
        <a:lstStyle/>
        <a:p>
          <a:endParaRPr lang="en-ID"/>
        </a:p>
      </dgm:t>
    </dgm:pt>
    <dgm:pt modelId="{1DA234A7-C984-44D7-8123-D7BD939DD63D}" type="sibTrans" cxnId="{32978AE2-ADC1-48FE-BECE-91F9566D7E59}">
      <dgm:prSet/>
      <dgm:spPr/>
      <dgm:t>
        <a:bodyPr/>
        <a:lstStyle/>
        <a:p>
          <a:endParaRPr lang="en-ID"/>
        </a:p>
      </dgm:t>
    </dgm:pt>
    <dgm:pt modelId="{186C3714-6369-49EA-A6BE-4F986E77711B}">
      <dgm:prSet custT="1"/>
      <dgm:spPr/>
      <dgm:t>
        <a:bodyPr/>
        <a:lstStyle/>
        <a:p>
          <a:pPr>
            <a:buFontTx/>
            <a:buNone/>
          </a:pPr>
          <a:r>
            <a:rPr lang="en-ID" sz="1400" dirty="0"/>
            <a:t>  4.4 </a:t>
          </a:r>
          <a:r>
            <a:rPr lang="en-ID" sz="1400" dirty="0">
              <a:hlinkClick xmlns:r="http://schemas.openxmlformats.org/officeDocument/2006/relationships" r:id="rId20" action="ppaction://hlinksldjump"/>
            </a:rPr>
            <a:t>Publikasi </a:t>
          </a:r>
          <a:r>
            <a:rPr lang="en-ID" sz="1400" dirty="0" err="1">
              <a:hlinkClick xmlns:r="http://schemas.openxmlformats.org/officeDocument/2006/relationships" r:id="rId20" action="ppaction://hlinksldjump"/>
            </a:rPr>
            <a:t>Ilmiah</a:t>
          </a:r>
          <a:r>
            <a:rPr lang="en-ID" sz="1400" dirty="0">
              <a:hlinkClick xmlns:r="http://schemas.openxmlformats.org/officeDocument/2006/relationships" r:id="rId20" action="ppaction://hlinksldjump"/>
            </a:rPr>
            <a:t> </a:t>
          </a:r>
          <a:r>
            <a:rPr lang="en-ID" sz="1400" dirty="0" err="1"/>
            <a:t>untuk</a:t>
          </a:r>
          <a:r>
            <a:rPr lang="en-ID" sz="1400" dirty="0"/>
            <a:t> </a:t>
          </a:r>
          <a:r>
            <a:rPr lang="en-ID" sz="1400" dirty="0" err="1"/>
            <a:t>Jurnal</a:t>
          </a:r>
          <a:r>
            <a:rPr lang="en-ID" sz="1400" dirty="0"/>
            <a:t> </a:t>
          </a:r>
          <a:r>
            <a:rPr lang="en-ID" sz="1400" dirty="0" err="1"/>
            <a:t>Internasional</a:t>
          </a:r>
          <a:endParaRPr lang="en-ID" sz="1400" dirty="0"/>
        </a:p>
      </dgm:t>
    </dgm:pt>
    <dgm:pt modelId="{9998D0BA-F499-4D0B-9294-BD3857BC0398}" type="parTrans" cxnId="{826EDFE3-8747-4F2F-B499-F3538F41AA8B}">
      <dgm:prSet/>
      <dgm:spPr/>
      <dgm:t>
        <a:bodyPr/>
        <a:lstStyle/>
        <a:p>
          <a:endParaRPr lang="en-ID"/>
        </a:p>
      </dgm:t>
    </dgm:pt>
    <dgm:pt modelId="{3012CE9B-D0F9-483E-9D72-9AE86B1DFE8D}" type="sibTrans" cxnId="{826EDFE3-8747-4F2F-B499-F3538F41AA8B}">
      <dgm:prSet/>
      <dgm:spPr/>
      <dgm:t>
        <a:bodyPr/>
        <a:lstStyle/>
        <a:p>
          <a:endParaRPr lang="en-ID"/>
        </a:p>
      </dgm:t>
    </dgm:pt>
    <dgm:pt modelId="{EA7D4DD5-ABCE-4FC0-BA5C-F146769B5F9B}">
      <dgm:prSet custT="1"/>
      <dgm:spPr/>
      <dgm:t>
        <a:bodyPr/>
        <a:lstStyle/>
        <a:p>
          <a:pPr>
            <a:buFontTx/>
            <a:buNone/>
          </a:pPr>
          <a:r>
            <a:rPr lang="en-ID" sz="1400" dirty="0"/>
            <a:t>  5.2 </a:t>
          </a:r>
          <a:r>
            <a:rPr lang="en-ID" sz="1400" dirty="0">
              <a:hlinkClick xmlns:r="http://schemas.openxmlformats.org/officeDocument/2006/relationships" r:id="rId21" action="ppaction://hlinksldjump"/>
            </a:rPr>
            <a:t>Presentasi</a:t>
          </a:r>
          <a:r>
            <a:rPr lang="en-ID" sz="1400" dirty="0"/>
            <a:t> </a:t>
          </a:r>
          <a:r>
            <a:rPr lang="en-ID" sz="1400" dirty="0" err="1"/>
            <a:t>Penelitian</a:t>
          </a:r>
          <a:endParaRPr lang="en-ID" sz="1400" dirty="0"/>
        </a:p>
      </dgm:t>
    </dgm:pt>
    <dgm:pt modelId="{753C8978-54AB-4A90-B017-885E0C9706BA}" type="parTrans" cxnId="{665E7FF5-7731-4586-9D1D-FEF7E95A51E4}">
      <dgm:prSet/>
      <dgm:spPr/>
      <dgm:t>
        <a:bodyPr/>
        <a:lstStyle/>
        <a:p>
          <a:endParaRPr lang="en-ID"/>
        </a:p>
      </dgm:t>
    </dgm:pt>
    <dgm:pt modelId="{A981EF44-2C39-4223-AAA1-50934F666EC6}" type="sibTrans" cxnId="{665E7FF5-7731-4586-9D1D-FEF7E95A51E4}">
      <dgm:prSet/>
      <dgm:spPr/>
      <dgm:t>
        <a:bodyPr/>
        <a:lstStyle/>
        <a:p>
          <a:endParaRPr lang="en-ID"/>
        </a:p>
      </dgm:t>
    </dgm:pt>
    <dgm:pt modelId="{2FF5A1B3-0378-4161-B884-D480AA0C789C}">
      <dgm:prSet custT="1"/>
      <dgm:spPr/>
      <dgm:t>
        <a:bodyPr/>
        <a:lstStyle/>
        <a:p>
          <a:pPr>
            <a:buFontTx/>
            <a:buNone/>
          </a:pPr>
          <a:r>
            <a:rPr lang="en-ID" sz="1400" dirty="0"/>
            <a:t>  4.5 Penulisan </a:t>
          </a:r>
          <a:r>
            <a:rPr lang="en-ID" sz="1400" dirty="0">
              <a:hlinkClick xmlns:r="http://schemas.openxmlformats.org/officeDocument/2006/relationships" r:id="rId22" action="ppaction://hlinksldjump"/>
            </a:rPr>
            <a:t>Systematic Literature Review </a:t>
          </a:r>
          <a:r>
            <a:rPr lang="en-ID" sz="1400" dirty="0"/>
            <a:t>(SLR)</a:t>
          </a:r>
        </a:p>
      </dgm:t>
    </dgm:pt>
    <dgm:pt modelId="{C3283FF1-C0BA-412F-AF85-114282E0398C}" type="sibTrans" cxnId="{CEECE67B-589D-433C-A439-A979BF917EF9}">
      <dgm:prSet/>
      <dgm:spPr/>
      <dgm:t>
        <a:bodyPr/>
        <a:lstStyle/>
        <a:p>
          <a:endParaRPr lang="en-ID"/>
        </a:p>
      </dgm:t>
    </dgm:pt>
    <dgm:pt modelId="{436707B7-0771-4F49-84FB-164B6687F29A}" type="parTrans" cxnId="{CEECE67B-589D-433C-A439-A979BF917EF9}">
      <dgm:prSet/>
      <dgm:spPr/>
      <dgm:t>
        <a:bodyPr/>
        <a:lstStyle/>
        <a:p>
          <a:endParaRPr lang="en-ID"/>
        </a:p>
      </dgm:t>
    </dgm:pt>
    <dgm:pt modelId="{C1700D05-57F7-45F8-85ED-CAEB1A5F2E33}" type="pres">
      <dgm:prSet presAssocID="{116A3370-3C8D-44B8-BC54-06A5B711ADAB}" presName="Name0" presStyleCnt="0">
        <dgm:presLayoutVars>
          <dgm:dir/>
          <dgm:animLvl val="lvl"/>
          <dgm:resizeHandles/>
        </dgm:presLayoutVars>
      </dgm:prSet>
      <dgm:spPr/>
    </dgm:pt>
    <dgm:pt modelId="{070ADB2C-628E-49E8-B285-30DE8F7EBFA8}" type="pres">
      <dgm:prSet presAssocID="{CBCFAEEF-9D59-42E3-8017-644E25FBB543}" presName="linNode" presStyleCnt="0"/>
      <dgm:spPr/>
    </dgm:pt>
    <dgm:pt modelId="{666E94A9-7497-4713-A0C8-9488B8ED8407}" type="pres">
      <dgm:prSet presAssocID="{CBCFAEEF-9D59-42E3-8017-644E25FBB543}" presName="parentShp" presStyleLbl="node1" presStyleIdx="0" presStyleCnt="5" custScaleX="104808" custLinFactNeighborX="-1692" custLinFactNeighborY="-185">
        <dgm:presLayoutVars>
          <dgm:bulletEnabled val="1"/>
        </dgm:presLayoutVars>
      </dgm:prSet>
      <dgm:spPr/>
    </dgm:pt>
    <dgm:pt modelId="{2A9AD8C9-9A35-4760-8497-3FBBFDCB446D}" type="pres">
      <dgm:prSet presAssocID="{CBCFAEEF-9D59-42E3-8017-644E25FBB543}" presName="childShp" presStyleLbl="bgAccFollowNode1" presStyleIdx="0" presStyleCnt="5">
        <dgm:presLayoutVars>
          <dgm:bulletEnabled val="1"/>
        </dgm:presLayoutVars>
      </dgm:prSet>
      <dgm:spPr/>
    </dgm:pt>
    <dgm:pt modelId="{F991E50F-1F13-4DE2-95E0-72A47DAC0543}" type="pres">
      <dgm:prSet presAssocID="{08608689-5856-4752-AAF1-0C6B74AC3301}" presName="spacing" presStyleCnt="0"/>
      <dgm:spPr/>
    </dgm:pt>
    <dgm:pt modelId="{2A4BC2F5-74B5-4C29-902B-F83825661515}" type="pres">
      <dgm:prSet presAssocID="{354ACE7E-005D-4657-97E0-189784F431BD}" presName="linNode" presStyleCnt="0"/>
      <dgm:spPr/>
    </dgm:pt>
    <dgm:pt modelId="{FA5D5B51-90B1-447A-A665-2C1539C0F53F}" type="pres">
      <dgm:prSet presAssocID="{354ACE7E-005D-4657-97E0-189784F431BD}" presName="parentShp" presStyleLbl="node1" presStyleIdx="1" presStyleCnt="5" custScaleX="104808">
        <dgm:presLayoutVars>
          <dgm:bulletEnabled val="1"/>
        </dgm:presLayoutVars>
      </dgm:prSet>
      <dgm:spPr/>
    </dgm:pt>
    <dgm:pt modelId="{F91DF6CE-794F-4A9F-8751-7D4B97D9FA92}" type="pres">
      <dgm:prSet presAssocID="{354ACE7E-005D-4657-97E0-189784F431BD}" presName="childShp" presStyleLbl="bgAccFollowNode1" presStyleIdx="1" presStyleCnt="5">
        <dgm:presLayoutVars>
          <dgm:bulletEnabled val="1"/>
        </dgm:presLayoutVars>
      </dgm:prSet>
      <dgm:spPr/>
    </dgm:pt>
    <dgm:pt modelId="{F9A23C39-1846-4662-AD50-AC47C20310E3}" type="pres">
      <dgm:prSet presAssocID="{260049A6-EA14-4E0F-BCBF-51636D50172A}" presName="spacing" presStyleCnt="0"/>
      <dgm:spPr/>
    </dgm:pt>
    <dgm:pt modelId="{F727E641-AAA1-4582-9277-599AFEF38D04}" type="pres">
      <dgm:prSet presAssocID="{0F62B82D-2211-4660-A2D6-C27E395F6BE1}" presName="linNode" presStyleCnt="0"/>
      <dgm:spPr/>
    </dgm:pt>
    <dgm:pt modelId="{9F420F5A-4D48-47C1-A068-ED95FB0A6E90}" type="pres">
      <dgm:prSet presAssocID="{0F62B82D-2211-4660-A2D6-C27E395F6BE1}" presName="parentShp" presStyleLbl="node1" presStyleIdx="2" presStyleCnt="5" custScaleX="104808">
        <dgm:presLayoutVars>
          <dgm:bulletEnabled val="1"/>
        </dgm:presLayoutVars>
      </dgm:prSet>
      <dgm:spPr/>
    </dgm:pt>
    <dgm:pt modelId="{E5AEE29A-FBB5-4C88-9D61-EB0BDB656804}" type="pres">
      <dgm:prSet presAssocID="{0F62B82D-2211-4660-A2D6-C27E395F6BE1}" presName="childShp" presStyleLbl="bgAccFollowNode1" presStyleIdx="2" presStyleCnt="5">
        <dgm:presLayoutVars>
          <dgm:bulletEnabled val="1"/>
        </dgm:presLayoutVars>
      </dgm:prSet>
      <dgm:spPr/>
    </dgm:pt>
    <dgm:pt modelId="{1BB91249-ECB3-4228-B27A-1E384AABE0C8}" type="pres">
      <dgm:prSet presAssocID="{CC009A08-B6BC-4560-8C95-968ACCA51FA1}" presName="spacing" presStyleCnt="0"/>
      <dgm:spPr/>
    </dgm:pt>
    <dgm:pt modelId="{385188A3-D6B9-496A-8E7D-0423481B5988}" type="pres">
      <dgm:prSet presAssocID="{5CA3BA83-43CD-475F-8735-B5BEE8C7AB3D}" presName="linNode" presStyleCnt="0"/>
      <dgm:spPr/>
    </dgm:pt>
    <dgm:pt modelId="{BFDDA7AB-7BED-4AE4-B749-B6ED5BA813A6}" type="pres">
      <dgm:prSet presAssocID="{5CA3BA83-43CD-475F-8735-B5BEE8C7AB3D}" presName="parentShp" presStyleLbl="node1" presStyleIdx="3" presStyleCnt="5" custScaleX="104808">
        <dgm:presLayoutVars>
          <dgm:bulletEnabled val="1"/>
        </dgm:presLayoutVars>
      </dgm:prSet>
      <dgm:spPr/>
    </dgm:pt>
    <dgm:pt modelId="{ECB98FF5-C100-4167-A6ED-87F0F931E5B4}" type="pres">
      <dgm:prSet presAssocID="{5CA3BA83-43CD-475F-8735-B5BEE8C7AB3D}" presName="childShp" presStyleLbl="bgAccFollowNode1" presStyleIdx="3" presStyleCnt="5">
        <dgm:presLayoutVars>
          <dgm:bulletEnabled val="1"/>
        </dgm:presLayoutVars>
      </dgm:prSet>
      <dgm:spPr/>
    </dgm:pt>
    <dgm:pt modelId="{D9399881-00B9-483F-ADFF-95B434093212}" type="pres">
      <dgm:prSet presAssocID="{8B4DB6AA-7D7A-4E70-B5E5-A5B375DD776A}" presName="spacing" presStyleCnt="0"/>
      <dgm:spPr/>
    </dgm:pt>
    <dgm:pt modelId="{3DA4D18A-EB42-462B-805E-D18A87A74FCE}" type="pres">
      <dgm:prSet presAssocID="{243E88B2-2780-4439-A572-F071F4FE26D4}" presName="linNode" presStyleCnt="0"/>
      <dgm:spPr/>
    </dgm:pt>
    <dgm:pt modelId="{24D474D5-E24C-4836-B85F-5315FBEDAE2A}" type="pres">
      <dgm:prSet presAssocID="{243E88B2-2780-4439-A572-F071F4FE26D4}" presName="parentShp" presStyleLbl="node1" presStyleIdx="4" presStyleCnt="5" custScaleX="104808">
        <dgm:presLayoutVars>
          <dgm:bulletEnabled val="1"/>
        </dgm:presLayoutVars>
      </dgm:prSet>
      <dgm:spPr/>
    </dgm:pt>
    <dgm:pt modelId="{51484F68-748F-41D4-83FC-C9DC8DFFAB06}" type="pres">
      <dgm:prSet presAssocID="{243E88B2-2780-4439-A572-F071F4FE26D4}" presName="childShp" presStyleLbl="bgAccFollowNode1" presStyleIdx="4" presStyleCnt="5">
        <dgm:presLayoutVars>
          <dgm:bulletEnabled val="1"/>
        </dgm:presLayoutVars>
      </dgm:prSet>
      <dgm:spPr/>
    </dgm:pt>
  </dgm:ptLst>
  <dgm:cxnLst>
    <dgm:cxn modelId="{32048307-19DD-456B-84BC-718E1AF4575C}" srcId="{5CA3BA83-43CD-475F-8735-B5BEE8C7AB3D}" destId="{A1A49713-3915-40CA-BDA4-992651CC6D56}" srcOrd="0" destOrd="0" parTransId="{ED44447D-2ABE-4C0F-BD5D-0330397CC6EC}" sibTransId="{294BBC22-3906-46BD-BF22-E07586A95F06}"/>
    <dgm:cxn modelId="{2BAC130D-37B6-41F5-8E7B-E1D6CBA46325}" type="presOf" srcId="{5CA3BA83-43CD-475F-8735-B5BEE8C7AB3D}" destId="{BFDDA7AB-7BED-4AE4-B749-B6ED5BA813A6}" srcOrd="0" destOrd="0" presId="urn:microsoft.com/office/officeart/2005/8/layout/vList6"/>
    <dgm:cxn modelId="{69329F0F-F5CA-479B-9D55-EAEE68F27100}" srcId="{354ACE7E-005D-4657-97E0-189784F431BD}" destId="{A6BBC2CF-87ED-4446-BEA1-7876F38006A9}" srcOrd="1" destOrd="0" parTransId="{80501417-4476-4F9D-8C6A-C54D1F62AD60}" sibTransId="{052DB2C7-6327-441F-8E44-B1A25E96BB03}"/>
    <dgm:cxn modelId="{5DFB9411-E855-434B-AF1E-D19E6F3D51F9}" type="presOf" srcId="{FD5E6391-C04F-4903-8160-A88BCA9BF531}" destId="{ECB98FF5-C100-4167-A6ED-87F0F931E5B4}" srcOrd="0" destOrd="2" presId="urn:microsoft.com/office/officeart/2005/8/layout/vList6"/>
    <dgm:cxn modelId="{74A2B115-DB51-4AA9-B2FF-1190BE292086}" srcId="{116A3370-3C8D-44B8-BC54-06A5B711ADAB}" destId="{354ACE7E-005D-4657-97E0-189784F431BD}" srcOrd="1" destOrd="0" parTransId="{BC0B78E4-7666-4357-B9C2-70E690047842}" sibTransId="{260049A6-EA14-4E0F-BCBF-51636D50172A}"/>
    <dgm:cxn modelId="{E7953917-63F1-42C5-A47B-23DC337887C8}" type="presOf" srcId="{F8348E2C-E21A-4C19-8474-E6DB2394BA9A}" destId="{F91DF6CE-794F-4A9F-8751-7D4B97D9FA92}" srcOrd="0" destOrd="2" presId="urn:microsoft.com/office/officeart/2005/8/layout/vList6"/>
    <dgm:cxn modelId="{3BF9061B-98E8-448B-8620-EC9BEC3BBFA5}" type="presOf" srcId="{C1D7C6CC-43A8-4F8E-A352-CF41AA020319}" destId="{E5AEE29A-FBB5-4C88-9D61-EB0BDB656804}" srcOrd="0" destOrd="2" presId="urn:microsoft.com/office/officeart/2005/8/layout/vList6"/>
    <dgm:cxn modelId="{35A10F28-FF64-4FC3-8295-4D8BB427FABC}" type="presOf" srcId="{086A08BD-465D-4145-A8A6-00341FEC2134}" destId="{E5AEE29A-FBB5-4C88-9D61-EB0BDB656804}" srcOrd="0" destOrd="0" presId="urn:microsoft.com/office/officeart/2005/8/layout/vList6"/>
    <dgm:cxn modelId="{549B002B-D428-4D4D-9226-3FE4586F45D4}" srcId="{5CA3BA83-43CD-475F-8735-B5BEE8C7AB3D}" destId="{83524D86-45AC-4277-B577-1869DD09CAFF}" srcOrd="1" destOrd="0" parTransId="{5BBFDB7B-131D-409F-851C-6C8BEFF3E245}" sibTransId="{2A2A875C-3943-4B49-9BC7-5A5A29B9F7B5}"/>
    <dgm:cxn modelId="{418F3235-A875-4B58-94F7-98C73BDAFED5}" type="presOf" srcId="{2FF5A1B3-0378-4161-B884-D480AA0C789C}" destId="{ECB98FF5-C100-4167-A6ED-87F0F931E5B4}" srcOrd="0" destOrd="4" presId="urn:microsoft.com/office/officeart/2005/8/layout/vList6"/>
    <dgm:cxn modelId="{B3469E3B-0A5F-4121-8A9A-5B7987A6536E}" srcId="{116A3370-3C8D-44B8-BC54-06A5B711ADAB}" destId="{5CA3BA83-43CD-475F-8735-B5BEE8C7AB3D}" srcOrd="3" destOrd="0" parTransId="{7F70A77B-AF34-48EB-90EF-ECBE2F76FFE5}" sibTransId="{8B4DB6AA-7D7A-4E70-B5E5-A5B375DD776A}"/>
    <dgm:cxn modelId="{917B5E3D-7B7C-42CC-8C00-D32918DF4C5C}" type="presOf" srcId="{90DDA847-47C1-4AC7-BC35-2DCAE94F1548}" destId="{E5AEE29A-FBB5-4C88-9D61-EB0BDB656804}" srcOrd="0" destOrd="1" presId="urn:microsoft.com/office/officeart/2005/8/layout/vList6"/>
    <dgm:cxn modelId="{2F3BBE5F-5E8A-4B85-9019-DE77C2CF402B}" srcId="{116A3370-3C8D-44B8-BC54-06A5B711ADAB}" destId="{CBCFAEEF-9D59-42E3-8017-644E25FBB543}" srcOrd="0" destOrd="0" parTransId="{700C16CE-3389-41AE-8FF8-6667A509B921}" sibTransId="{08608689-5856-4752-AAF1-0C6B74AC3301}"/>
    <dgm:cxn modelId="{5EC65660-E5F2-4A74-B3FA-7CD7AC619856}" type="presOf" srcId="{243E88B2-2780-4439-A572-F071F4FE26D4}" destId="{24D474D5-E24C-4836-B85F-5315FBEDAE2A}" srcOrd="0" destOrd="0" presId="urn:microsoft.com/office/officeart/2005/8/layout/vList6"/>
    <dgm:cxn modelId="{29E7ED41-153F-4C81-8EFA-82343BA66B1C}" type="presOf" srcId="{6683A851-81C5-480F-9292-F7098F46C695}" destId="{2A9AD8C9-9A35-4760-8497-3FBBFDCB446D}" srcOrd="0" destOrd="2" presId="urn:microsoft.com/office/officeart/2005/8/layout/vList6"/>
    <dgm:cxn modelId="{4577B244-4B9B-43D7-A437-38FFA7D5E234}" type="presOf" srcId="{0F62B82D-2211-4660-A2D6-C27E395F6BE1}" destId="{9F420F5A-4D48-47C1-A068-ED95FB0A6E90}" srcOrd="0" destOrd="0" presId="urn:microsoft.com/office/officeart/2005/8/layout/vList6"/>
    <dgm:cxn modelId="{61EC8F69-EEB9-40D1-A38B-8117096219C5}" type="presOf" srcId="{21693F81-1239-4DF2-922D-4CE28801A2CB}" destId="{F91DF6CE-794F-4A9F-8751-7D4B97D9FA92}" srcOrd="0" destOrd="0" presId="urn:microsoft.com/office/officeart/2005/8/layout/vList6"/>
    <dgm:cxn modelId="{6531C06A-7D68-4FC8-8ABB-8FE035DFB070}" srcId="{CBCFAEEF-9D59-42E3-8017-644E25FBB543}" destId="{3788E25B-A26D-4620-9500-E8428CD99F56}" srcOrd="3" destOrd="0" parTransId="{91C31A82-D524-4B4B-90B0-6A4D9F62729E}" sibTransId="{971DABBD-3759-4E00-BB22-3F9FD48BB8A9}"/>
    <dgm:cxn modelId="{4743804C-E86A-4089-87FF-5E8C54A29C00}" type="presOf" srcId="{A6BBC2CF-87ED-4446-BEA1-7876F38006A9}" destId="{F91DF6CE-794F-4A9F-8751-7D4B97D9FA92}" srcOrd="0" destOrd="1" presId="urn:microsoft.com/office/officeart/2005/8/layout/vList6"/>
    <dgm:cxn modelId="{CB95DF55-6CC0-4EA3-B473-19636050AD40}" type="presOf" srcId="{AF6B38EC-C0E6-4D25-8ABF-22B8C4C7D2D3}" destId="{2A9AD8C9-9A35-4760-8497-3FBBFDCB446D}" srcOrd="0" destOrd="1" presId="urn:microsoft.com/office/officeart/2005/8/layout/vList6"/>
    <dgm:cxn modelId="{4F2B1A5A-C26F-402B-A537-0C23F4E3E417}" type="presOf" srcId="{186C3714-6369-49EA-A6BE-4F986E77711B}" destId="{ECB98FF5-C100-4167-A6ED-87F0F931E5B4}" srcOrd="0" destOrd="3" presId="urn:microsoft.com/office/officeart/2005/8/layout/vList6"/>
    <dgm:cxn modelId="{9E9CDF7A-625F-4B7A-AAF2-1A575D22A24F}" srcId="{0F62B82D-2211-4660-A2D6-C27E395F6BE1}" destId="{C1D7C6CC-43A8-4F8E-A352-CF41AA020319}" srcOrd="2" destOrd="0" parTransId="{8DCB35CE-0CD8-4F29-A4AB-6DEE2A93A95E}" sibTransId="{54F15C5E-EA82-4272-B417-066042902070}"/>
    <dgm:cxn modelId="{CEECE67B-589D-433C-A439-A979BF917EF9}" srcId="{5CA3BA83-43CD-475F-8735-B5BEE8C7AB3D}" destId="{2FF5A1B3-0378-4161-B884-D480AA0C789C}" srcOrd="4" destOrd="0" parTransId="{436707B7-0771-4F49-84FB-164B6687F29A}" sibTransId="{C3283FF1-C0BA-412F-AF85-114282E0398C}"/>
    <dgm:cxn modelId="{A533DB7D-BADE-484F-90EE-D561F81C5824}" srcId="{116A3370-3C8D-44B8-BC54-06A5B711ADAB}" destId="{0F62B82D-2211-4660-A2D6-C27E395F6BE1}" srcOrd="2" destOrd="0" parTransId="{86C90B9A-1763-43D8-BEA7-98BEA89224C7}" sibTransId="{CC009A08-B6BC-4560-8C95-968ACCA51FA1}"/>
    <dgm:cxn modelId="{3E4A1284-AD16-4E1A-B6BD-B4B4C2358BF2}" type="presOf" srcId="{354ACE7E-005D-4657-97E0-189784F431BD}" destId="{FA5D5B51-90B1-447A-A665-2C1539C0F53F}" srcOrd="0" destOrd="0" presId="urn:microsoft.com/office/officeart/2005/8/layout/vList6"/>
    <dgm:cxn modelId="{63C94087-B505-43D4-8144-CFD0D7F8273C}" type="presOf" srcId="{CBCFAEEF-9D59-42E3-8017-644E25FBB543}" destId="{666E94A9-7497-4713-A0C8-9488B8ED8407}" srcOrd="0" destOrd="0" presId="urn:microsoft.com/office/officeart/2005/8/layout/vList6"/>
    <dgm:cxn modelId="{BC0C2799-E437-419E-901A-B44D62134400}" srcId="{CBCFAEEF-9D59-42E3-8017-644E25FBB543}" destId="{AF6B38EC-C0E6-4D25-8ABF-22B8C4C7D2D3}" srcOrd="1" destOrd="0" parTransId="{7DFD94CF-2715-427C-AE5A-76FA2582B5B5}" sibTransId="{EAD43EE4-8681-4980-877E-030C97DE6ADB}"/>
    <dgm:cxn modelId="{8E33CC9A-2113-42BA-B204-CA400CE66B6D}" srcId="{0F62B82D-2211-4660-A2D6-C27E395F6BE1}" destId="{90DDA847-47C1-4AC7-BC35-2DCAE94F1548}" srcOrd="1" destOrd="0" parTransId="{7F2BE1CC-7E5D-40B7-BD85-41BEF08CE433}" sibTransId="{4B15F568-9675-4AC1-AF5C-2370D4B79B92}"/>
    <dgm:cxn modelId="{C922A8A0-40D0-4708-B39D-B402CE7C7B2D}" srcId="{116A3370-3C8D-44B8-BC54-06A5B711ADAB}" destId="{243E88B2-2780-4439-A572-F071F4FE26D4}" srcOrd="4" destOrd="0" parTransId="{8FEA60FD-4ACF-4E33-AB7B-8AA3373F1F5B}" sibTransId="{C0E68233-A890-43CD-AB08-CEF62442387E}"/>
    <dgm:cxn modelId="{F491AFA2-6EBC-4BD6-AD1A-9875BBF5D16C}" type="presOf" srcId="{83524D86-45AC-4277-B577-1869DD09CAFF}" destId="{ECB98FF5-C100-4167-A6ED-87F0F931E5B4}" srcOrd="0" destOrd="1" presId="urn:microsoft.com/office/officeart/2005/8/layout/vList6"/>
    <dgm:cxn modelId="{7B0F23A8-9777-4146-9722-57C821475708}" type="presOf" srcId="{116A3370-3C8D-44B8-BC54-06A5B711ADAB}" destId="{C1700D05-57F7-45F8-85ED-CAEB1A5F2E33}" srcOrd="0" destOrd="0" presId="urn:microsoft.com/office/officeart/2005/8/layout/vList6"/>
    <dgm:cxn modelId="{5D23BAA9-4CEC-4E94-BC90-AB70825B10E1}" srcId="{0F62B82D-2211-4660-A2D6-C27E395F6BE1}" destId="{086A08BD-465D-4145-A8A6-00341FEC2134}" srcOrd="0" destOrd="0" parTransId="{0F8F9464-BC1D-49E1-A3F7-3E7E1CB9C54C}" sibTransId="{FA65CDD5-08F3-4A3E-B1D1-72C093EB48AC}"/>
    <dgm:cxn modelId="{CA8CC0A9-77CA-471D-A1A4-4275CBC85497}" type="presOf" srcId="{BB4580B9-A32C-44CF-9B5C-711F3BBC042A}" destId="{51484F68-748F-41D4-83FC-C9DC8DFFAB06}" srcOrd="0" destOrd="0" presId="urn:microsoft.com/office/officeart/2005/8/layout/vList6"/>
    <dgm:cxn modelId="{51BAB7AE-EF62-42BE-8F70-BC19ED83AF69}" srcId="{354ACE7E-005D-4657-97E0-189784F431BD}" destId="{21693F81-1239-4DF2-922D-4CE28801A2CB}" srcOrd="0" destOrd="0" parTransId="{901BA89B-12AA-4347-BAFE-D79C0A5421BF}" sibTransId="{7337FBE3-1758-4A89-8179-A0E2A5EE29A4}"/>
    <dgm:cxn modelId="{83D3B8D0-2FA4-4D80-8C41-78BE03E8CFE6}" type="presOf" srcId="{52448857-9039-48EA-B0EE-6284ABA43018}" destId="{2A9AD8C9-9A35-4760-8497-3FBBFDCB446D}" srcOrd="0" destOrd="0" presId="urn:microsoft.com/office/officeart/2005/8/layout/vList6"/>
    <dgm:cxn modelId="{477681DE-C27E-4CA8-91AF-E4C48C22B55E}" type="presOf" srcId="{A1A49713-3915-40CA-BDA4-992651CC6D56}" destId="{ECB98FF5-C100-4167-A6ED-87F0F931E5B4}" srcOrd="0" destOrd="0" presId="urn:microsoft.com/office/officeart/2005/8/layout/vList6"/>
    <dgm:cxn modelId="{21AE3EDF-90B6-4EBA-A109-B27435C6E520}" srcId="{243E88B2-2780-4439-A572-F071F4FE26D4}" destId="{BB4580B9-A32C-44CF-9B5C-711F3BBC042A}" srcOrd="0" destOrd="0" parTransId="{82F5A239-C375-4884-B729-9FB3C757900A}" sibTransId="{7F604FD7-E235-4E90-A308-06F942AAF4F4}"/>
    <dgm:cxn modelId="{32978AE2-ADC1-48FE-BECE-91F9566D7E59}" srcId="{5CA3BA83-43CD-475F-8735-B5BEE8C7AB3D}" destId="{FD5E6391-C04F-4903-8160-A88BCA9BF531}" srcOrd="2" destOrd="0" parTransId="{892C47DC-3B75-497B-BC94-139AA957CCC7}" sibTransId="{1DA234A7-C984-44D7-8123-D7BD939DD63D}"/>
    <dgm:cxn modelId="{826EDFE3-8747-4F2F-B499-F3538F41AA8B}" srcId="{5CA3BA83-43CD-475F-8735-B5BEE8C7AB3D}" destId="{186C3714-6369-49EA-A6BE-4F986E77711B}" srcOrd="3" destOrd="0" parTransId="{9998D0BA-F499-4D0B-9294-BD3857BC0398}" sibTransId="{3012CE9B-D0F9-483E-9D72-9AE86B1DFE8D}"/>
    <dgm:cxn modelId="{5CFCDCEB-D10F-44A7-B1BA-BEC8C9625317}" srcId="{CBCFAEEF-9D59-42E3-8017-644E25FBB543}" destId="{52448857-9039-48EA-B0EE-6284ABA43018}" srcOrd="0" destOrd="0" parTransId="{AD89A543-A6A3-4296-A8AA-175D1E846215}" sibTransId="{76BD32AC-0255-4A9D-A0A3-4BE6A62EBDE2}"/>
    <dgm:cxn modelId="{B3C8BDF1-FBED-4F2D-A989-52024B58A87C}" srcId="{CBCFAEEF-9D59-42E3-8017-644E25FBB543}" destId="{6683A851-81C5-480F-9292-F7098F46C695}" srcOrd="2" destOrd="0" parTransId="{0BAF01D1-3B08-4D0A-8FF5-8993E1603158}" sibTransId="{8B95642C-F792-4350-B0C4-D1C9799A5263}"/>
    <dgm:cxn modelId="{665E7FF5-7731-4586-9D1D-FEF7E95A51E4}" srcId="{243E88B2-2780-4439-A572-F071F4FE26D4}" destId="{EA7D4DD5-ABCE-4FC0-BA5C-F146769B5F9B}" srcOrd="1" destOrd="0" parTransId="{753C8978-54AB-4A90-B017-885E0C9706BA}" sibTransId="{A981EF44-2C39-4223-AAA1-50934F666EC6}"/>
    <dgm:cxn modelId="{D88BE3F6-AAB1-43C8-9B0D-0A6591BAAE08}" type="presOf" srcId="{3788E25B-A26D-4620-9500-E8428CD99F56}" destId="{2A9AD8C9-9A35-4760-8497-3FBBFDCB446D}" srcOrd="0" destOrd="3" presId="urn:microsoft.com/office/officeart/2005/8/layout/vList6"/>
    <dgm:cxn modelId="{F355D6F7-30BD-4A19-812A-F6DF7EC309F2}" type="presOf" srcId="{EA7D4DD5-ABCE-4FC0-BA5C-F146769B5F9B}" destId="{51484F68-748F-41D4-83FC-C9DC8DFFAB06}" srcOrd="0" destOrd="1" presId="urn:microsoft.com/office/officeart/2005/8/layout/vList6"/>
    <dgm:cxn modelId="{7C0495FC-A870-4FFF-9E35-7DA6630B22B9}" srcId="{354ACE7E-005D-4657-97E0-189784F431BD}" destId="{F8348E2C-E21A-4C19-8474-E6DB2394BA9A}" srcOrd="2" destOrd="0" parTransId="{F779E69C-0916-4EBB-9216-E8669F925944}" sibTransId="{E2AFC3A9-1885-458E-A7C1-E9BEA3D3E096}"/>
    <dgm:cxn modelId="{2D07A61A-102D-4A6B-8D72-EBC51CAF74AE}" type="presParOf" srcId="{C1700D05-57F7-45F8-85ED-CAEB1A5F2E33}" destId="{070ADB2C-628E-49E8-B285-30DE8F7EBFA8}" srcOrd="0" destOrd="0" presId="urn:microsoft.com/office/officeart/2005/8/layout/vList6"/>
    <dgm:cxn modelId="{712F3543-60AB-4CB3-A843-865371112148}" type="presParOf" srcId="{070ADB2C-628E-49E8-B285-30DE8F7EBFA8}" destId="{666E94A9-7497-4713-A0C8-9488B8ED8407}" srcOrd="0" destOrd="0" presId="urn:microsoft.com/office/officeart/2005/8/layout/vList6"/>
    <dgm:cxn modelId="{7C6AA1C3-5CED-46BE-97E3-D39D9AFDE266}" type="presParOf" srcId="{070ADB2C-628E-49E8-B285-30DE8F7EBFA8}" destId="{2A9AD8C9-9A35-4760-8497-3FBBFDCB446D}" srcOrd="1" destOrd="0" presId="urn:microsoft.com/office/officeart/2005/8/layout/vList6"/>
    <dgm:cxn modelId="{402CDBD8-F791-4746-BB14-2A104F4069AE}" type="presParOf" srcId="{C1700D05-57F7-45F8-85ED-CAEB1A5F2E33}" destId="{F991E50F-1F13-4DE2-95E0-72A47DAC0543}" srcOrd="1" destOrd="0" presId="urn:microsoft.com/office/officeart/2005/8/layout/vList6"/>
    <dgm:cxn modelId="{7B4154F7-EA59-4CDD-B134-F50430B7CD3E}" type="presParOf" srcId="{C1700D05-57F7-45F8-85ED-CAEB1A5F2E33}" destId="{2A4BC2F5-74B5-4C29-902B-F83825661515}" srcOrd="2" destOrd="0" presId="urn:microsoft.com/office/officeart/2005/8/layout/vList6"/>
    <dgm:cxn modelId="{8C0BB27D-7F0E-4A91-92C8-8861E15F9E0F}" type="presParOf" srcId="{2A4BC2F5-74B5-4C29-902B-F83825661515}" destId="{FA5D5B51-90B1-447A-A665-2C1539C0F53F}" srcOrd="0" destOrd="0" presId="urn:microsoft.com/office/officeart/2005/8/layout/vList6"/>
    <dgm:cxn modelId="{F211C0AF-8D51-476D-A611-EBA84FCAA519}" type="presParOf" srcId="{2A4BC2F5-74B5-4C29-902B-F83825661515}" destId="{F91DF6CE-794F-4A9F-8751-7D4B97D9FA92}" srcOrd="1" destOrd="0" presId="urn:microsoft.com/office/officeart/2005/8/layout/vList6"/>
    <dgm:cxn modelId="{B87A09B7-C521-47F8-BA59-00847156A12A}" type="presParOf" srcId="{C1700D05-57F7-45F8-85ED-CAEB1A5F2E33}" destId="{F9A23C39-1846-4662-AD50-AC47C20310E3}" srcOrd="3" destOrd="0" presId="urn:microsoft.com/office/officeart/2005/8/layout/vList6"/>
    <dgm:cxn modelId="{4053D5A7-E57C-42D1-A78B-0808927C4F43}" type="presParOf" srcId="{C1700D05-57F7-45F8-85ED-CAEB1A5F2E33}" destId="{F727E641-AAA1-4582-9277-599AFEF38D04}" srcOrd="4" destOrd="0" presId="urn:microsoft.com/office/officeart/2005/8/layout/vList6"/>
    <dgm:cxn modelId="{B9E24DCD-ED91-409A-B10E-08C43EA71207}" type="presParOf" srcId="{F727E641-AAA1-4582-9277-599AFEF38D04}" destId="{9F420F5A-4D48-47C1-A068-ED95FB0A6E90}" srcOrd="0" destOrd="0" presId="urn:microsoft.com/office/officeart/2005/8/layout/vList6"/>
    <dgm:cxn modelId="{0D0CA3AD-0270-4042-B86D-EA9A9788A949}" type="presParOf" srcId="{F727E641-AAA1-4582-9277-599AFEF38D04}" destId="{E5AEE29A-FBB5-4C88-9D61-EB0BDB656804}" srcOrd="1" destOrd="0" presId="urn:microsoft.com/office/officeart/2005/8/layout/vList6"/>
    <dgm:cxn modelId="{ECAF964B-8FE3-4358-9892-6BE55DA3D50D}" type="presParOf" srcId="{C1700D05-57F7-45F8-85ED-CAEB1A5F2E33}" destId="{1BB91249-ECB3-4228-B27A-1E384AABE0C8}" srcOrd="5" destOrd="0" presId="urn:microsoft.com/office/officeart/2005/8/layout/vList6"/>
    <dgm:cxn modelId="{245A70B2-BBD8-447F-88C7-551F86BC6293}" type="presParOf" srcId="{C1700D05-57F7-45F8-85ED-CAEB1A5F2E33}" destId="{385188A3-D6B9-496A-8E7D-0423481B5988}" srcOrd="6" destOrd="0" presId="urn:microsoft.com/office/officeart/2005/8/layout/vList6"/>
    <dgm:cxn modelId="{77174F09-6AC3-42A1-AAB6-7E11F8C266AC}" type="presParOf" srcId="{385188A3-D6B9-496A-8E7D-0423481B5988}" destId="{BFDDA7AB-7BED-4AE4-B749-B6ED5BA813A6}" srcOrd="0" destOrd="0" presId="urn:microsoft.com/office/officeart/2005/8/layout/vList6"/>
    <dgm:cxn modelId="{A878F215-7548-4B4D-806B-C6AFC0A4A26E}" type="presParOf" srcId="{385188A3-D6B9-496A-8E7D-0423481B5988}" destId="{ECB98FF5-C100-4167-A6ED-87F0F931E5B4}" srcOrd="1" destOrd="0" presId="urn:microsoft.com/office/officeart/2005/8/layout/vList6"/>
    <dgm:cxn modelId="{3E960BDA-094C-464B-9D63-DFB0170D3092}" type="presParOf" srcId="{C1700D05-57F7-45F8-85ED-CAEB1A5F2E33}" destId="{D9399881-00B9-483F-ADFF-95B434093212}" srcOrd="7" destOrd="0" presId="urn:microsoft.com/office/officeart/2005/8/layout/vList6"/>
    <dgm:cxn modelId="{0A600A4E-E542-4B70-AA14-2354C678284E}" type="presParOf" srcId="{C1700D05-57F7-45F8-85ED-CAEB1A5F2E33}" destId="{3DA4D18A-EB42-462B-805E-D18A87A74FCE}" srcOrd="8" destOrd="0" presId="urn:microsoft.com/office/officeart/2005/8/layout/vList6"/>
    <dgm:cxn modelId="{D7645B4A-D24C-4F94-BCD4-1A880313383B}" type="presParOf" srcId="{3DA4D18A-EB42-462B-805E-D18A87A74FCE}" destId="{24D474D5-E24C-4836-B85F-5315FBEDAE2A}" srcOrd="0" destOrd="0" presId="urn:microsoft.com/office/officeart/2005/8/layout/vList6"/>
    <dgm:cxn modelId="{10D67C73-A672-45E2-B5CE-CF9A4C6B786A}" type="presParOf" srcId="{3DA4D18A-EB42-462B-805E-D18A87A74FCE}" destId="{51484F68-748F-41D4-83FC-C9DC8DFFAB0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6A3370-3C8D-44B8-BC54-06A5B711ADAB}" type="doc">
      <dgm:prSet loTypeId="urn:microsoft.com/office/officeart/2005/8/layout/vList6" loCatId="process" qsTypeId="urn:microsoft.com/office/officeart/2005/8/quickstyle/simple3" qsCatId="simple" csTypeId="urn:microsoft.com/office/officeart/2005/8/colors/colorful1" csCatId="colorful" phldr="1"/>
      <dgm:spPr/>
      <dgm:t>
        <a:bodyPr/>
        <a:lstStyle/>
        <a:p>
          <a:endParaRPr lang="en-US"/>
        </a:p>
      </dgm:t>
    </dgm:pt>
    <dgm:pt modelId="{52448857-9039-48EA-B0EE-6284ABA43018}">
      <dgm:prSet custT="1"/>
      <dgm:spPr/>
      <dgm:t>
        <a:bodyPr anchor="ctr"/>
        <a:lstStyle/>
        <a:p>
          <a:pPr>
            <a:buFontTx/>
            <a:buNone/>
          </a:pPr>
          <a:r>
            <a:rPr lang="id-ID" sz="1400" dirty="0"/>
            <a:t>  1.1 </a:t>
          </a:r>
          <a:r>
            <a:rPr lang="en-US" sz="1400" dirty="0">
              <a:hlinkClick xmlns:r="http://schemas.openxmlformats.org/officeDocument/2006/relationships" r:id="rId1" action="ppaction://hlinksldjump"/>
            </a:rPr>
            <a:t>Definisi</a:t>
          </a:r>
          <a:r>
            <a:rPr lang="en-US" sz="1400" dirty="0"/>
            <a:t> </a:t>
          </a:r>
          <a:r>
            <a:rPr lang="en-US" sz="1400" dirty="0" err="1"/>
            <a:t>Penelitian</a:t>
          </a:r>
          <a:endParaRPr lang="en-ID" sz="1400" dirty="0"/>
        </a:p>
      </dgm:t>
    </dgm:pt>
    <dgm:pt modelId="{AD89A543-A6A3-4296-A8AA-175D1E846215}" type="parTrans" cxnId="{5CFCDCEB-D10F-44A7-B1BA-BEC8C9625317}">
      <dgm:prSet/>
      <dgm:spPr/>
      <dgm:t>
        <a:bodyPr/>
        <a:lstStyle/>
        <a:p>
          <a:endParaRPr lang="en-US"/>
        </a:p>
      </dgm:t>
    </dgm:pt>
    <dgm:pt modelId="{76BD32AC-0255-4A9D-A0A3-4BE6A62EBDE2}" type="sibTrans" cxnId="{5CFCDCEB-D10F-44A7-B1BA-BEC8C9625317}">
      <dgm:prSet/>
      <dgm:spPr/>
      <dgm:t>
        <a:bodyPr/>
        <a:lstStyle/>
        <a:p>
          <a:endParaRPr lang="en-US"/>
        </a:p>
      </dgm:t>
    </dgm:pt>
    <dgm:pt modelId="{AF6B38EC-C0E6-4D25-8ABF-22B8C4C7D2D3}">
      <dgm:prSet custT="1"/>
      <dgm:spPr/>
      <dgm:t>
        <a:bodyPr anchor="ctr"/>
        <a:lstStyle/>
        <a:p>
          <a:pPr>
            <a:buFontTx/>
            <a:buNone/>
          </a:pPr>
          <a:r>
            <a:rPr lang="id-ID" sz="1400" dirty="0"/>
            <a:t>  1.2 </a:t>
          </a:r>
          <a:r>
            <a:rPr lang="en-US" sz="1400" dirty="0">
              <a:hlinkClick xmlns:r="http://schemas.openxmlformats.org/officeDocument/2006/relationships" r:id="rId2" action="ppaction://hlinksldjump"/>
            </a:rPr>
            <a:t>Klasifikasi</a:t>
          </a:r>
          <a:r>
            <a:rPr lang="en-US" sz="1400" dirty="0"/>
            <a:t> </a:t>
          </a:r>
          <a:r>
            <a:rPr lang="en-US" sz="1400" dirty="0" err="1"/>
            <a:t>Penelitian</a:t>
          </a:r>
          <a:endParaRPr lang="en-ID" sz="1400" dirty="0"/>
        </a:p>
      </dgm:t>
    </dgm:pt>
    <dgm:pt modelId="{7DFD94CF-2715-427C-AE5A-76FA2582B5B5}" type="parTrans" cxnId="{BC0C2799-E437-419E-901A-B44D62134400}">
      <dgm:prSet/>
      <dgm:spPr/>
      <dgm:t>
        <a:bodyPr/>
        <a:lstStyle/>
        <a:p>
          <a:endParaRPr lang="en-US"/>
        </a:p>
      </dgm:t>
    </dgm:pt>
    <dgm:pt modelId="{EAD43EE4-8681-4980-877E-030C97DE6ADB}" type="sibTrans" cxnId="{BC0C2799-E437-419E-901A-B44D62134400}">
      <dgm:prSet/>
      <dgm:spPr/>
      <dgm:t>
        <a:bodyPr/>
        <a:lstStyle/>
        <a:p>
          <a:endParaRPr lang="en-US"/>
        </a:p>
      </dgm:t>
    </dgm:pt>
    <dgm:pt modelId="{6683A851-81C5-480F-9292-F7098F46C695}">
      <dgm:prSet custT="1"/>
      <dgm:spPr/>
      <dgm:t>
        <a:bodyPr anchor="ctr"/>
        <a:lstStyle/>
        <a:p>
          <a:pPr>
            <a:buFontTx/>
            <a:buNone/>
          </a:pPr>
          <a:r>
            <a:rPr lang="id-ID" sz="1400" dirty="0"/>
            <a:t>  1.3 </a:t>
          </a:r>
          <a:r>
            <a:rPr lang="en-US" sz="1400" dirty="0">
              <a:hlinkClick xmlns:r="http://schemas.openxmlformats.org/officeDocument/2006/relationships" r:id="rId3" action="ppaction://hlinksldjump"/>
            </a:rPr>
            <a:t>Gaya</a:t>
          </a:r>
          <a:r>
            <a:rPr lang="en-US" sz="1400" dirty="0"/>
            <a:t> </a:t>
          </a:r>
          <a:r>
            <a:rPr lang="en-US" sz="1400" dirty="0" err="1"/>
            <a:t>Penelitian</a:t>
          </a:r>
          <a:r>
            <a:rPr lang="en-US" sz="1400" dirty="0"/>
            <a:t> Computing</a:t>
          </a:r>
          <a:endParaRPr lang="id-ID" sz="1400" dirty="0"/>
        </a:p>
      </dgm:t>
    </dgm:pt>
    <dgm:pt modelId="{0BAF01D1-3B08-4D0A-8FF5-8993E1603158}" type="parTrans" cxnId="{B3C8BDF1-FBED-4F2D-A989-52024B58A87C}">
      <dgm:prSet/>
      <dgm:spPr/>
      <dgm:t>
        <a:bodyPr/>
        <a:lstStyle/>
        <a:p>
          <a:endParaRPr lang="en-US"/>
        </a:p>
      </dgm:t>
    </dgm:pt>
    <dgm:pt modelId="{8B95642C-F792-4350-B0C4-D1C9799A5263}" type="sibTrans" cxnId="{B3C8BDF1-FBED-4F2D-A989-52024B58A87C}">
      <dgm:prSet/>
      <dgm:spPr/>
      <dgm:t>
        <a:bodyPr/>
        <a:lstStyle/>
        <a:p>
          <a:endParaRPr lang="en-US"/>
        </a:p>
      </dgm:t>
    </dgm:pt>
    <dgm:pt modelId="{354ACE7E-005D-4657-97E0-189784F431BD}">
      <dgm:prSet custT="1"/>
      <dgm:spPr/>
      <dgm:t>
        <a:bodyPr/>
        <a:lstStyle/>
        <a:p>
          <a:pPr algn="l"/>
          <a:r>
            <a:rPr lang="id-ID" sz="2400" dirty="0"/>
            <a:t>2. </a:t>
          </a:r>
          <a:r>
            <a:rPr lang="en-US" sz="2400" dirty="0">
              <a:hlinkClick xmlns:r="http://schemas.openxmlformats.org/officeDocument/2006/relationships" r:id="rId4" action="ppaction://hlinksldjump"/>
            </a:rPr>
            <a:t>Tahapan</a:t>
          </a:r>
          <a:r>
            <a:rPr lang="en-US" sz="2400" dirty="0"/>
            <a:t> </a:t>
          </a:r>
          <a:r>
            <a:rPr lang="en-US" sz="2400" dirty="0" err="1"/>
            <a:t>Penelitian</a:t>
          </a:r>
          <a:endParaRPr lang="id-ID" sz="2400" dirty="0"/>
        </a:p>
      </dgm:t>
    </dgm:pt>
    <dgm:pt modelId="{BC0B78E4-7666-4357-B9C2-70E690047842}" type="parTrans" cxnId="{74A2B115-DB51-4AA9-B2FF-1190BE292086}">
      <dgm:prSet/>
      <dgm:spPr/>
      <dgm:t>
        <a:bodyPr/>
        <a:lstStyle/>
        <a:p>
          <a:endParaRPr lang="en-US"/>
        </a:p>
      </dgm:t>
    </dgm:pt>
    <dgm:pt modelId="{260049A6-EA14-4E0F-BCBF-51636D50172A}" type="sibTrans" cxnId="{74A2B115-DB51-4AA9-B2FF-1190BE292086}">
      <dgm:prSet/>
      <dgm:spPr/>
      <dgm:t>
        <a:bodyPr/>
        <a:lstStyle/>
        <a:p>
          <a:endParaRPr lang="en-US"/>
        </a:p>
      </dgm:t>
    </dgm:pt>
    <dgm:pt modelId="{21693F81-1239-4DF2-922D-4CE28801A2CB}">
      <dgm:prSet custT="1"/>
      <dgm:spPr/>
      <dgm:t>
        <a:bodyPr anchor="ctr"/>
        <a:lstStyle/>
        <a:p>
          <a:pPr>
            <a:buFontTx/>
            <a:buNone/>
          </a:pPr>
          <a:r>
            <a:rPr lang="en-ID" sz="1400" dirty="0"/>
            <a:t>  2.1 </a:t>
          </a:r>
          <a:r>
            <a:rPr lang="en-ID" sz="1400" dirty="0" err="1"/>
            <a:t>Tahapan</a:t>
          </a:r>
          <a:r>
            <a:rPr lang="en-ID" sz="1400" dirty="0"/>
            <a:t> </a:t>
          </a:r>
          <a:r>
            <a:rPr lang="en-ID" sz="1400" dirty="0" err="1"/>
            <a:t>Penelitian</a:t>
          </a:r>
          <a:r>
            <a:rPr lang="en-ID" sz="1400" dirty="0"/>
            <a:t> </a:t>
          </a:r>
          <a:r>
            <a:rPr lang="en-ID" sz="1400" dirty="0">
              <a:hlinkClick xmlns:r="http://schemas.openxmlformats.org/officeDocument/2006/relationships" r:id="rId5" action="ppaction://hlinksldjump"/>
            </a:rPr>
            <a:t>Umum</a:t>
          </a:r>
          <a:endParaRPr lang="id-ID" sz="1400" dirty="0"/>
        </a:p>
      </dgm:t>
    </dgm:pt>
    <dgm:pt modelId="{901BA89B-12AA-4347-BAFE-D79C0A5421BF}" type="parTrans" cxnId="{51BAB7AE-EF62-42BE-8F70-BC19ED83AF69}">
      <dgm:prSet/>
      <dgm:spPr/>
      <dgm:t>
        <a:bodyPr/>
        <a:lstStyle/>
        <a:p>
          <a:endParaRPr lang="en-US"/>
        </a:p>
      </dgm:t>
    </dgm:pt>
    <dgm:pt modelId="{7337FBE3-1758-4A89-8179-A0E2A5EE29A4}" type="sibTrans" cxnId="{51BAB7AE-EF62-42BE-8F70-BC19ED83AF69}">
      <dgm:prSet/>
      <dgm:spPr/>
      <dgm:t>
        <a:bodyPr/>
        <a:lstStyle/>
        <a:p>
          <a:endParaRPr lang="en-US"/>
        </a:p>
      </dgm:t>
    </dgm:pt>
    <dgm:pt modelId="{0F62B82D-2211-4660-A2D6-C27E395F6BE1}">
      <dgm:prSet custT="1"/>
      <dgm:spPr/>
      <dgm:t>
        <a:bodyPr/>
        <a:lstStyle/>
        <a:p>
          <a:pPr algn="l"/>
          <a:r>
            <a:rPr lang="id-ID" sz="2400" dirty="0"/>
            <a:t>3. </a:t>
          </a:r>
          <a:r>
            <a:rPr lang="en-US" sz="2400" dirty="0">
              <a:hlinkClick xmlns:r="http://schemas.openxmlformats.org/officeDocument/2006/relationships" r:id="rId6" action="ppaction://hlinksldjump"/>
            </a:rPr>
            <a:t>Literature</a:t>
          </a:r>
          <a:r>
            <a:rPr lang="en-US" sz="2400" dirty="0"/>
            <a:t> Review</a:t>
          </a:r>
          <a:endParaRPr lang="id-ID" sz="2400" dirty="0"/>
        </a:p>
      </dgm:t>
    </dgm:pt>
    <dgm:pt modelId="{86C90B9A-1763-43D8-BEA7-98BEA89224C7}" type="parTrans" cxnId="{A533DB7D-BADE-484F-90EE-D561F81C5824}">
      <dgm:prSet/>
      <dgm:spPr/>
      <dgm:t>
        <a:bodyPr/>
        <a:lstStyle/>
        <a:p>
          <a:endParaRPr lang="en-US"/>
        </a:p>
      </dgm:t>
    </dgm:pt>
    <dgm:pt modelId="{CC009A08-B6BC-4560-8C95-968ACCA51FA1}" type="sibTrans" cxnId="{A533DB7D-BADE-484F-90EE-D561F81C5824}">
      <dgm:prSet/>
      <dgm:spPr/>
      <dgm:t>
        <a:bodyPr/>
        <a:lstStyle/>
        <a:p>
          <a:endParaRPr lang="en-US"/>
        </a:p>
      </dgm:t>
    </dgm:pt>
    <dgm:pt modelId="{086A08BD-465D-4145-A8A6-00341FEC2134}">
      <dgm:prSet custT="1"/>
      <dgm:spPr/>
      <dgm:t>
        <a:bodyPr anchor="ctr"/>
        <a:lstStyle/>
        <a:p>
          <a:pPr>
            <a:buFontTx/>
            <a:buNone/>
          </a:pPr>
          <a:r>
            <a:rPr lang="en-ID" sz="1400" dirty="0"/>
            <a:t>  3.1 </a:t>
          </a:r>
          <a:r>
            <a:rPr lang="en-ID" sz="1400" dirty="0">
              <a:hlinkClick xmlns:r="http://schemas.openxmlformats.org/officeDocument/2006/relationships" r:id="rId7" action="ppaction://hlinksldjump"/>
            </a:rPr>
            <a:t>Literatur</a:t>
          </a:r>
          <a:r>
            <a:rPr lang="en-ID" sz="1400" dirty="0"/>
            <a:t> </a:t>
          </a:r>
          <a:r>
            <a:rPr lang="en-ID" sz="1400" dirty="0" err="1"/>
            <a:t>Ilmiah</a:t>
          </a:r>
          <a:endParaRPr lang="id-ID" sz="1400" dirty="0"/>
        </a:p>
      </dgm:t>
    </dgm:pt>
    <dgm:pt modelId="{0F8F9464-BC1D-49E1-A3F7-3E7E1CB9C54C}" type="parTrans" cxnId="{5D23BAA9-4CEC-4E94-BC90-AB70825B10E1}">
      <dgm:prSet/>
      <dgm:spPr/>
      <dgm:t>
        <a:bodyPr/>
        <a:lstStyle/>
        <a:p>
          <a:endParaRPr lang="en-US"/>
        </a:p>
      </dgm:t>
    </dgm:pt>
    <dgm:pt modelId="{FA65CDD5-08F3-4A3E-B1D1-72C093EB48AC}" type="sibTrans" cxnId="{5D23BAA9-4CEC-4E94-BC90-AB70825B10E1}">
      <dgm:prSet/>
      <dgm:spPr/>
      <dgm:t>
        <a:bodyPr/>
        <a:lstStyle/>
        <a:p>
          <a:endParaRPr lang="en-US"/>
        </a:p>
      </dgm:t>
    </dgm:pt>
    <dgm:pt modelId="{5CA3BA83-43CD-475F-8735-B5BEE8C7AB3D}">
      <dgm:prSet custT="1"/>
      <dgm:spPr/>
      <dgm:t>
        <a:bodyPr/>
        <a:lstStyle/>
        <a:p>
          <a:pPr algn="l"/>
          <a:r>
            <a:rPr lang="id-ID" sz="2400" dirty="0"/>
            <a:t>4. </a:t>
          </a:r>
          <a:r>
            <a:rPr lang="en-US" sz="2400" dirty="0">
              <a:hlinkClick xmlns:r="http://schemas.openxmlformats.org/officeDocument/2006/relationships" r:id="rId8" action="ppaction://hlinksldjump"/>
            </a:rPr>
            <a:t>Penulisan</a:t>
          </a:r>
          <a:r>
            <a:rPr lang="en-US" sz="2400" dirty="0"/>
            <a:t> </a:t>
          </a:r>
          <a:r>
            <a:rPr lang="en-US" sz="2400" dirty="0" err="1"/>
            <a:t>Ilmiah</a:t>
          </a:r>
          <a:endParaRPr lang="id-ID" sz="2400" dirty="0"/>
        </a:p>
      </dgm:t>
    </dgm:pt>
    <dgm:pt modelId="{7F70A77B-AF34-48EB-90EF-ECBE2F76FFE5}" type="parTrans" cxnId="{B3469E3B-0A5F-4121-8A9A-5B7987A6536E}">
      <dgm:prSet/>
      <dgm:spPr/>
      <dgm:t>
        <a:bodyPr/>
        <a:lstStyle/>
        <a:p>
          <a:endParaRPr lang="en-US"/>
        </a:p>
      </dgm:t>
    </dgm:pt>
    <dgm:pt modelId="{8B4DB6AA-7D7A-4E70-B5E5-A5B375DD776A}" type="sibTrans" cxnId="{B3469E3B-0A5F-4121-8A9A-5B7987A6536E}">
      <dgm:prSet/>
      <dgm:spPr/>
      <dgm:t>
        <a:bodyPr/>
        <a:lstStyle/>
        <a:p>
          <a:endParaRPr lang="en-US"/>
        </a:p>
      </dgm:t>
    </dgm:pt>
    <dgm:pt modelId="{A1A49713-3915-40CA-BDA4-992651CC6D56}">
      <dgm:prSet custT="1"/>
      <dgm:spPr/>
      <dgm:t>
        <a:bodyPr anchor="ctr"/>
        <a:lstStyle/>
        <a:p>
          <a:pPr>
            <a:buFontTx/>
            <a:buNone/>
          </a:pPr>
          <a:r>
            <a:rPr lang="fi-FI" sz="1400" dirty="0"/>
            <a:t>  4.1 </a:t>
          </a:r>
          <a:r>
            <a:rPr lang="fi-FI" sz="1400" dirty="0">
              <a:hlinkClick xmlns:r="http://schemas.openxmlformats.org/officeDocument/2006/relationships" r:id="rId9" action="ppaction://hlinksldjump"/>
            </a:rPr>
            <a:t>Mengapa</a:t>
          </a:r>
          <a:r>
            <a:rPr lang="fi-FI" sz="1400" dirty="0"/>
            <a:t> Penulisan dan Publikasi Ilmiah?</a:t>
          </a:r>
          <a:endParaRPr lang="id-ID" sz="1400" dirty="0"/>
        </a:p>
      </dgm:t>
    </dgm:pt>
    <dgm:pt modelId="{ED44447D-2ABE-4C0F-BD5D-0330397CC6EC}" type="parTrans" cxnId="{32048307-19DD-456B-84BC-718E1AF4575C}">
      <dgm:prSet/>
      <dgm:spPr/>
      <dgm:t>
        <a:bodyPr/>
        <a:lstStyle/>
        <a:p>
          <a:endParaRPr lang="en-US"/>
        </a:p>
      </dgm:t>
    </dgm:pt>
    <dgm:pt modelId="{294BBC22-3906-46BD-BF22-E07586A95F06}" type="sibTrans" cxnId="{32048307-19DD-456B-84BC-718E1AF4575C}">
      <dgm:prSet/>
      <dgm:spPr/>
      <dgm:t>
        <a:bodyPr/>
        <a:lstStyle/>
        <a:p>
          <a:endParaRPr lang="en-US"/>
        </a:p>
      </dgm:t>
    </dgm:pt>
    <dgm:pt modelId="{243E88B2-2780-4439-A572-F071F4FE26D4}">
      <dgm:prSet custT="1"/>
      <dgm:spPr/>
      <dgm:t>
        <a:bodyPr/>
        <a:lstStyle/>
        <a:p>
          <a:pPr algn="l"/>
          <a:r>
            <a:rPr lang="id-ID" sz="2400" dirty="0"/>
            <a:t>5. </a:t>
          </a:r>
          <a:r>
            <a:rPr lang="en-US" sz="2400" dirty="0">
              <a:hlinkClick xmlns:r="http://schemas.openxmlformats.org/officeDocument/2006/relationships" r:id="rId10" action="ppaction://hlinksldjump"/>
            </a:rPr>
            <a:t>Pembimbingan</a:t>
          </a:r>
          <a:r>
            <a:rPr lang="en-US" sz="2400" dirty="0"/>
            <a:t> dan </a:t>
          </a:r>
          <a:br>
            <a:rPr lang="en-US" sz="2400" dirty="0"/>
          </a:br>
          <a:r>
            <a:rPr lang="en-US" sz="2400" dirty="0"/>
            <a:t>    </a:t>
          </a:r>
          <a:r>
            <a:rPr lang="en-US" sz="2400" dirty="0" err="1"/>
            <a:t>Presentasi</a:t>
          </a:r>
          <a:r>
            <a:rPr lang="en-US" sz="2400" dirty="0"/>
            <a:t> </a:t>
          </a:r>
          <a:r>
            <a:rPr lang="en-US" sz="2400" dirty="0" err="1"/>
            <a:t>Penelitian</a:t>
          </a:r>
          <a:endParaRPr lang="id-ID" sz="2400" dirty="0"/>
        </a:p>
      </dgm:t>
    </dgm:pt>
    <dgm:pt modelId="{8FEA60FD-4ACF-4E33-AB7B-8AA3373F1F5B}" type="parTrans" cxnId="{C922A8A0-40D0-4708-B39D-B402CE7C7B2D}">
      <dgm:prSet/>
      <dgm:spPr/>
      <dgm:t>
        <a:bodyPr/>
        <a:lstStyle/>
        <a:p>
          <a:endParaRPr lang="en-US"/>
        </a:p>
      </dgm:t>
    </dgm:pt>
    <dgm:pt modelId="{C0E68233-A890-43CD-AB08-CEF62442387E}" type="sibTrans" cxnId="{C922A8A0-40D0-4708-B39D-B402CE7C7B2D}">
      <dgm:prSet/>
      <dgm:spPr/>
      <dgm:t>
        <a:bodyPr/>
        <a:lstStyle/>
        <a:p>
          <a:endParaRPr lang="en-US"/>
        </a:p>
      </dgm:t>
    </dgm:pt>
    <dgm:pt modelId="{BB4580B9-A32C-44CF-9B5C-711F3BBC042A}">
      <dgm:prSet custT="1"/>
      <dgm:spPr/>
      <dgm:t>
        <a:bodyPr anchor="ctr"/>
        <a:lstStyle/>
        <a:p>
          <a:pPr>
            <a:buFontTx/>
            <a:buNone/>
          </a:pPr>
          <a:r>
            <a:rPr lang="en-ID" sz="1400" dirty="0"/>
            <a:t>  5.1 </a:t>
          </a:r>
          <a:r>
            <a:rPr lang="en-ID" sz="1400" dirty="0">
              <a:hlinkClick xmlns:r="http://schemas.openxmlformats.org/officeDocument/2006/relationships" r:id="rId11" action="ppaction://hlinksldjump"/>
            </a:rPr>
            <a:t>Pembimbingan</a:t>
          </a:r>
          <a:r>
            <a:rPr lang="en-ID" sz="1400" dirty="0"/>
            <a:t> </a:t>
          </a:r>
          <a:r>
            <a:rPr lang="en-ID" sz="1400" dirty="0" err="1"/>
            <a:t>Penelitian</a:t>
          </a:r>
          <a:endParaRPr lang="id-ID" sz="1400" dirty="0"/>
        </a:p>
      </dgm:t>
    </dgm:pt>
    <dgm:pt modelId="{82F5A239-C375-4884-B729-9FB3C757900A}" type="parTrans" cxnId="{21AE3EDF-90B6-4EBA-A109-B27435C6E520}">
      <dgm:prSet/>
      <dgm:spPr/>
      <dgm:t>
        <a:bodyPr/>
        <a:lstStyle/>
        <a:p>
          <a:endParaRPr lang="en-US"/>
        </a:p>
      </dgm:t>
    </dgm:pt>
    <dgm:pt modelId="{7F604FD7-E235-4E90-A308-06F942AAF4F4}" type="sibTrans" cxnId="{21AE3EDF-90B6-4EBA-A109-B27435C6E520}">
      <dgm:prSet/>
      <dgm:spPr/>
      <dgm:t>
        <a:bodyPr/>
        <a:lstStyle/>
        <a:p>
          <a:endParaRPr lang="en-US"/>
        </a:p>
      </dgm:t>
    </dgm:pt>
    <dgm:pt modelId="{CBCFAEEF-9D59-42E3-8017-644E25FBB543}">
      <dgm:prSet phldrT="[Text]" custT="1"/>
      <dgm:spPr/>
      <dgm:t>
        <a:bodyPr/>
        <a:lstStyle/>
        <a:p>
          <a:pPr algn="l">
            <a:buFont typeface="+mj-lt"/>
            <a:buAutoNum type="arabicPeriod"/>
          </a:pPr>
          <a:r>
            <a:rPr lang="id-ID" sz="2400" dirty="0"/>
            <a:t>1. </a:t>
          </a:r>
          <a:r>
            <a:rPr lang="id-ID" sz="2400" u="none" dirty="0">
              <a:hlinkClick xmlns:r="http://schemas.openxmlformats.org/officeDocument/2006/relationships" r:id="rId12" action="ppaction://hlinksldjump"/>
            </a:rPr>
            <a:t>Pengantar</a:t>
          </a:r>
          <a:r>
            <a:rPr lang="id-ID" sz="2400" u="none" dirty="0"/>
            <a:t> </a:t>
          </a:r>
          <a:r>
            <a:rPr lang="en-US" sz="2400" u="none" dirty="0" err="1"/>
            <a:t>Penelitian</a:t>
          </a:r>
          <a:endParaRPr lang="en-US" sz="2400" u="none" dirty="0"/>
        </a:p>
      </dgm:t>
    </dgm:pt>
    <dgm:pt modelId="{08608689-5856-4752-AAF1-0C6B74AC3301}" type="sibTrans" cxnId="{2F3BBE5F-5E8A-4B85-9019-DE77C2CF402B}">
      <dgm:prSet/>
      <dgm:spPr/>
      <dgm:t>
        <a:bodyPr/>
        <a:lstStyle/>
        <a:p>
          <a:endParaRPr lang="en-US"/>
        </a:p>
      </dgm:t>
    </dgm:pt>
    <dgm:pt modelId="{700C16CE-3389-41AE-8FF8-6667A509B921}" type="parTrans" cxnId="{2F3BBE5F-5E8A-4B85-9019-DE77C2CF402B}">
      <dgm:prSet/>
      <dgm:spPr/>
      <dgm:t>
        <a:bodyPr/>
        <a:lstStyle/>
        <a:p>
          <a:endParaRPr lang="en-US"/>
        </a:p>
      </dgm:t>
    </dgm:pt>
    <dgm:pt modelId="{3788E25B-A26D-4620-9500-E8428CD99F56}">
      <dgm:prSet custT="1"/>
      <dgm:spPr/>
      <dgm:t>
        <a:bodyPr anchor="ctr"/>
        <a:lstStyle/>
        <a:p>
          <a:pPr>
            <a:buFontTx/>
            <a:buNone/>
          </a:pPr>
          <a:r>
            <a:rPr lang="en-US" sz="1400" dirty="0"/>
            <a:t>  1.4 </a:t>
          </a:r>
          <a:r>
            <a:rPr lang="en-US" sz="1400" dirty="0">
              <a:hlinkClick xmlns:r="http://schemas.openxmlformats.org/officeDocument/2006/relationships" r:id="rId13" action="ppaction://hlinksldjump"/>
            </a:rPr>
            <a:t>Kontribusi</a:t>
          </a:r>
          <a:r>
            <a:rPr lang="en-US" sz="1400" dirty="0"/>
            <a:t> dan </a:t>
          </a:r>
          <a:r>
            <a:rPr lang="en-US" sz="1400" dirty="0" err="1"/>
            <a:t>Orisinalitas</a:t>
          </a:r>
          <a:endParaRPr lang="id-ID" sz="1400" dirty="0"/>
        </a:p>
      </dgm:t>
    </dgm:pt>
    <dgm:pt modelId="{91C31A82-D524-4B4B-90B0-6A4D9F62729E}" type="parTrans" cxnId="{6531C06A-7D68-4FC8-8ABB-8FE035DFB070}">
      <dgm:prSet/>
      <dgm:spPr/>
      <dgm:t>
        <a:bodyPr/>
        <a:lstStyle/>
        <a:p>
          <a:endParaRPr lang="en-ID"/>
        </a:p>
      </dgm:t>
    </dgm:pt>
    <dgm:pt modelId="{971DABBD-3759-4E00-BB22-3F9FD48BB8A9}" type="sibTrans" cxnId="{6531C06A-7D68-4FC8-8ABB-8FE035DFB070}">
      <dgm:prSet/>
      <dgm:spPr/>
      <dgm:t>
        <a:bodyPr/>
        <a:lstStyle/>
        <a:p>
          <a:endParaRPr lang="en-ID"/>
        </a:p>
      </dgm:t>
    </dgm:pt>
    <dgm:pt modelId="{A6BBC2CF-87ED-4446-BEA1-7876F38006A9}">
      <dgm:prSet custT="1"/>
      <dgm:spPr/>
      <dgm:t>
        <a:bodyPr/>
        <a:lstStyle/>
        <a:p>
          <a:pPr>
            <a:buFontTx/>
            <a:buNone/>
          </a:pPr>
          <a:r>
            <a:rPr lang="en-ID" sz="1400" dirty="0"/>
            <a:t>  2.2 Tahapan Penelitian </a:t>
          </a:r>
          <a:r>
            <a:rPr lang="en-ID" sz="1400" dirty="0">
              <a:hlinkClick xmlns:r="http://schemas.openxmlformats.org/officeDocument/2006/relationships" r:id="rId14" action="ppaction://hlinksldjump"/>
            </a:rPr>
            <a:t>Computing</a:t>
          </a:r>
          <a:endParaRPr lang="en-ID" sz="1400" dirty="0"/>
        </a:p>
      </dgm:t>
    </dgm:pt>
    <dgm:pt modelId="{80501417-4476-4F9D-8C6A-C54D1F62AD60}" type="parTrans" cxnId="{69329F0F-F5CA-479B-9D55-EAEE68F27100}">
      <dgm:prSet/>
      <dgm:spPr/>
      <dgm:t>
        <a:bodyPr/>
        <a:lstStyle/>
        <a:p>
          <a:endParaRPr lang="en-ID"/>
        </a:p>
      </dgm:t>
    </dgm:pt>
    <dgm:pt modelId="{052DB2C7-6327-441F-8E44-B1A25E96BB03}" type="sibTrans" cxnId="{69329F0F-F5CA-479B-9D55-EAEE68F27100}">
      <dgm:prSet/>
      <dgm:spPr/>
      <dgm:t>
        <a:bodyPr/>
        <a:lstStyle/>
        <a:p>
          <a:endParaRPr lang="en-ID"/>
        </a:p>
      </dgm:t>
    </dgm:pt>
    <dgm:pt modelId="{F8348E2C-E21A-4C19-8474-E6DB2394BA9A}">
      <dgm:prSet custT="1"/>
      <dgm:spPr/>
      <dgm:t>
        <a:bodyPr/>
        <a:lstStyle/>
        <a:p>
          <a:pPr>
            <a:buFontTx/>
            <a:buNone/>
          </a:pPr>
          <a:r>
            <a:rPr lang="en-ID" sz="1400" dirty="0"/>
            <a:t>  2.3 Tahapan </a:t>
          </a:r>
          <a:r>
            <a:rPr lang="en-ID" sz="1400" dirty="0" err="1"/>
            <a:t>Penelitian</a:t>
          </a:r>
          <a:r>
            <a:rPr lang="en-ID" sz="1400" dirty="0"/>
            <a:t> Computing</a:t>
          </a:r>
          <a:br>
            <a:rPr lang="en-ID" sz="1400" dirty="0"/>
          </a:br>
          <a:r>
            <a:rPr lang="en-ID" sz="1400" dirty="0"/>
            <a:t>      </a:t>
          </a:r>
          <a:r>
            <a:rPr lang="en-ID" sz="1400" dirty="0" err="1"/>
            <a:t>Fokus</a:t>
          </a:r>
          <a:r>
            <a:rPr lang="en-ID" sz="1400" dirty="0"/>
            <a:t> </a:t>
          </a:r>
          <a:r>
            <a:rPr lang="en-ID" sz="1400" dirty="0">
              <a:hlinkClick xmlns:r="http://schemas.openxmlformats.org/officeDocument/2006/relationships" r:id="rId15" action="ppaction://hlinksldjump"/>
            </a:rPr>
            <a:t>Perbaikan </a:t>
          </a:r>
          <a:r>
            <a:rPr lang="en-ID" sz="1400" dirty="0" err="1">
              <a:hlinkClick xmlns:r="http://schemas.openxmlformats.org/officeDocument/2006/relationships" r:id="rId15" action="ppaction://hlinksldjump"/>
            </a:rPr>
            <a:t>Algoritma</a:t>
          </a:r>
          <a:endParaRPr lang="en-ID" sz="1400" dirty="0"/>
        </a:p>
      </dgm:t>
    </dgm:pt>
    <dgm:pt modelId="{F779E69C-0916-4EBB-9216-E8669F925944}" type="parTrans" cxnId="{7C0495FC-A870-4FFF-9E35-7DA6630B22B9}">
      <dgm:prSet/>
      <dgm:spPr/>
      <dgm:t>
        <a:bodyPr/>
        <a:lstStyle/>
        <a:p>
          <a:endParaRPr lang="en-ID"/>
        </a:p>
      </dgm:t>
    </dgm:pt>
    <dgm:pt modelId="{E2AFC3A9-1885-458E-A7C1-E9BEA3D3E096}" type="sibTrans" cxnId="{7C0495FC-A870-4FFF-9E35-7DA6630B22B9}">
      <dgm:prSet/>
      <dgm:spPr/>
      <dgm:t>
        <a:bodyPr/>
        <a:lstStyle/>
        <a:p>
          <a:endParaRPr lang="en-ID"/>
        </a:p>
      </dgm:t>
    </dgm:pt>
    <dgm:pt modelId="{90DDA847-47C1-4AC7-BC35-2DCAE94F1548}">
      <dgm:prSet custT="1"/>
      <dgm:spPr/>
      <dgm:t>
        <a:bodyPr/>
        <a:lstStyle/>
        <a:p>
          <a:pPr>
            <a:buFontTx/>
            <a:buNone/>
          </a:pPr>
          <a:r>
            <a:rPr lang="en-ID" sz="1400" dirty="0"/>
            <a:t>  3.2 Teknik </a:t>
          </a:r>
          <a:r>
            <a:rPr lang="en-ID" sz="1400" dirty="0">
              <a:hlinkClick xmlns:r="http://schemas.openxmlformats.org/officeDocument/2006/relationships" r:id="rId16" action="ppaction://hlinksldjump"/>
            </a:rPr>
            <a:t>Mengelola</a:t>
          </a:r>
          <a:r>
            <a:rPr lang="en-ID" sz="1400" dirty="0"/>
            <a:t> Paper</a:t>
          </a:r>
        </a:p>
      </dgm:t>
    </dgm:pt>
    <dgm:pt modelId="{7F2BE1CC-7E5D-40B7-BD85-41BEF08CE433}" type="parTrans" cxnId="{8E33CC9A-2113-42BA-B204-CA400CE66B6D}">
      <dgm:prSet/>
      <dgm:spPr/>
      <dgm:t>
        <a:bodyPr/>
        <a:lstStyle/>
        <a:p>
          <a:endParaRPr lang="en-ID"/>
        </a:p>
      </dgm:t>
    </dgm:pt>
    <dgm:pt modelId="{4B15F568-9675-4AC1-AF5C-2370D4B79B92}" type="sibTrans" cxnId="{8E33CC9A-2113-42BA-B204-CA400CE66B6D}">
      <dgm:prSet/>
      <dgm:spPr/>
      <dgm:t>
        <a:bodyPr/>
        <a:lstStyle/>
        <a:p>
          <a:endParaRPr lang="en-ID"/>
        </a:p>
      </dgm:t>
    </dgm:pt>
    <dgm:pt modelId="{C1D7C6CC-43A8-4F8E-A352-CF41AA020319}">
      <dgm:prSet custT="1"/>
      <dgm:spPr/>
      <dgm:t>
        <a:bodyPr/>
        <a:lstStyle/>
        <a:p>
          <a:pPr>
            <a:buFontTx/>
            <a:buNone/>
          </a:pPr>
          <a:r>
            <a:rPr lang="en-ID" sz="1400" dirty="0"/>
            <a:t>  3.3 Teknik </a:t>
          </a:r>
          <a:r>
            <a:rPr lang="en-ID" sz="1400" dirty="0">
              <a:hlinkClick xmlns:r="http://schemas.openxmlformats.org/officeDocument/2006/relationships" r:id="rId17" action="ppaction://hlinksldjump"/>
            </a:rPr>
            <a:t>Mereview</a:t>
          </a:r>
          <a:r>
            <a:rPr lang="en-ID" sz="1400" dirty="0"/>
            <a:t> Paper</a:t>
          </a:r>
        </a:p>
      </dgm:t>
    </dgm:pt>
    <dgm:pt modelId="{8DCB35CE-0CD8-4F29-A4AB-6DEE2A93A95E}" type="parTrans" cxnId="{9E9CDF7A-625F-4B7A-AAF2-1A575D22A24F}">
      <dgm:prSet/>
      <dgm:spPr/>
      <dgm:t>
        <a:bodyPr/>
        <a:lstStyle/>
        <a:p>
          <a:endParaRPr lang="en-ID"/>
        </a:p>
      </dgm:t>
    </dgm:pt>
    <dgm:pt modelId="{54F15C5E-EA82-4272-B417-066042902070}" type="sibTrans" cxnId="{9E9CDF7A-625F-4B7A-AAF2-1A575D22A24F}">
      <dgm:prSet/>
      <dgm:spPr/>
      <dgm:t>
        <a:bodyPr/>
        <a:lstStyle/>
        <a:p>
          <a:endParaRPr lang="en-ID"/>
        </a:p>
      </dgm:t>
    </dgm:pt>
    <dgm:pt modelId="{83524D86-45AC-4277-B577-1869DD09CAFF}">
      <dgm:prSet custT="1"/>
      <dgm:spPr/>
      <dgm:t>
        <a:bodyPr/>
        <a:lstStyle/>
        <a:p>
          <a:pPr>
            <a:buFontTx/>
            <a:buNone/>
          </a:pPr>
          <a:r>
            <a:rPr lang="it-IT" sz="1400" dirty="0"/>
            <a:t>  4.2 </a:t>
          </a:r>
          <a:r>
            <a:rPr lang="it-IT" sz="1400" dirty="0">
              <a:hlinkClick xmlns:r="http://schemas.openxmlformats.org/officeDocument/2006/relationships" r:id="rId18" action="ppaction://hlinksldjump"/>
            </a:rPr>
            <a:t>Sitasi</a:t>
          </a:r>
          <a:r>
            <a:rPr lang="it-IT" sz="1400" dirty="0"/>
            <a:t> dan Penulisan Referensi</a:t>
          </a:r>
          <a:endParaRPr lang="en-ID" sz="1400" dirty="0"/>
        </a:p>
      </dgm:t>
    </dgm:pt>
    <dgm:pt modelId="{5BBFDB7B-131D-409F-851C-6C8BEFF3E245}" type="parTrans" cxnId="{549B002B-D428-4D4D-9226-3FE4586F45D4}">
      <dgm:prSet/>
      <dgm:spPr/>
      <dgm:t>
        <a:bodyPr/>
        <a:lstStyle/>
        <a:p>
          <a:endParaRPr lang="en-ID"/>
        </a:p>
      </dgm:t>
    </dgm:pt>
    <dgm:pt modelId="{2A2A875C-3943-4B49-9BC7-5A5A29B9F7B5}" type="sibTrans" cxnId="{549B002B-D428-4D4D-9226-3FE4586F45D4}">
      <dgm:prSet/>
      <dgm:spPr/>
      <dgm:t>
        <a:bodyPr/>
        <a:lstStyle/>
        <a:p>
          <a:endParaRPr lang="en-ID"/>
        </a:p>
      </dgm:t>
    </dgm:pt>
    <dgm:pt modelId="{FD5E6391-C04F-4903-8160-A88BCA9BF531}">
      <dgm:prSet custT="1"/>
      <dgm:spPr/>
      <dgm:t>
        <a:bodyPr/>
        <a:lstStyle/>
        <a:p>
          <a:pPr>
            <a:buFontTx/>
            <a:buNone/>
          </a:pPr>
          <a:r>
            <a:rPr lang="sv-SE" sz="1400" dirty="0"/>
            <a:t>  4.3 Penulisan </a:t>
          </a:r>
          <a:r>
            <a:rPr lang="sv-SE" sz="1400" dirty="0">
              <a:hlinkClick xmlns:r="http://schemas.openxmlformats.org/officeDocument/2006/relationships" r:id="rId19" action="ppaction://hlinksldjump"/>
            </a:rPr>
            <a:t>Tesis</a:t>
          </a:r>
          <a:endParaRPr lang="en-ID" sz="1400" dirty="0"/>
        </a:p>
      </dgm:t>
    </dgm:pt>
    <dgm:pt modelId="{892C47DC-3B75-497B-BC94-139AA957CCC7}" type="parTrans" cxnId="{32978AE2-ADC1-48FE-BECE-91F9566D7E59}">
      <dgm:prSet/>
      <dgm:spPr/>
      <dgm:t>
        <a:bodyPr/>
        <a:lstStyle/>
        <a:p>
          <a:endParaRPr lang="en-ID"/>
        </a:p>
      </dgm:t>
    </dgm:pt>
    <dgm:pt modelId="{1DA234A7-C984-44D7-8123-D7BD939DD63D}" type="sibTrans" cxnId="{32978AE2-ADC1-48FE-BECE-91F9566D7E59}">
      <dgm:prSet/>
      <dgm:spPr/>
      <dgm:t>
        <a:bodyPr/>
        <a:lstStyle/>
        <a:p>
          <a:endParaRPr lang="en-ID"/>
        </a:p>
      </dgm:t>
    </dgm:pt>
    <dgm:pt modelId="{186C3714-6369-49EA-A6BE-4F986E77711B}">
      <dgm:prSet custT="1"/>
      <dgm:spPr/>
      <dgm:t>
        <a:bodyPr/>
        <a:lstStyle/>
        <a:p>
          <a:pPr>
            <a:buFontTx/>
            <a:buNone/>
          </a:pPr>
          <a:r>
            <a:rPr lang="en-ID" sz="1400" dirty="0"/>
            <a:t>  4.4 </a:t>
          </a:r>
          <a:r>
            <a:rPr lang="en-ID" sz="1400" dirty="0">
              <a:hlinkClick xmlns:r="http://schemas.openxmlformats.org/officeDocument/2006/relationships" r:id="rId20" action="ppaction://hlinksldjump"/>
            </a:rPr>
            <a:t>Publikasi </a:t>
          </a:r>
          <a:r>
            <a:rPr lang="en-ID" sz="1400" dirty="0" err="1">
              <a:hlinkClick xmlns:r="http://schemas.openxmlformats.org/officeDocument/2006/relationships" r:id="rId20" action="ppaction://hlinksldjump"/>
            </a:rPr>
            <a:t>Ilmiah</a:t>
          </a:r>
          <a:r>
            <a:rPr lang="en-ID" sz="1400" dirty="0">
              <a:hlinkClick xmlns:r="http://schemas.openxmlformats.org/officeDocument/2006/relationships" r:id="rId20" action="ppaction://hlinksldjump"/>
            </a:rPr>
            <a:t> </a:t>
          </a:r>
          <a:r>
            <a:rPr lang="en-ID" sz="1400" dirty="0" err="1"/>
            <a:t>untuk</a:t>
          </a:r>
          <a:r>
            <a:rPr lang="en-ID" sz="1400" dirty="0"/>
            <a:t> </a:t>
          </a:r>
          <a:r>
            <a:rPr lang="en-ID" sz="1400" dirty="0" err="1"/>
            <a:t>Jurnal</a:t>
          </a:r>
          <a:r>
            <a:rPr lang="en-ID" sz="1400" dirty="0"/>
            <a:t> </a:t>
          </a:r>
          <a:r>
            <a:rPr lang="en-ID" sz="1400" dirty="0" err="1"/>
            <a:t>Internasional</a:t>
          </a:r>
          <a:endParaRPr lang="en-ID" sz="1400" dirty="0"/>
        </a:p>
      </dgm:t>
    </dgm:pt>
    <dgm:pt modelId="{9998D0BA-F499-4D0B-9294-BD3857BC0398}" type="parTrans" cxnId="{826EDFE3-8747-4F2F-B499-F3538F41AA8B}">
      <dgm:prSet/>
      <dgm:spPr/>
      <dgm:t>
        <a:bodyPr/>
        <a:lstStyle/>
        <a:p>
          <a:endParaRPr lang="en-ID"/>
        </a:p>
      </dgm:t>
    </dgm:pt>
    <dgm:pt modelId="{3012CE9B-D0F9-483E-9D72-9AE86B1DFE8D}" type="sibTrans" cxnId="{826EDFE3-8747-4F2F-B499-F3538F41AA8B}">
      <dgm:prSet/>
      <dgm:spPr/>
      <dgm:t>
        <a:bodyPr/>
        <a:lstStyle/>
        <a:p>
          <a:endParaRPr lang="en-ID"/>
        </a:p>
      </dgm:t>
    </dgm:pt>
    <dgm:pt modelId="{EA7D4DD5-ABCE-4FC0-BA5C-F146769B5F9B}">
      <dgm:prSet custT="1"/>
      <dgm:spPr/>
      <dgm:t>
        <a:bodyPr/>
        <a:lstStyle/>
        <a:p>
          <a:pPr>
            <a:buFontTx/>
            <a:buNone/>
          </a:pPr>
          <a:r>
            <a:rPr lang="en-ID" sz="1400" dirty="0"/>
            <a:t>  5.2 </a:t>
          </a:r>
          <a:r>
            <a:rPr lang="en-ID" sz="1400" dirty="0">
              <a:hlinkClick xmlns:r="http://schemas.openxmlformats.org/officeDocument/2006/relationships" r:id="rId21" action="ppaction://hlinksldjump"/>
            </a:rPr>
            <a:t>Presentasi</a:t>
          </a:r>
          <a:r>
            <a:rPr lang="en-ID" sz="1400" dirty="0"/>
            <a:t> </a:t>
          </a:r>
          <a:r>
            <a:rPr lang="en-ID" sz="1400" dirty="0" err="1"/>
            <a:t>Penelitian</a:t>
          </a:r>
          <a:endParaRPr lang="en-ID" sz="1400" dirty="0"/>
        </a:p>
      </dgm:t>
    </dgm:pt>
    <dgm:pt modelId="{753C8978-54AB-4A90-B017-885E0C9706BA}" type="parTrans" cxnId="{665E7FF5-7731-4586-9D1D-FEF7E95A51E4}">
      <dgm:prSet/>
      <dgm:spPr/>
      <dgm:t>
        <a:bodyPr/>
        <a:lstStyle/>
        <a:p>
          <a:endParaRPr lang="en-ID"/>
        </a:p>
      </dgm:t>
    </dgm:pt>
    <dgm:pt modelId="{A981EF44-2C39-4223-AAA1-50934F666EC6}" type="sibTrans" cxnId="{665E7FF5-7731-4586-9D1D-FEF7E95A51E4}">
      <dgm:prSet/>
      <dgm:spPr/>
      <dgm:t>
        <a:bodyPr/>
        <a:lstStyle/>
        <a:p>
          <a:endParaRPr lang="en-ID"/>
        </a:p>
      </dgm:t>
    </dgm:pt>
    <dgm:pt modelId="{2FF5A1B3-0378-4161-B884-D480AA0C789C}">
      <dgm:prSet custT="1"/>
      <dgm:spPr/>
      <dgm:t>
        <a:bodyPr/>
        <a:lstStyle/>
        <a:p>
          <a:pPr>
            <a:buFontTx/>
            <a:buNone/>
          </a:pPr>
          <a:r>
            <a:rPr lang="en-ID" sz="1400" dirty="0"/>
            <a:t>  4.5 Penulisan </a:t>
          </a:r>
          <a:r>
            <a:rPr lang="en-ID" sz="1400" dirty="0">
              <a:hlinkClick xmlns:r="http://schemas.openxmlformats.org/officeDocument/2006/relationships" r:id="rId22" action="ppaction://hlinksldjump"/>
            </a:rPr>
            <a:t>Systematic Literature Review </a:t>
          </a:r>
          <a:r>
            <a:rPr lang="en-ID" sz="1400" dirty="0"/>
            <a:t>(SLR)</a:t>
          </a:r>
        </a:p>
      </dgm:t>
    </dgm:pt>
    <dgm:pt modelId="{C3283FF1-C0BA-412F-AF85-114282E0398C}" type="sibTrans" cxnId="{CEECE67B-589D-433C-A439-A979BF917EF9}">
      <dgm:prSet/>
      <dgm:spPr/>
      <dgm:t>
        <a:bodyPr/>
        <a:lstStyle/>
        <a:p>
          <a:endParaRPr lang="en-ID"/>
        </a:p>
      </dgm:t>
    </dgm:pt>
    <dgm:pt modelId="{436707B7-0771-4F49-84FB-164B6687F29A}" type="parTrans" cxnId="{CEECE67B-589D-433C-A439-A979BF917EF9}">
      <dgm:prSet/>
      <dgm:spPr/>
      <dgm:t>
        <a:bodyPr/>
        <a:lstStyle/>
        <a:p>
          <a:endParaRPr lang="en-ID"/>
        </a:p>
      </dgm:t>
    </dgm:pt>
    <dgm:pt modelId="{C1700D05-57F7-45F8-85ED-CAEB1A5F2E33}" type="pres">
      <dgm:prSet presAssocID="{116A3370-3C8D-44B8-BC54-06A5B711ADAB}" presName="Name0" presStyleCnt="0">
        <dgm:presLayoutVars>
          <dgm:dir/>
          <dgm:animLvl val="lvl"/>
          <dgm:resizeHandles/>
        </dgm:presLayoutVars>
      </dgm:prSet>
      <dgm:spPr/>
    </dgm:pt>
    <dgm:pt modelId="{070ADB2C-628E-49E8-B285-30DE8F7EBFA8}" type="pres">
      <dgm:prSet presAssocID="{CBCFAEEF-9D59-42E3-8017-644E25FBB543}" presName="linNode" presStyleCnt="0"/>
      <dgm:spPr/>
    </dgm:pt>
    <dgm:pt modelId="{666E94A9-7497-4713-A0C8-9488B8ED8407}" type="pres">
      <dgm:prSet presAssocID="{CBCFAEEF-9D59-42E3-8017-644E25FBB543}" presName="parentShp" presStyleLbl="node1" presStyleIdx="0" presStyleCnt="5" custScaleX="104808" custLinFactNeighborX="-1692" custLinFactNeighborY="-185">
        <dgm:presLayoutVars>
          <dgm:bulletEnabled val="1"/>
        </dgm:presLayoutVars>
      </dgm:prSet>
      <dgm:spPr/>
    </dgm:pt>
    <dgm:pt modelId="{2A9AD8C9-9A35-4760-8497-3FBBFDCB446D}" type="pres">
      <dgm:prSet presAssocID="{CBCFAEEF-9D59-42E3-8017-644E25FBB543}" presName="childShp" presStyleLbl="bgAccFollowNode1" presStyleIdx="0" presStyleCnt="5">
        <dgm:presLayoutVars>
          <dgm:bulletEnabled val="1"/>
        </dgm:presLayoutVars>
      </dgm:prSet>
      <dgm:spPr/>
    </dgm:pt>
    <dgm:pt modelId="{F991E50F-1F13-4DE2-95E0-72A47DAC0543}" type="pres">
      <dgm:prSet presAssocID="{08608689-5856-4752-AAF1-0C6B74AC3301}" presName="spacing" presStyleCnt="0"/>
      <dgm:spPr/>
    </dgm:pt>
    <dgm:pt modelId="{2A4BC2F5-74B5-4C29-902B-F83825661515}" type="pres">
      <dgm:prSet presAssocID="{354ACE7E-005D-4657-97E0-189784F431BD}" presName="linNode" presStyleCnt="0"/>
      <dgm:spPr/>
    </dgm:pt>
    <dgm:pt modelId="{FA5D5B51-90B1-447A-A665-2C1539C0F53F}" type="pres">
      <dgm:prSet presAssocID="{354ACE7E-005D-4657-97E0-189784F431BD}" presName="parentShp" presStyleLbl="node1" presStyleIdx="1" presStyleCnt="5" custScaleX="104808">
        <dgm:presLayoutVars>
          <dgm:bulletEnabled val="1"/>
        </dgm:presLayoutVars>
      </dgm:prSet>
      <dgm:spPr/>
    </dgm:pt>
    <dgm:pt modelId="{F91DF6CE-794F-4A9F-8751-7D4B97D9FA92}" type="pres">
      <dgm:prSet presAssocID="{354ACE7E-005D-4657-97E0-189784F431BD}" presName="childShp" presStyleLbl="bgAccFollowNode1" presStyleIdx="1" presStyleCnt="5">
        <dgm:presLayoutVars>
          <dgm:bulletEnabled val="1"/>
        </dgm:presLayoutVars>
      </dgm:prSet>
      <dgm:spPr/>
    </dgm:pt>
    <dgm:pt modelId="{F9A23C39-1846-4662-AD50-AC47C20310E3}" type="pres">
      <dgm:prSet presAssocID="{260049A6-EA14-4E0F-BCBF-51636D50172A}" presName="spacing" presStyleCnt="0"/>
      <dgm:spPr/>
    </dgm:pt>
    <dgm:pt modelId="{F727E641-AAA1-4582-9277-599AFEF38D04}" type="pres">
      <dgm:prSet presAssocID="{0F62B82D-2211-4660-A2D6-C27E395F6BE1}" presName="linNode" presStyleCnt="0"/>
      <dgm:spPr/>
    </dgm:pt>
    <dgm:pt modelId="{9F420F5A-4D48-47C1-A068-ED95FB0A6E90}" type="pres">
      <dgm:prSet presAssocID="{0F62B82D-2211-4660-A2D6-C27E395F6BE1}" presName="parentShp" presStyleLbl="node1" presStyleIdx="2" presStyleCnt="5" custScaleX="104808">
        <dgm:presLayoutVars>
          <dgm:bulletEnabled val="1"/>
        </dgm:presLayoutVars>
      </dgm:prSet>
      <dgm:spPr/>
    </dgm:pt>
    <dgm:pt modelId="{E5AEE29A-FBB5-4C88-9D61-EB0BDB656804}" type="pres">
      <dgm:prSet presAssocID="{0F62B82D-2211-4660-A2D6-C27E395F6BE1}" presName="childShp" presStyleLbl="bgAccFollowNode1" presStyleIdx="2" presStyleCnt="5">
        <dgm:presLayoutVars>
          <dgm:bulletEnabled val="1"/>
        </dgm:presLayoutVars>
      </dgm:prSet>
      <dgm:spPr/>
    </dgm:pt>
    <dgm:pt modelId="{1BB91249-ECB3-4228-B27A-1E384AABE0C8}" type="pres">
      <dgm:prSet presAssocID="{CC009A08-B6BC-4560-8C95-968ACCA51FA1}" presName="spacing" presStyleCnt="0"/>
      <dgm:spPr/>
    </dgm:pt>
    <dgm:pt modelId="{385188A3-D6B9-496A-8E7D-0423481B5988}" type="pres">
      <dgm:prSet presAssocID="{5CA3BA83-43CD-475F-8735-B5BEE8C7AB3D}" presName="linNode" presStyleCnt="0"/>
      <dgm:spPr/>
    </dgm:pt>
    <dgm:pt modelId="{BFDDA7AB-7BED-4AE4-B749-B6ED5BA813A6}" type="pres">
      <dgm:prSet presAssocID="{5CA3BA83-43CD-475F-8735-B5BEE8C7AB3D}" presName="parentShp" presStyleLbl="node1" presStyleIdx="3" presStyleCnt="5" custScaleX="104808">
        <dgm:presLayoutVars>
          <dgm:bulletEnabled val="1"/>
        </dgm:presLayoutVars>
      </dgm:prSet>
      <dgm:spPr/>
    </dgm:pt>
    <dgm:pt modelId="{ECB98FF5-C100-4167-A6ED-87F0F931E5B4}" type="pres">
      <dgm:prSet presAssocID="{5CA3BA83-43CD-475F-8735-B5BEE8C7AB3D}" presName="childShp" presStyleLbl="bgAccFollowNode1" presStyleIdx="3" presStyleCnt="5">
        <dgm:presLayoutVars>
          <dgm:bulletEnabled val="1"/>
        </dgm:presLayoutVars>
      </dgm:prSet>
      <dgm:spPr/>
    </dgm:pt>
    <dgm:pt modelId="{D9399881-00B9-483F-ADFF-95B434093212}" type="pres">
      <dgm:prSet presAssocID="{8B4DB6AA-7D7A-4E70-B5E5-A5B375DD776A}" presName="spacing" presStyleCnt="0"/>
      <dgm:spPr/>
    </dgm:pt>
    <dgm:pt modelId="{3DA4D18A-EB42-462B-805E-D18A87A74FCE}" type="pres">
      <dgm:prSet presAssocID="{243E88B2-2780-4439-A572-F071F4FE26D4}" presName="linNode" presStyleCnt="0"/>
      <dgm:spPr/>
    </dgm:pt>
    <dgm:pt modelId="{24D474D5-E24C-4836-B85F-5315FBEDAE2A}" type="pres">
      <dgm:prSet presAssocID="{243E88B2-2780-4439-A572-F071F4FE26D4}" presName="parentShp" presStyleLbl="node1" presStyleIdx="4" presStyleCnt="5" custScaleX="104808">
        <dgm:presLayoutVars>
          <dgm:bulletEnabled val="1"/>
        </dgm:presLayoutVars>
      </dgm:prSet>
      <dgm:spPr/>
    </dgm:pt>
    <dgm:pt modelId="{51484F68-748F-41D4-83FC-C9DC8DFFAB06}" type="pres">
      <dgm:prSet presAssocID="{243E88B2-2780-4439-A572-F071F4FE26D4}" presName="childShp" presStyleLbl="bgAccFollowNode1" presStyleIdx="4" presStyleCnt="5">
        <dgm:presLayoutVars>
          <dgm:bulletEnabled val="1"/>
        </dgm:presLayoutVars>
      </dgm:prSet>
      <dgm:spPr/>
    </dgm:pt>
  </dgm:ptLst>
  <dgm:cxnLst>
    <dgm:cxn modelId="{32048307-19DD-456B-84BC-718E1AF4575C}" srcId="{5CA3BA83-43CD-475F-8735-B5BEE8C7AB3D}" destId="{A1A49713-3915-40CA-BDA4-992651CC6D56}" srcOrd="0" destOrd="0" parTransId="{ED44447D-2ABE-4C0F-BD5D-0330397CC6EC}" sibTransId="{294BBC22-3906-46BD-BF22-E07586A95F06}"/>
    <dgm:cxn modelId="{2BAC130D-37B6-41F5-8E7B-E1D6CBA46325}" type="presOf" srcId="{5CA3BA83-43CD-475F-8735-B5BEE8C7AB3D}" destId="{BFDDA7AB-7BED-4AE4-B749-B6ED5BA813A6}" srcOrd="0" destOrd="0" presId="urn:microsoft.com/office/officeart/2005/8/layout/vList6"/>
    <dgm:cxn modelId="{69329F0F-F5CA-479B-9D55-EAEE68F27100}" srcId="{354ACE7E-005D-4657-97E0-189784F431BD}" destId="{A6BBC2CF-87ED-4446-BEA1-7876F38006A9}" srcOrd="1" destOrd="0" parTransId="{80501417-4476-4F9D-8C6A-C54D1F62AD60}" sibTransId="{052DB2C7-6327-441F-8E44-B1A25E96BB03}"/>
    <dgm:cxn modelId="{5DFB9411-E855-434B-AF1E-D19E6F3D51F9}" type="presOf" srcId="{FD5E6391-C04F-4903-8160-A88BCA9BF531}" destId="{ECB98FF5-C100-4167-A6ED-87F0F931E5B4}" srcOrd="0" destOrd="2" presId="urn:microsoft.com/office/officeart/2005/8/layout/vList6"/>
    <dgm:cxn modelId="{74A2B115-DB51-4AA9-B2FF-1190BE292086}" srcId="{116A3370-3C8D-44B8-BC54-06A5B711ADAB}" destId="{354ACE7E-005D-4657-97E0-189784F431BD}" srcOrd="1" destOrd="0" parTransId="{BC0B78E4-7666-4357-B9C2-70E690047842}" sibTransId="{260049A6-EA14-4E0F-BCBF-51636D50172A}"/>
    <dgm:cxn modelId="{E7953917-63F1-42C5-A47B-23DC337887C8}" type="presOf" srcId="{F8348E2C-E21A-4C19-8474-E6DB2394BA9A}" destId="{F91DF6CE-794F-4A9F-8751-7D4B97D9FA92}" srcOrd="0" destOrd="2" presId="urn:microsoft.com/office/officeart/2005/8/layout/vList6"/>
    <dgm:cxn modelId="{3BF9061B-98E8-448B-8620-EC9BEC3BBFA5}" type="presOf" srcId="{C1D7C6CC-43A8-4F8E-A352-CF41AA020319}" destId="{E5AEE29A-FBB5-4C88-9D61-EB0BDB656804}" srcOrd="0" destOrd="2" presId="urn:microsoft.com/office/officeart/2005/8/layout/vList6"/>
    <dgm:cxn modelId="{35A10F28-FF64-4FC3-8295-4D8BB427FABC}" type="presOf" srcId="{086A08BD-465D-4145-A8A6-00341FEC2134}" destId="{E5AEE29A-FBB5-4C88-9D61-EB0BDB656804}" srcOrd="0" destOrd="0" presId="urn:microsoft.com/office/officeart/2005/8/layout/vList6"/>
    <dgm:cxn modelId="{549B002B-D428-4D4D-9226-3FE4586F45D4}" srcId="{5CA3BA83-43CD-475F-8735-B5BEE8C7AB3D}" destId="{83524D86-45AC-4277-B577-1869DD09CAFF}" srcOrd="1" destOrd="0" parTransId="{5BBFDB7B-131D-409F-851C-6C8BEFF3E245}" sibTransId="{2A2A875C-3943-4B49-9BC7-5A5A29B9F7B5}"/>
    <dgm:cxn modelId="{418F3235-A875-4B58-94F7-98C73BDAFED5}" type="presOf" srcId="{2FF5A1B3-0378-4161-B884-D480AA0C789C}" destId="{ECB98FF5-C100-4167-A6ED-87F0F931E5B4}" srcOrd="0" destOrd="4" presId="urn:microsoft.com/office/officeart/2005/8/layout/vList6"/>
    <dgm:cxn modelId="{B3469E3B-0A5F-4121-8A9A-5B7987A6536E}" srcId="{116A3370-3C8D-44B8-BC54-06A5B711ADAB}" destId="{5CA3BA83-43CD-475F-8735-B5BEE8C7AB3D}" srcOrd="3" destOrd="0" parTransId="{7F70A77B-AF34-48EB-90EF-ECBE2F76FFE5}" sibTransId="{8B4DB6AA-7D7A-4E70-B5E5-A5B375DD776A}"/>
    <dgm:cxn modelId="{917B5E3D-7B7C-42CC-8C00-D32918DF4C5C}" type="presOf" srcId="{90DDA847-47C1-4AC7-BC35-2DCAE94F1548}" destId="{E5AEE29A-FBB5-4C88-9D61-EB0BDB656804}" srcOrd="0" destOrd="1" presId="urn:microsoft.com/office/officeart/2005/8/layout/vList6"/>
    <dgm:cxn modelId="{2F3BBE5F-5E8A-4B85-9019-DE77C2CF402B}" srcId="{116A3370-3C8D-44B8-BC54-06A5B711ADAB}" destId="{CBCFAEEF-9D59-42E3-8017-644E25FBB543}" srcOrd="0" destOrd="0" parTransId="{700C16CE-3389-41AE-8FF8-6667A509B921}" sibTransId="{08608689-5856-4752-AAF1-0C6B74AC3301}"/>
    <dgm:cxn modelId="{5EC65660-E5F2-4A74-B3FA-7CD7AC619856}" type="presOf" srcId="{243E88B2-2780-4439-A572-F071F4FE26D4}" destId="{24D474D5-E24C-4836-B85F-5315FBEDAE2A}" srcOrd="0" destOrd="0" presId="urn:microsoft.com/office/officeart/2005/8/layout/vList6"/>
    <dgm:cxn modelId="{29E7ED41-153F-4C81-8EFA-82343BA66B1C}" type="presOf" srcId="{6683A851-81C5-480F-9292-F7098F46C695}" destId="{2A9AD8C9-9A35-4760-8497-3FBBFDCB446D}" srcOrd="0" destOrd="2" presId="urn:microsoft.com/office/officeart/2005/8/layout/vList6"/>
    <dgm:cxn modelId="{4577B244-4B9B-43D7-A437-38FFA7D5E234}" type="presOf" srcId="{0F62B82D-2211-4660-A2D6-C27E395F6BE1}" destId="{9F420F5A-4D48-47C1-A068-ED95FB0A6E90}" srcOrd="0" destOrd="0" presId="urn:microsoft.com/office/officeart/2005/8/layout/vList6"/>
    <dgm:cxn modelId="{61EC8F69-EEB9-40D1-A38B-8117096219C5}" type="presOf" srcId="{21693F81-1239-4DF2-922D-4CE28801A2CB}" destId="{F91DF6CE-794F-4A9F-8751-7D4B97D9FA92}" srcOrd="0" destOrd="0" presId="urn:microsoft.com/office/officeart/2005/8/layout/vList6"/>
    <dgm:cxn modelId="{6531C06A-7D68-4FC8-8ABB-8FE035DFB070}" srcId="{CBCFAEEF-9D59-42E3-8017-644E25FBB543}" destId="{3788E25B-A26D-4620-9500-E8428CD99F56}" srcOrd="3" destOrd="0" parTransId="{91C31A82-D524-4B4B-90B0-6A4D9F62729E}" sibTransId="{971DABBD-3759-4E00-BB22-3F9FD48BB8A9}"/>
    <dgm:cxn modelId="{4743804C-E86A-4089-87FF-5E8C54A29C00}" type="presOf" srcId="{A6BBC2CF-87ED-4446-BEA1-7876F38006A9}" destId="{F91DF6CE-794F-4A9F-8751-7D4B97D9FA92}" srcOrd="0" destOrd="1" presId="urn:microsoft.com/office/officeart/2005/8/layout/vList6"/>
    <dgm:cxn modelId="{CB95DF55-6CC0-4EA3-B473-19636050AD40}" type="presOf" srcId="{AF6B38EC-C0E6-4D25-8ABF-22B8C4C7D2D3}" destId="{2A9AD8C9-9A35-4760-8497-3FBBFDCB446D}" srcOrd="0" destOrd="1" presId="urn:microsoft.com/office/officeart/2005/8/layout/vList6"/>
    <dgm:cxn modelId="{4F2B1A5A-C26F-402B-A537-0C23F4E3E417}" type="presOf" srcId="{186C3714-6369-49EA-A6BE-4F986E77711B}" destId="{ECB98FF5-C100-4167-A6ED-87F0F931E5B4}" srcOrd="0" destOrd="3" presId="urn:microsoft.com/office/officeart/2005/8/layout/vList6"/>
    <dgm:cxn modelId="{9E9CDF7A-625F-4B7A-AAF2-1A575D22A24F}" srcId="{0F62B82D-2211-4660-A2D6-C27E395F6BE1}" destId="{C1D7C6CC-43A8-4F8E-A352-CF41AA020319}" srcOrd="2" destOrd="0" parTransId="{8DCB35CE-0CD8-4F29-A4AB-6DEE2A93A95E}" sibTransId="{54F15C5E-EA82-4272-B417-066042902070}"/>
    <dgm:cxn modelId="{CEECE67B-589D-433C-A439-A979BF917EF9}" srcId="{5CA3BA83-43CD-475F-8735-B5BEE8C7AB3D}" destId="{2FF5A1B3-0378-4161-B884-D480AA0C789C}" srcOrd="4" destOrd="0" parTransId="{436707B7-0771-4F49-84FB-164B6687F29A}" sibTransId="{C3283FF1-C0BA-412F-AF85-114282E0398C}"/>
    <dgm:cxn modelId="{A533DB7D-BADE-484F-90EE-D561F81C5824}" srcId="{116A3370-3C8D-44B8-BC54-06A5B711ADAB}" destId="{0F62B82D-2211-4660-A2D6-C27E395F6BE1}" srcOrd="2" destOrd="0" parTransId="{86C90B9A-1763-43D8-BEA7-98BEA89224C7}" sibTransId="{CC009A08-B6BC-4560-8C95-968ACCA51FA1}"/>
    <dgm:cxn modelId="{3E4A1284-AD16-4E1A-B6BD-B4B4C2358BF2}" type="presOf" srcId="{354ACE7E-005D-4657-97E0-189784F431BD}" destId="{FA5D5B51-90B1-447A-A665-2C1539C0F53F}" srcOrd="0" destOrd="0" presId="urn:microsoft.com/office/officeart/2005/8/layout/vList6"/>
    <dgm:cxn modelId="{63C94087-B505-43D4-8144-CFD0D7F8273C}" type="presOf" srcId="{CBCFAEEF-9D59-42E3-8017-644E25FBB543}" destId="{666E94A9-7497-4713-A0C8-9488B8ED8407}" srcOrd="0" destOrd="0" presId="urn:microsoft.com/office/officeart/2005/8/layout/vList6"/>
    <dgm:cxn modelId="{BC0C2799-E437-419E-901A-B44D62134400}" srcId="{CBCFAEEF-9D59-42E3-8017-644E25FBB543}" destId="{AF6B38EC-C0E6-4D25-8ABF-22B8C4C7D2D3}" srcOrd="1" destOrd="0" parTransId="{7DFD94CF-2715-427C-AE5A-76FA2582B5B5}" sibTransId="{EAD43EE4-8681-4980-877E-030C97DE6ADB}"/>
    <dgm:cxn modelId="{8E33CC9A-2113-42BA-B204-CA400CE66B6D}" srcId="{0F62B82D-2211-4660-A2D6-C27E395F6BE1}" destId="{90DDA847-47C1-4AC7-BC35-2DCAE94F1548}" srcOrd="1" destOrd="0" parTransId="{7F2BE1CC-7E5D-40B7-BD85-41BEF08CE433}" sibTransId="{4B15F568-9675-4AC1-AF5C-2370D4B79B92}"/>
    <dgm:cxn modelId="{C922A8A0-40D0-4708-B39D-B402CE7C7B2D}" srcId="{116A3370-3C8D-44B8-BC54-06A5B711ADAB}" destId="{243E88B2-2780-4439-A572-F071F4FE26D4}" srcOrd="4" destOrd="0" parTransId="{8FEA60FD-4ACF-4E33-AB7B-8AA3373F1F5B}" sibTransId="{C0E68233-A890-43CD-AB08-CEF62442387E}"/>
    <dgm:cxn modelId="{F491AFA2-6EBC-4BD6-AD1A-9875BBF5D16C}" type="presOf" srcId="{83524D86-45AC-4277-B577-1869DD09CAFF}" destId="{ECB98FF5-C100-4167-A6ED-87F0F931E5B4}" srcOrd="0" destOrd="1" presId="urn:microsoft.com/office/officeart/2005/8/layout/vList6"/>
    <dgm:cxn modelId="{7B0F23A8-9777-4146-9722-57C821475708}" type="presOf" srcId="{116A3370-3C8D-44B8-BC54-06A5B711ADAB}" destId="{C1700D05-57F7-45F8-85ED-CAEB1A5F2E33}" srcOrd="0" destOrd="0" presId="urn:microsoft.com/office/officeart/2005/8/layout/vList6"/>
    <dgm:cxn modelId="{5D23BAA9-4CEC-4E94-BC90-AB70825B10E1}" srcId="{0F62B82D-2211-4660-A2D6-C27E395F6BE1}" destId="{086A08BD-465D-4145-A8A6-00341FEC2134}" srcOrd="0" destOrd="0" parTransId="{0F8F9464-BC1D-49E1-A3F7-3E7E1CB9C54C}" sibTransId="{FA65CDD5-08F3-4A3E-B1D1-72C093EB48AC}"/>
    <dgm:cxn modelId="{CA8CC0A9-77CA-471D-A1A4-4275CBC85497}" type="presOf" srcId="{BB4580B9-A32C-44CF-9B5C-711F3BBC042A}" destId="{51484F68-748F-41D4-83FC-C9DC8DFFAB06}" srcOrd="0" destOrd="0" presId="urn:microsoft.com/office/officeart/2005/8/layout/vList6"/>
    <dgm:cxn modelId="{51BAB7AE-EF62-42BE-8F70-BC19ED83AF69}" srcId="{354ACE7E-005D-4657-97E0-189784F431BD}" destId="{21693F81-1239-4DF2-922D-4CE28801A2CB}" srcOrd="0" destOrd="0" parTransId="{901BA89B-12AA-4347-BAFE-D79C0A5421BF}" sibTransId="{7337FBE3-1758-4A89-8179-A0E2A5EE29A4}"/>
    <dgm:cxn modelId="{83D3B8D0-2FA4-4D80-8C41-78BE03E8CFE6}" type="presOf" srcId="{52448857-9039-48EA-B0EE-6284ABA43018}" destId="{2A9AD8C9-9A35-4760-8497-3FBBFDCB446D}" srcOrd="0" destOrd="0" presId="urn:microsoft.com/office/officeart/2005/8/layout/vList6"/>
    <dgm:cxn modelId="{477681DE-C27E-4CA8-91AF-E4C48C22B55E}" type="presOf" srcId="{A1A49713-3915-40CA-BDA4-992651CC6D56}" destId="{ECB98FF5-C100-4167-A6ED-87F0F931E5B4}" srcOrd="0" destOrd="0" presId="urn:microsoft.com/office/officeart/2005/8/layout/vList6"/>
    <dgm:cxn modelId="{21AE3EDF-90B6-4EBA-A109-B27435C6E520}" srcId="{243E88B2-2780-4439-A572-F071F4FE26D4}" destId="{BB4580B9-A32C-44CF-9B5C-711F3BBC042A}" srcOrd="0" destOrd="0" parTransId="{82F5A239-C375-4884-B729-9FB3C757900A}" sibTransId="{7F604FD7-E235-4E90-A308-06F942AAF4F4}"/>
    <dgm:cxn modelId="{32978AE2-ADC1-48FE-BECE-91F9566D7E59}" srcId="{5CA3BA83-43CD-475F-8735-B5BEE8C7AB3D}" destId="{FD5E6391-C04F-4903-8160-A88BCA9BF531}" srcOrd="2" destOrd="0" parTransId="{892C47DC-3B75-497B-BC94-139AA957CCC7}" sibTransId="{1DA234A7-C984-44D7-8123-D7BD939DD63D}"/>
    <dgm:cxn modelId="{826EDFE3-8747-4F2F-B499-F3538F41AA8B}" srcId="{5CA3BA83-43CD-475F-8735-B5BEE8C7AB3D}" destId="{186C3714-6369-49EA-A6BE-4F986E77711B}" srcOrd="3" destOrd="0" parTransId="{9998D0BA-F499-4D0B-9294-BD3857BC0398}" sibTransId="{3012CE9B-D0F9-483E-9D72-9AE86B1DFE8D}"/>
    <dgm:cxn modelId="{5CFCDCEB-D10F-44A7-B1BA-BEC8C9625317}" srcId="{CBCFAEEF-9D59-42E3-8017-644E25FBB543}" destId="{52448857-9039-48EA-B0EE-6284ABA43018}" srcOrd="0" destOrd="0" parTransId="{AD89A543-A6A3-4296-A8AA-175D1E846215}" sibTransId="{76BD32AC-0255-4A9D-A0A3-4BE6A62EBDE2}"/>
    <dgm:cxn modelId="{B3C8BDF1-FBED-4F2D-A989-52024B58A87C}" srcId="{CBCFAEEF-9D59-42E3-8017-644E25FBB543}" destId="{6683A851-81C5-480F-9292-F7098F46C695}" srcOrd="2" destOrd="0" parTransId="{0BAF01D1-3B08-4D0A-8FF5-8993E1603158}" sibTransId="{8B95642C-F792-4350-B0C4-D1C9799A5263}"/>
    <dgm:cxn modelId="{665E7FF5-7731-4586-9D1D-FEF7E95A51E4}" srcId="{243E88B2-2780-4439-A572-F071F4FE26D4}" destId="{EA7D4DD5-ABCE-4FC0-BA5C-F146769B5F9B}" srcOrd="1" destOrd="0" parTransId="{753C8978-54AB-4A90-B017-885E0C9706BA}" sibTransId="{A981EF44-2C39-4223-AAA1-50934F666EC6}"/>
    <dgm:cxn modelId="{D88BE3F6-AAB1-43C8-9B0D-0A6591BAAE08}" type="presOf" srcId="{3788E25B-A26D-4620-9500-E8428CD99F56}" destId="{2A9AD8C9-9A35-4760-8497-3FBBFDCB446D}" srcOrd="0" destOrd="3" presId="urn:microsoft.com/office/officeart/2005/8/layout/vList6"/>
    <dgm:cxn modelId="{F355D6F7-30BD-4A19-812A-F6DF7EC309F2}" type="presOf" srcId="{EA7D4DD5-ABCE-4FC0-BA5C-F146769B5F9B}" destId="{51484F68-748F-41D4-83FC-C9DC8DFFAB06}" srcOrd="0" destOrd="1" presId="urn:microsoft.com/office/officeart/2005/8/layout/vList6"/>
    <dgm:cxn modelId="{7C0495FC-A870-4FFF-9E35-7DA6630B22B9}" srcId="{354ACE7E-005D-4657-97E0-189784F431BD}" destId="{F8348E2C-E21A-4C19-8474-E6DB2394BA9A}" srcOrd="2" destOrd="0" parTransId="{F779E69C-0916-4EBB-9216-E8669F925944}" sibTransId="{E2AFC3A9-1885-458E-A7C1-E9BEA3D3E096}"/>
    <dgm:cxn modelId="{2D07A61A-102D-4A6B-8D72-EBC51CAF74AE}" type="presParOf" srcId="{C1700D05-57F7-45F8-85ED-CAEB1A5F2E33}" destId="{070ADB2C-628E-49E8-B285-30DE8F7EBFA8}" srcOrd="0" destOrd="0" presId="urn:microsoft.com/office/officeart/2005/8/layout/vList6"/>
    <dgm:cxn modelId="{712F3543-60AB-4CB3-A843-865371112148}" type="presParOf" srcId="{070ADB2C-628E-49E8-B285-30DE8F7EBFA8}" destId="{666E94A9-7497-4713-A0C8-9488B8ED8407}" srcOrd="0" destOrd="0" presId="urn:microsoft.com/office/officeart/2005/8/layout/vList6"/>
    <dgm:cxn modelId="{7C6AA1C3-5CED-46BE-97E3-D39D9AFDE266}" type="presParOf" srcId="{070ADB2C-628E-49E8-B285-30DE8F7EBFA8}" destId="{2A9AD8C9-9A35-4760-8497-3FBBFDCB446D}" srcOrd="1" destOrd="0" presId="urn:microsoft.com/office/officeart/2005/8/layout/vList6"/>
    <dgm:cxn modelId="{402CDBD8-F791-4746-BB14-2A104F4069AE}" type="presParOf" srcId="{C1700D05-57F7-45F8-85ED-CAEB1A5F2E33}" destId="{F991E50F-1F13-4DE2-95E0-72A47DAC0543}" srcOrd="1" destOrd="0" presId="urn:microsoft.com/office/officeart/2005/8/layout/vList6"/>
    <dgm:cxn modelId="{7B4154F7-EA59-4CDD-B134-F50430B7CD3E}" type="presParOf" srcId="{C1700D05-57F7-45F8-85ED-CAEB1A5F2E33}" destId="{2A4BC2F5-74B5-4C29-902B-F83825661515}" srcOrd="2" destOrd="0" presId="urn:microsoft.com/office/officeart/2005/8/layout/vList6"/>
    <dgm:cxn modelId="{8C0BB27D-7F0E-4A91-92C8-8861E15F9E0F}" type="presParOf" srcId="{2A4BC2F5-74B5-4C29-902B-F83825661515}" destId="{FA5D5B51-90B1-447A-A665-2C1539C0F53F}" srcOrd="0" destOrd="0" presId="urn:microsoft.com/office/officeart/2005/8/layout/vList6"/>
    <dgm:cxn modelId="{F211C0AF-8D51-476D-A611-EBA84FCAA519}" type="presParOf" srcId="{2A4BC2F5-74B5-4C29-902B-F83825661515}" destId="{F91DF6CE-794F-4A9F-8751-7D4B97D9FA92}" srcOrd="1" destOrd="0" presId="urn:microsoft.com/office/officeart/2005/8/layout/vList6"/>
    <dgm:cxn modelId="{B87A09B7-C521-47F8-BA59-00847156A12A}" type="presParOf" srcId="{C1700D05-57F7-45F8-85ED-CAEB1A5F2E33}" destId="{F9A23C39-1846-4662-AD50-AC47C20310E3}" srcOrd="3" destOrd="0" presId="urn:microsoft.com/office/officeart/2005/8/layout/vList6"/>
    <dgm:cxn modelId="{4053D5A7-E57C-42D1-A78B-0808927C4F43}" type="presParOf" srcId="{C1700D05-57F7-45F8-85ED-CAEB1A5F2E33}" destId="{F727E641-AAA1-4582-9277-599AFEF38D04}" srcOrd="4" destOrd="0" presId="urn:microsoft.com/office/officeart/2005/8/layout/vList6"/>
    <dgm:cxn modelId="{B9E24DCD-ED91-409A-B10E-08C43EA71207}" type="presParOf" srcId="{F727E641-AAA1-4582-9277-599AFEF38D04}" destId="{9F420F5A-4D48-47C1-A068-ED95FB0A6E90}" srcOrd="0" destOrd="0" presId="urn:microsoft.com/office/officeart/2005/8/layout/vList6"/>
    <dgm:cxn modelId="{0D0CA3AD-0270-4042-B86D-EA9A9788A949}" type="presParOf" srcId="{F727E641-AAA1-4582-9277-599AFEF38D04}" destId="{E5AEE29A-FBB5-4C88-9D61-EB0BDB656804}" srcOrd="1" destOrd="0" presId="urn:microsoft.com/office/officeart/2005/8/layout/vList6"/>
    <dgm:cxn modelId="{ECAF964B-8FE3-4358-9892-6BE55DA3D50D}" type="presParOf" srcId="{C1700D05-57F7-45F8-85ED-CAEB1A5F2E33}" destId="{1BB91249-ECB3-4228-B27A-1E384AABE0C8}" srcOrd="5" destOrd="0" presId="urn:microsoft.com/office/officeart/2005/8/layout/vList6"/>
    <dgm:cxn modelId="{245A70B2-BBD8-447F-88C7-551F86BC6293}" type="presParOf" srcId="{C1700D05-57F7-45F8-85ED-CAEB1A5F2E33}" destId="{385188A3-D6B9-496A-8E7D-0423481B5988}" srcOrd="6" destOrd="0" presId="urn:microsoft.com/office/officeart/2005/8/layout/vList6"/>
    <dgm:cxn modelId="{77174F09-6AC3-42A1-AAB6-7E11F8C266AC}" type="presParOf" srcId="{385188A3-D6B9-496A-8E7D-0423481B5988}" destId="{BFDDA7AB-7BED-4AE4-B749-B6ED5BA813A6}" srcOrd="0" destOrd="0" presId="urn:microsoft.com/office/officeart/2005/8/layout/vList6"/>
    <dgm:cxn modelId="{A878F215-7548-4B4D-806B-C6AFC0A4A26E}" type="presParOf" srcId="{385188A3-D6B9-496A-8E7D-0423481B5988}" destId="{ECB98FF5-C100-4167-A6ED-87F0F931E5B4}" srcOrd="1" destOrd="0" presId="urn:microsoft.com/office/officeart/2005/8/layout/vList6"/>
    <dgm:cxn modelId="{3E960BDA-094C-464B-9D63-DFB0170D3092}" type="presParOf" srcId="{C1700D05-57F7-45F8-85ED-CAEB1A5F2E33}" destId="{D9399881-00B9-483F-ADFF-95B434093212}" srcOrd="7" destOrd="0" presId="urn:microsoft.com/office/officeart/2005/8/layout/vList6"/>
    <dgm:cxn modelId="{0A600A4E-E542-4B70-AA14-2354C678284E}" type="presParOf" srcId="{C1700D05-57F7-45F8-85ED-CAEB1A5F2E33}" destId="{3DA4D18A-EB42-462B-805E-D18A87A74FCE}" srcOrd="8" destOrd="0" presId="urn:microsoft.com/office/officeart/2005/8/layout/vList6"/>
    <dgm:cxn modelId="{D7645B4A-D24C-4F94-BCD4-1A880313383B}" type="presParOf" srcId="{3DA4D18A-EB42-462B-805E-D18A87A74FCE}" destId="{24D474D5-E24C-4836-B85F-5315FBEDAE2A}" srcOrd="0" destOrd="0" presId="urn:microsoft.com/office/officeart/2005/8/layout/vList6"/>
    <dgm:cxn modelId="{10D67C73-A672-45E2-B5CE-CF9A4C6B786A}" type="presParOf" srcId="{3DA4D18A-EB42-462B-805E-D18A87A74FCE}" destId="{51484F68-748F-41D4-83FC-C9DC8DFFAB0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B8E49E-7B59-4135-B1B7-67B1C0E10D57}" type="doc">
      <dgm:prSet loTypeId="urn:microsoft.com/office/officeart/2005/8/layout/vList5" loCatId="list" qsTypeId="urn:microsoft.com/office/officeart/2005/8/quickstyle/simple3" qsCatId="simple" csTypeId="urn:microsoft.com/office/officeart/2005/8/colors/colorful4" csCatId="colorful" phldr="1"/>
      <dgm:spPr/>
      <dgm:t>
        <a:bodyPr/>
        <a:lstStyle/>
        <a:p>
          <a:endParaRPr lang="id-ID"/>
        </a:p>
      </dgm:t>
    </dgm:pt>
    <dgm:pt modelId="{5ECC295E-E8AC-47DE-9B90-FB247E8F8DE3}">
      <dgm:prSet phldrT="[Text]" custT="1"/>
      <dgm:spPr/>
      <dgm:t>
        <a:bodyPr/>
        <a:lstStyle/>
        <a:p>
          <a:pPr algn="l"/>
          <a:r>
            <a:rPr lang="en-US" sz="3200" dirty="0"/>
            <a:t>1. </a:t>
          </a:r>
          <a:r>
            <a:rPr lang="en-US" sz="3200" dirty="0" err="1"/>
            <a:t>Pendekatan</a:t>
          </a:r>
          <a:endParaRPr lang="id-ID" sz="3200" dirty="0"/>
        </a:p>
      </dgm:t>
    </dgm:pt>
    <dgm:pt modelId="{7D39AE1B-7198-476E-8DFF-692027EA62EA}" type="parTrans" cxnId="{B6385ECF-BDDD-46ED-877E-A75D79CF1975}">
      <dgm:prSet/>
      <dgm:spPr/>
      <dgm:t>
        <a:bodyPr/>
        <a:lstStyle/>
        <a:p>
          <a:endParaRPr lang="id-ID"/>
        </a:p>
      </dgm:t>
    </dgm:pt>
    <dgm:pt modelId="{45D6F542-C548-42C7-A39F-AAFB376E98E7}" type="sibTrans" cxnId="{B6385ECF-BDDD-46ED-877E-A75D79CF1975}">
      <dgm:prSet/>
      <dgm:spPr/>
      <dgm:t>
        <a:bodyPr/>
        <a:lstStyle/>
        <a:p>
          <a:endParaRPr lang="id-ID"/>
        </a:p>
      </dgm:t>
    </dgm:pt>
    <dgm:pt modelId="{2BEC8CB6-C323-4521-B128-7022EBA593B9}">
      <dgm:prSet phldrT="[Text]" custT="1"/>
      <dgm:spPr/>
      <dgm:t>
        <a:bodyPr/>
        <a:lstStyle/>
        <a:p>
          <a:pPr>
            <a:buFont typeface="+mj-lt"/>
            <a:buAutoNum type="arabicPeriod"/>
          </a:pPr>
          <a:r>
            <a:rPr lang="en-US" sz="2000" dirty="0" err="1"/>
            <a:t>Pendekatan</a:t>
          </a:r>
          <a:r>
            <a:rPr lang="en-US" sz="2000" dirty="0"/>
            <a:t> </a:t>
          </a:r>
          <a:r>
            <a:rPr lang="en-US" sz="2000" dirty="0" err="1"/>
            <a:t>Kualitatif</a:t>
          </a:r>
          <a:endParaRPr lang="id-ID" sz="2000" dirty="0"/>
        </a:p>
      </dgm:t>
    </dgm:pt>
    <dgm:pt modelId="{9551BA80-F781-4BF7-BF83-BCD600ACA2FC}" type="parTrans" cxnId="{AEB17A48-DE8E-4704-9700-B12E112B0736}">
      <dgm:prSet/>
      <dgm:spPr/>
      <dgm:t>
        <a:bodyPr/>
        <a:lstStyle/>
        <a:p>
          <a:endParaRPr lang="id-ID"/>
        </a:p>
      </dgm:t>
    </dgm:pt>
    <dgm:pt modelId="{787B9971-7F04-43C1-BAE0-69723CB8DEF6}" type="sibTrans" cxnId="{AEB17A48-DE8E-4704-9700-B12E112B0736}">
      <dgm:prSet/>
      <dgm:spPr/>
      <dgm:t>
        <a:bodyPr/>
        <a:lstStyle/>
        <a:p>
          <a:endParaRPr lang="id-ID"/>
        </a:p>
      </dgm:t>
    </dgm:pt>
    <dgm:pt modelId="{0B0EA8EE-AD33-4336-9F81-3EB2ED787608}">
      <dgm:prSet phldrT="[Text]" custT="1"/>
      <dgm:spPr/>
      <dgm:t>
        <a:bodyPr/>
        <a:lstStyle/>
        <a:p>
          <a:pPr>
            <a:buFont typeface="+mj-lt"/>
            <a:buAutoNum type="arabicPeriod"/>
          </a:pPr>
          <a:r>
            <a:rPr lang="en-US" sz="2000" dirty="0" err="1"/>
            <a:t>Pendekatan</a:t>
          </a:r>
          <a:r>
            <a:rPr lang="en-US" sz="2000" dirty="0"/>
            <a:t> </a:t>
          </a:r>
          <a:r>
            <a:rPr lang="en-US" sz="2000" dirty="0" err="1"/>
            <a:t>Kuantitatif</a:t>
          </a:r>
          <a:endParaRPr lang="id-ID" sz="2000" dirty="0"/>
        </a:p>
      </dgm:t>
    </dgm:pt>
    <dgm:pt modelId="{919F84D4-9501-4CC2-9A19-E9052CA5E137}" type="parTrans" cxnId="{0F345517-CC07-4124-8B88-7F67F29D79EE}">
      <dgm:prSet/>
      <dgm:spPr/>
      <dgm:t>
        <a:bodyPr/>
        <a:lstStyle/>
        <a:p>
          <a:endParaRPr lang="id-ID"/>
        </a:p>
      </dgm:t>
    </dgm:pt>
    <dgm:pt modelId="{E12174C7-8A62-4F0D-A22F-3EB33DB40004}" type="sibTrans" cxnId="{0F345517-CC07-4124-8B88-7F67F29D79EE}">
      <dgm:prSet/>
      <dgm:spPr/>
      <dgm:t>
        <a:bodyPr/>
        <a:lstStyle/>
        <a:p>
          <a:endParaRPr lang="id-ID"/>
        </a:p>
      </dgm:t>
    </dgm:pt>
    <dgm:pt modelId="{E5E3DF41-7219-4F7D-9A1D-EC9CF9561C20}">
      <dgm:prSet phldrT="[Text]" custT="1"/>
      <dgm:spPr/>
      <dgm:t>
        <a:bodyPr/>
        <a:lstStyle/>
        <a:p>
          <a:pPr algn="l"/>
          <a:r>
            <a:rPr lang="en-US" sz="3200" dirty="0"/>
            <a:t>2. </a:t>
          </a:r>
          <a:r>
            <a:rPr lang="en-US" sz="3200" dirty="0" err="1"/>
            <a:t>Metode</a:t>
          </a:r>
          <a:endParaRPr lang="id-ID" sz="3200" dirty="0"/>
        </a:p>
      </dgm:t>
    </dgm:pt>
    <dgm:pt modelId="{585CDA99-C949-410A-A585-FC3419677A8F}" type="parTrans" cxnId="{4B931260-1C72-42C7-B71C-3B829B74F25D}">
      <dgm:prSet/>
      <dgm:spPr/>
      <dgm:t>
        <a:bodyPr/>
        <a:lstStyle/>
        <a:p>
          <a:endParaRPr lang="id-ID"/>
        </a:p>
      </dgm:t>
    </dgm:pt>
    <dgm:pt modelId="{905E8E88-FE9A-4021-9DEB-85C8119F1472}" type="sibTrans" cxnId="{4B931260-1C72-42C7-B71C-3B829B74F25D}">
      <dgm:prSet/>
      <dgm:spPr/>
      <dgm:t>
        <a:bodyPr/>
        <a:lstStyle/>
        <a:p>
          <a:endParaRPr lang="id-ID"/>
        </a:p>
      </dgm:t>
    </dgm:pt>
    <dgm:pt modelId="{21DFE631-D37B-4F94-B0B2-BC9AF62C1BA3}">
      <dgm:prSet phldrT="[Text]" custT="1"/>
      <dgm:spPr/>
      <dgm:t>
        <a:bodyPr/>
        <a:lstStyle/>
        <a:p>
          <a:pPr>
            <a:buFont typeface="+mj-lt"/>
            <a:buAutoNum type="arabicPeriod"/>
          </a:pPr>
          <a:r>
            <a:rPr lang="en-US" sz="2000" dirty="0" err="1"/>
            <a:t>Metode</a:t>
          </a:r>
          <a:r>
            <a:rPr lang="en-US" sz="2000" dirty="0"/>
            <a:t> </a:t>
          </a:r>
          <a:r>
            <a:rPr lang="en-US" sz="2000" dirty="0" err="1"/>
            <a:t>Penelitian</a:t>
          </a:r>
          <a:r>
            <a:rPr lang="en-US" sz="2000" dirty="0"/>
            <a:t> </a:t>
          </a:r>
          <a:r>
            <a:rPr lang="en-US" sz="2000" dirty="0" err="1"/>
            <a:t>Tindakan</a:t>
          </a:r>
          <a:endParaRPr lang="id-ID" sz="2000" dirty="0"/>
        </a:p>
      </dgm:t>
    </dgm:pt>
    <dgm:pt modelId="{48C9745C-BD9C-4BF8-B269-A1973B37F72B}" type="parTrans" cxnId="{BE3E7AFC-18D8-47F8-94EB-E6889F2DCE47}">
      <dgm:prSet/>
      <dgm:spPr/>
      <dgm:t>
        <a:bodyPr/>
        <a:lstStyle/>
        <a:p>
          <a:endParaRPr lang="id-ID"/>
        </a:p>
      </dgm:t>
    </dgm:pt>
    <dgm:pt modelId="{1F0A5E3F-8974-4319-A284-A3E05174A447}" type="sibTrans" cxnId="{BE3E7AFC-18D8-47F8-94EB-E6889F2DCE47}">
      <dgm:prSet/>
      <dgm:spPr/>
      <dgm:t>
        <a:bodyPr/>
        <a:lstStyle/>
        <a:p>
          <a:endParaRPr lang="id-ID"/>
        </a:p>
      </dgm:t>
    </dgm:pt>
    <dgm:pt modelId="{2F9D9280-1EC9-4A61-8513-08E89784CA10}">
      <dgm:prSet phldrT="[Text]" custT="1"/>
      <dgm:spPr/>
      <dgm:t>
        <a:bodyPr/>
        <a:lstStyle/>
        <a:p>
          <a:pPr>
            <a:buFont typeface="+mj-lt"/>
            <a:buAutoNum type="arabicPeriod"/>
          </a:pPr>
          <a:r>
            <a:rPr lang="en-US" sz="2000" dirty="0" err="1"/>
            <a:t>Metode</a:t>
          </a:r>
          <a:r>
            <a:rPr lang="en-US" sz="2000" dirty="0"/>
            <a:t> </a:t>
          </a:r>
          <a:r>
            <a:rPr lang="en-US" sz="2000" dirty="0" err="1"/>
            <a:t>Eksperimen</a:t>
          </a:r>
          <a:endParaRPr lang="id-ID" sz="2000" dirty="0"/>
        </a:p>
      </dgm:t>
    </dgm:pt>
    <dgm:pt modelId="{88B95388-99ED-4CCD-A89F-3257F366FB0A}" type="parTrans" cxnId="{C51619E5-53A1-4A49-9E16-14A2AC75D6CF}">
      <dgm:prSet/>
      <dgm:spPr/>
      <dgm:t>
        <a:bodyPr/>
        <a:lstStyle/>
        <a:p>
          <a:endParaRPr lang="id-ID"/>
        </a:p>
      </dgm:t>
    </dgm:pt>
    <dgm:pt modelId="{D56C06A3-11F3-4F18-AC57-BC856422E587}" type="sibTrans" cxnId="{C51619E5-53A1-4A49-9E16-14A2AC75D6CF}">
      <dgm:prSet/>
      <dgm:spPr/>
      <dgm:t>
        <a:bodyPr/>
        <a:lstStyle/>
        <a:p>
          <a:endParaRPr lang="id-ID"/>
        </a:p>
      </dgm:t>
    </dgm:pt>
    <dgm:pt modelId="{0B082CC2-267A-4A77-8B5D-F84DDC278C10}">
      <dgm:prSet phldrT="[Text]" custT="1"/>
      <dgm:spPr/>
      <dgm:t>
        <a:bodyPr/>
        <a:lstStyle/>
        <a:p>
          <a:pPr algn="l"/>
          <a:r>
            <a:rPr lang="en-US" sz="3200" dirty="0"/>
            <a:t>3. </a:t>
          </a:r>
          <a:r>
            <a:rPr lang="en-US" sz="3200" dirty="0" err="1"/>
            <a:t>Jenis</a:t>
          </a:r>
          <a:r>
            <a:rPr lang="en-US" sz="3200" dirty="0"/>
            <a:t> Kontribusi</a:t>
          </a:r>
          <a:endParaRPr lang="id-ID" sz="3200" dirty="0"/>
        </a:p>
      </dgm:t>
    </dgm:pt>
    <dgm:pt modelId="{B18C3E16-11EA-4D4F-A10A-DCE42942C1C5}" type="parTrans" cxnId="{B760C562-CD49-40D6-819D-F43C29467653}">
      <dgm:prSet/>
      <dgm:spPr/>
      <dgm:t>
        <a:bodyPr/>
        <a:lstStyle/>
        <a:p>
          <a:endParaRPr lang="id-ID"/>
        </a:p>
      </dgm:t>
    </dgm:pt>
    <dgm:pt modelId="{04389E2A-8281-477A-9110-91A08F686CBF}" type="sibTrans" cxnId="{B760C562-CD49-40D6-819D-F43C29467653}">
      <dgm:prSet/>
      <dgm:spPr/>
      <dgm:t>
        <a:bodyPr/>
        <a:lstStyle/>
        <a:p>
          <a:endParaRPr lang="id-ID"/>
        </a:p>
      </dgm:t>
    </dgm:pt>
    <dgm:pt modelId="{07C34112-31C1-4B1F-88DB-460EDE265862}">
      <dgm:prSet phldrT="[Text]" custT="1"/>
      <dgm:spPr/>
      <dgm:t>
        <a:bodyPr/>
        <a:lstStyle/>
        <a:p>
          <a:pPr>
            <a:buFont typeface="+mj-lt"/>
            <a:buAutoNum type="arabicPeriod"/>
          </a:pPr>
          <a:r>
            <a:rPr lang="en-US" sz="2000" dirty="0"/>
            <a:t>Dasar vs </a:t>
          </a:r>
          <a:r>
            <a:rPr lang="en-US" sz="2000" dirty="0" err="1"/>
            <a:t>Terapan</a:t>
          </a:r>
          <a:endParaRPr lang="id-ID" sz="2000" dirty="0"/>
        </a:p>
      </dgm:t>
    </dgm:pt>
    <dgm:pt modelId="{B4DD7AA2-B06C-4A1C-B9DA-092757CC9577}" type="parTrans" cxnId="{3256E2B0-2139-45F4-9241-419903B5E83C}">
      <dgm:prSet/>
      <dgm:spPr/>
      <dgm:t>
        <a:bodyPr/>
        <a:lstStyle/>
        <a:p>
          <a:endParaRPr lang="id-ID"/>
        </a:p>
      </dgm:t>
    </dgm:pt>
    <dgm:pt modelId="{5EC25FBE-79D3-4167-B046-6EA62997187C}" type="sibTrans" cxnId="{3256E2B0-2139-45F4-9241-419903B5E83C}">
      <dgm:prSet/>
      <dgm:spPr/>
      <dgm:t>
        <a:bodyPr/>
        <a:lstStyle/>
        <a:p>
          <a:endParaRPr lang="id-ID"/>
        </a:p>
      </dgm:t>
    </dgm:pt>
    <dgm:pt modelId="{A99E6514-FDF0-4D41-B48C-21EF4234FF4D}">
      <dgm:prSet phldrT="[Text]" custT="1"/>
      <dgm:spPr/>
      <dgm:t>
        <a:bodyPr/>
        <a:lstStyle/>
        <a:p>
          <a:pPr>
            <a:buFont typeface="+mj-lt"/>
            <a:buAutoNum type="arabicPeriod"/>
          </a:pPr>
          <a:r>
            <a:rPr lang="en-US" sz="2000" dirty="0" err="1"/>
            <a:t>Eksplanatori</a:t>
          </a:r>
          <a:r>
            <a:rPr lang="en-US" sz="2000" dirty="0"/>
            <a:t> vs </a:t>
          </a:r>
          <a:r>
            <a:rPr lang="en-US" sz="2000" dirty="0" err="1"/>
            <a:t>Konfirmatori</a:t>
          </a:r>
          <a:endParaRPr lang="id-ID" sz="2000" dirty="0"/>
        </a:p>
      </dgm:t>
    </dgm:pt>
    <dgm:pt modelId="{2B6CA0AD-9C9C-4B39-9E10-2BBF63336702}" type="parTrans" cxnId="{39820DEF-C36F-424C-8A4E-2EC706A321AA}">
      <dgm:prSet/>
      <dgm:spPr/>
      <dgm:t>
        <a:bodyPr/>
        <a:lstStyle/>
        <a:p>
          <a:endParaRPr lang="id-ID"/>
        </a:p>
      </dgm:t>
    </dgm:pt>
    <dgm:pt modelId="{EF5033D2-787D-4B4E-816D-96F86E29BBD2}" type="sibTrans" cxnId="{39820DEF-C36F-424C-8A4E-2EC706A321AA}">
      <dgm:prSet/>
      <dgm:spPr/>
      <dgm:t>
        <a:bodyPr/>
        <a:lstStyle/>
        <a:p>
          <a:endParaRPr lang="id-ID"/>
        </a:p>
      </dgm:t>
    </dgm:pt>
    <dgm:pt modelId="{5BE5CCC6-193D-4433-8D30-13166EA88EF5}">
      <dgm:prSet phldrT="[Text]" custT="1"/>
      <dgm:spPr/>
      <dgm:t>
        <a:bodyPr/>
        <a:lstStyle/>
        <a:p>
          <a:pPr>
            <a:buFont typeface="+mj-lt"/>
            <a:buAutoNum type="arabicPeriod"/>
          </a:pPr>
          <a:r>
            <a:rPr lang="en-US" sz="2000" dirty="0" err="1"/>
            <a:t>Metode</a:t>
          </a:r>
          <a:r>
            <a:rPr lang="en-US" sz="2000" dirty="0"/>
            <a:t> </a:t>
          </a:r>
          <a:r>
            <a:rPr lang="en-US" sz="2000" dirty="0" err="1"/>
            <a:t>Studi</a:t>
          </a:r>
          <a:r>
            <a:rPr lang="en-US" sz="2000" dirty="0"/>
            <a:t> </a:t>
          </a:r>
          <a:r>
            <a:rPr lang="en-US" sz="2000" dirty="0" err="1"/>
            <a:t>Kasus</a:t>
          </a:r>
          <a:endParaRPr lang="id-ID" sz="2000" dirty="0"/>
        </a:p>
      </dgm:t>
    </dgm:pt>
    <dgm:pt modelId="{94660194-9C6A-4CE3-89A0-7E188D03A767}" type="parTrans" cxnId="{706173B7-7318-43FF-B8D2-CAF2B0EFAAB3}">
      <dgm:prSet/>
      <dgm:spPr/>
      <dgm:t>
        <a:bodyPr/>
        <a:lstStyle/>
        <a:p>
          <a:endParaRPr lang="id-ID"/>
        </a:p>
      </dgm:t>
    </dgm:pt>
    <dgm:pt modelId="{627097A1-7BD8-48D4-8374-9A5A91DB4B8F}" type="sibTrans" cxnId="{706173B7-7318-43FF-B8D2-CAF2B0EFAAB3}">
      <dgm:prSet/>
      <dgm:spPr/>
      <dgm:t>
        <a:bodyPr/>
        <a:lstStyle/>
        <a:p>
          <a:endParaRPr lang="id-ID"/>
        </a:p>
      </dgm:t>
    </dgm:pt>
    <dgm:pt modelId="{B8B09E60-6EB8-4998-A770-B8886A44410E}">
      <dgm:prSet phldrT="[Text]" custT="1"/>
      <dgm:spPr/>
      <dgm:t>
        <a:bodyPr/>
        <a:lstStyle/>
        <a:p>
          <a:pPr>
            <a:buFont typeface="+mj-lt"/>
            <a:buAutoNum type="arabicPeriod"/>
          </a:pPr>
          <a:r>
            <a:rPr lang="en-US" sz="2000" dirty="0" err="1"/>
            <a:t>Metode</a:t>
          </a:r>
          <a:r>
            <a:rPr lang="en-US" sz="2000" dirty="0"/>
            <a:t> </a:t>
          </a:r>
          <a:r>
            <a:rPr lang="en-US" sz="2000" dirty="0" err="1"/>
            <a:t>Survei</a:t>
          </a:r>
          <a:endParaRPr lang="id-ID" sz="2000" dirty="0"/>
        </a:p>
      </dgm:t>
    </dgm:pt>
    <dgm:pt modelId="{4FC039A4-449C-4173-9DD5-DE1CC2AB7403}" type="parTrans" cxnId="{E3A30A3E-0F93-4705-85E4-DAAFC95F25A3}">
      <dgm:prSet/>
      <dgm:spPr/>
      <dgm:t>
        <a:bodyPr/>
        <a:lstStyle/>
        <a:p>
          <a:endParaRPr lang="id-ID"/>
        </a:p>
      </dgm:t>
    </dgm:pt>
    <dgm:pt modelId="{C538D55C-E298-4734-A022-4323E49F7E4D}" type="sibTrans" cxnId="{E3A30A3E-0F93-4705-85E4-DAAFC95F25A3}">
      <dgm:prSet/>
      <dgm:spPr/>
      <dgm:t>
        <a:bodyPr/>
        <a:lstStyle/>
        <a:p>
          <a:endParaRPr lang="id-ID"/>
        </a:p>
      </dgm:t>
    </dgm:pt>
    <dgm:pt modelId="{F7EE8138-3EBA-4375-A4CC-01DC1A04CD67}">
      <dgm:prSet phldrT="[Text]" custT="1"/>
      <dgm:spPr/>
      <dgm:t>
        <a:bodyPr/>
        <a:lstStyle/>
        <a:p>
          <a:pPr>
            <a:buFont typeface="+mj-lt"/>
            <a:buAutoNum type="arabicPeriod"/>
          </a:pPr>
          <a:r>
            <a:rPr lang="en-US" sz="2000" dirty="0" err="1"/>
            <a:t>Deskripsi</a:t>
          </a:r>
          <a:r>
            <a:rPr lang="en-US" sz="2000" dirty="0"/>
            <a:t> vs </a:t>
          </a:r>
          <a:r>
            <a:rPr lang="en-US" sz="2000" dirty="0" err="1"/>
            <a:t>Eksperimen</a:t>
          </a:r>
          <a:r>
            <a:rPr lang="en-US" sz="2000" dirty="0"/>
            <a:t> vs </a:t>
          </a:r>
          <a:r>
            <a:rPr lang="en-US" sz="2000" dirty="0" err="1"/>
            <a:t>Korelasi</a:t>
          </a:r>
          <a:endParaRPr lang="id-ID" sz="2000" dirty="0"/>
        </a:p>
      </dgm:t>
    </dgm:pt>
    <dgm:pt modelId="{F9296E02-B567-47BF-8397-0950691A5462}" type="parTrans" cxnId="{95C0019C-6494-4A34-B2AE-EEADB13FB567}">
      <dgm:prSet/>
      <dgm:spPr/>
      <dgm:t>
        <a:bodyPr/>
        <a:lstStyle/>
        <a:p>
          <a:endParaRPr lang="id-ID"/>
        </a:p>
      </dgm:t>
    </dgm:pt>
    <dgm:pt modelId="{4B62B5CC-1CCD-44E4-B4AE-58C58D97039D}" type="sibTrans" cxnId="{95C0019C-6494-4A34-B2AE-EEADB13FB567}">
      <dgm:prSet/>
      <dgm:spPr/>
      <dgm:t>
        <a:bodyPr/>
        <a:lstStyle/>
        <a:p>
          <a:endParaRPr lang="id-ID"/>
        </a:p>
      </dgm:t>
    </dgm:pt>
    <dgm:pt modelId="{45209221-1637-4A15-B362-AF440C792DB1}" type="pres">
      <dgm:prSet presAssocID="{F2B8E49E-7B59-4135-B1B7-67B1C0E10D57}" presName="Name0" presStyleCnt="0">
        <dgm:presLayoutVars>
          <dgm:dir/>
          <dgm:animLvl val="lvl"/>
          <dgm:resizeHandles val="exact"/>
        </dgm:presLayoutVars>
      </dgm:prSet>
      <dgm:spPr/>
    </dgm:pt>
    <dgm:pt modelId="{AAF67151-B0AE-46D5-B29C-6848C5CBD4BC}" type="pres">
      <dgm:prSet presAssocID="{5ECC295E-E8AC-47DE-9B90-FB247E8F8DE3}" presName="linNode" presStyleCnt="0"/>
      <dgm:spPr/>
    </dgm:pt>
    <dgm:pt modelId="{5E49F44F-D431-4413-B802-5DA6296CDF90}" type="pres">
      <dgm:prSet presAssocID="{5ECC295E-E8AC-47DE-9B90-FB247E8F8DE3}" presName="parentText" presStyleLbl="node1" presStyleIdx="0" presStyleCnt="3" custScaleX="133622">
        <dgm:presLayoutVars>
          <dgm:chMax val="1"/>
          <dgm:bulletEnabled val="1"/>
        </dgm:presLayoutVars>
      </dgm:prSet>
      <dgm:spPr/>
    </dgm:pt>
    <dgm:pt modelId="{B97B3D83-C673-4229-85C4-E310B5CAF413}" type="pres">
      <dgm:prSet presAssocID="{5ECC295E-E8AC-47DE-9B90-FB247E8F8DE3}" presName="descendantText" presStyleLbl="alignAccFollowNode1" presStyleIdx="0" presStyleCnt="3">
        <dgm:presLayoutVars>
          <dgm:bulletEnabled val="1"/>
        </dgm:presLayoutVars>
      </dgm:prSet>
      <dgm:spPr/>
    </dgm:pt>
    <dgm:pt modelId="{4C45D465-8E65-4133-A8C4-587AEDA321E6}" type="pres">
      <dgm:prSet presAssocID="{45D6F542-C548-42C7-A39F-AAFB376E98E7}" presName="sp" presStyleCnt="0"/>
      <dgm:spPr/>
    </dgm:pt>
    <dgm:pt modelId="{99D4AFD0-C874-43AC-9452-F5D828C058B7}" type="pres">
      <dgm:prSet presAssocID="{E5E3DF41-7219-4F7D-9A1D-EC9CF9561C20}" presName="linNode" presStyleCnt="0"/>
      <dgm:spPr/>
    </dgm:pt>
    <dgm:pt modelId="{0C1A36C7-18CD-4068-AECC-819AD3766174}" type="pres">
      <dgm:prSet presAssocID="{E5E3DF41-7219-4F7D-9A1D-EC9CF9561C20}" presName="parentText" presStyleLbl="node1" presStyleIdx="1" presStyleCnt="3" custScaleX="133622">
        <dgm:presLayoutVars>
          <dgm:chMax val="1"/>
          <dgm:bulletEnabled val="1"/>
        </dgm:presLayoutVars>
      </dgm:prSet>
      <dgm:spPr/>
    </dgm:pt>
    <dgm:pt modelId="{57C7D2B2-E708-47B1-8531-AD0AD0A89CC7}" type="pres">
      <dgm:prSet presAssocID="{E5E3DF41-7219-4F7D-9A1D-EC9CF9561C20}" presName="descendantText" presStyleLbl="alignAccFollowNode1" presStyleIdx="1" presStyleCnt="3">
        <dgm:presLayoutVars>
          <dgm:bulletEnabled val="1"/>
        </dgm:presLayoutVars>
      </dgm:prSet>
      <dgm:spPr/>
    </dgm:pt>
    <dgm:pt modelId="{CF4EFFAD-4FAB-4051-A441-59A6CFB49F65}" type="pres">
      <dgm:prSet presAssocID="{905E8E88-FE9A-4021-9DEB-85C8119F1472}" presName="sp" presStyleCnt="0"/>
      <dgm:spPr/>
    </dgm:pt>
    <dgm:pt modelId="{0E7B846C-ECDE-4FEA-A446-45C517A7BE2D}" type="pres">
      <dgm:prSet presAssocID="{0B082CC2-267A-4A77-8B5D-F84DDC278C10}" presName="linNode" presStyleCnt="0"/>
      <dgm:spPr/>
    </dgm:pt>
    <dgm:pt modelId="{4E5076B7-5A71-493C-9A01-881FFA5FE711}" type="pres">
      <dgm:prSet presAssocID="{0B082CC2-267A-4A77-8B5D-F84DDC278C10}" presName="parentText" presStyleLbl="node1" presStyleIdx="2" presStyleCnt="3" custScaleX="133622">
        <dgm:presLayoutVars>
          <dgm:chMax val="1"/>
          <dgm:bulletEnabled val="1"/>
        </dgm:presLayoutVars>
      </dgm:prSet>
      <dgm:spPr/>
    </dgm:pt>
    <dgm:pt modelId="{85EC00B2-7EC7-4D14-960A-905B09CC3E98}" type="pres">
      <dgm:prSet presAssocID="{0B082CC2-267A-4A77-8B5D-F84DDC278C10}" presName="descendantText" presStyleLbl="alignAccFollowNode1" presStyleIdx="2" presStyleCnt="3">
        <dgm:presLayoutVars>
          <dgm:bulletEnabled val="1"/>
        </dgm:presLayoutVars>
      </dgm:prSet>
      <dgm:spPr/>
    </dgm:pt>
  </dgm:ptLst>
  <dgm:cxnLst>
    <dgm:cxn modelId="{D1614C11-3FA3-4109-804C-C7240DDD91FB}" type="presOf" srcId="{0B0EA8EE-AD33-4336-9F81-3EB2ED787608}" destId="{B97B3D83-C673-4229-85C4-E310B5CAF413}" srcOrd="0" destOrd="1" presId="urn:microsoft.com/office/officeart/2005/8/layout/vList5"/>
    <dgm:cxn modelId="{0F345517-CC07-4124-8B88-7F67F29D79EE}" srcId="{5ECC295E-E8AC-47DE-9B90-FB247E8F8DE3}" destId="{0B0EA8EE-AD33-4336-9F81-3EB2ED787608}" srcOrd="1" destOrd="0" parTransId="{919F84D4-9501-4CC2-9A19-E9052CA5E137}" sibTransId="{E12174C7-8A62-4F0D-A22F-3EB33DB40004}"/>
    <dgm:cxn modelId="{0F324420-D795-4814-8AA5-D19D5FA3D64C}" type="presOf" srcId="{B8B09E60-6EB8-4998-A770-B8886A44410E}" destId="{57C7D2B2-E708-47B1-8531-AD0AD0A89CC7}" srcOrd="0" destOrd="3" presId="urn:microsoft.com/office/officeart/2005/8/layout/vList5"/>
    <dgm:cxn modelId="{1A87373C-D76B-45A2-8C76-80426C42BC92}" type="presOf" srcId="{F2B8E49E-7B59-4135-B1B7-67B1C0E10D57}" destId="{45209221-1637-4A15-B362-AF440C792DB1}" srcOrd="0" destOrd="0" presId="urn:microsoft.com/office/officeart/2005/8/layout/vList5"/>
    <dgm:cxn modelId="{E3A30A3E-0F93-4705-85E4-DAAFC95F25A3}" srcId="{E5E3DF41-7219-4F7D-9A1D-EC9CF9561C20}" destId="{B8B09E60-6EB8-4998-A770-B8886A44410E}" srcOrd="3" destOrd="0" parTransId="{4FC039A4-449C-4173-9DD5-DE1CC2AB7403}" sibTransId="{C538D55C-E298-4734-A022-4323E49F7E4D}"/>
    <dgm:cxn modelId="{4B931260-1C72-42C7-B71C-3B829B74F25D}" srcId="{F2B8E49E-7B59-4135-B1B7-67B1C0E10D57}" destId="{E5E3DF41-7219-4F7D-9A1D-EC9CF9561C20}" srcOrd="1" destOrd="0" parTransId="{585CDA99-C949-410A-A585-FC3419677A8F}" sibTransId="{905E8E88-FE9A-4021-9DEB-85C8119F1472}"/>
    <dgm:cxn modelId="{B760C562-CD49-40D6-819D-F43C29467653}" srcId="{F2B8E49E-7B59-4135-B1B7-67B1C0E10D57}" destId="{0B082CC2-267A-4A77-8B5D-F84DDC278C10}" srcOrd="2" destOrd="0" parTransId="{B18C3E16-11EA-4D4F-A10A-DCE42942C1C5}" sibTransId="{04389E2A-8281-477A-9110-91A08F686CBF}"/>
    <dgm:cxn modelId="{F7637945-0E71-4E3B-A67F-B53132FD9040}" type="presOf" srcId="{0B082CC2-267A-4A77-8B5D-F84DDC278C10}" destId="{4E5076B7-5A71-493C-9A01-881FFA5FE711}" srcOrd="0" destOrd="0" presId="urn:microsoft.com/office/officeart/2005/8/layout/vList5"/>
    <dgm:cxn modelId="{AEB17A48-DE8E-4704-9700-B12E112B0736}" srcId="{5ECC295E-E8AC-47DE-9B90-FB247E8F8DE3}" destId="{2BEC8CB6-C323-4521-B128-7022EBA593B9}" srcOrd="0" destOrd="0" parTransId="{9551BA80-F781-4BF7-BF83-BCD600ACA2FC}" sibTransId="{787B9971-7F04-43C1-BAE0-69723CB8DEF6}"/>
    <dgm:cxn modelId="{71FA0352-101D-4053-9E8E-00612AF52EDB}" type="presOf" srcId="{2F9D9280-1EC9-4A61-8513-08E89784CA10}" destId="{57C7D2B2-E708-47B1-8531-AD0AD0A89CC7}" srcOrd="0" destOrd="1" presId="urn:microsoft.com/office/officeart/2005/8/layout/vList5"/>
    <dgm:cxn modelId="{16A91356-6707-46A9-BA9E-0BF17911AC72}" type="presOf" srcId="{21DFE631-D37B-4F94-B0B2-BC9AF62C1BA3}" destId="{57C7D2B2-E708-47B1-8531-AD0AD0A89CC7}" srcOrd="0" destOrd="0" presId="urn:microsoft.com/office/officeart/2005/8/layout/vList5"/>
    <dgm:cxn modelId="{06765298-0837-4066-893F-838D25FAEE50}" type="presOf" srcId="{07C34112-31C1-4B1F-88DB-460EDE265862}" destId="{85EC00B2-7EC7-4D14-960A-905B09CC3E98}" srcOrd="0" destOrd="0" presId="urn:microsoft.com/office/officeart/2005/8/layout/vList5"/>
    <dgm:cxn modelId="{95C0019C-6494-4A34-B2AE-EEADB13FB567}" srcId="{0B082CC2-267A-4A77-8B5D-F84DDC278C10}" destId="{F7EE8138-3EBA-4375-A4CC-01DC1A04CD67}" srcOrd="2" destOrd="0" parTransId="{F9296E02-B567-47BF-8397-0950691A5462}" sibTransId="{4B62B5CC-1CCD-44E4-B4AE-58C58D97039D}"/>
    <dgm:cxn modelId="{18EEC39E-0183-4197-854E-723FC72C619A}" type="presOf" srcId="{5BE5CCC6-193D-4433-8D30-13166EA88EF5}" destId="{57C7D2B2-E708-47B1-8531-AD0AD0A89CC7}" srcOrd="0" destOrd="2" presId="urn:microsoft.com/office/officeart/2005/8/layout/vList5"/>
    <dgm:cxn modelId="{BB4932AA-11AC-4AA5-ACF0-053D4B300DFF}" type="presOf" srcId="{5ECC295E-E8AC-47DE-9B90-FB247E8F8DE3}" destId="{5E49F44F-D431-4413-B802-5DA6296CDF90}" srcOrd="0" destOrd="0" presId="urn:microsoft.com/office/officeart/2005/8/layout/vList5"/>
    <dgm:cxn modelId="{3256E2B0-2139-45F4-9241-419903B5E83C}" srcId="{0B082CC2-267A-4A77-8B5D-F84DDC278C10}" destId="{07C34112-31C1-4B1F-88DB-460EDE265862}" srcOrd="0" destOrd="0" parTransId="{B4DD7AA2-B06C-4A1C-B9DA-092757CC9577}" sibTransId="{5EC25FBE-79D3-4167-B046-6EA62997187C}"/>
    <dgm:cxn modelId="{0BB2C6B5-B044-49FC-AD17-7C497A6DFBC7}" type="presOf" srcId="{2BEC8CB6-C323-4521-B128-7022EBA593B9}" destId="{B97B3D83-C673-4229-85C4-E310B5CAF413}" srcOrd="0" destOrd="0" presId="urn:microsoft.com/office/officeart/2005/8/layout/vList5"/>
    <dgm:cxn modelId="{2C20FBB6-26C4-4814-86F8-3200A6FFEB70}" type="presOf" srcId="{E5E3DF41-7219-4F7D-9A1D-EC9CF9561C20}" destId="{0C1A36C7-18CD-4068-AECC-819AD3766174}" srcOrd="0" destOrd="0" presId="urn:microsoft.com/office/officeart/2005/8/layout/vList5"/>
    <dgm:cxn modelId="{706173B7-7318-43FF-B8D2-CAF2B0EFAAB3}" srcId="{E5E3DF41-7219-4F7D-9A1D-EC9CF9561C20}" destId="{5BE5CCC6-193D-4433-8D30-13166EA88EF5}" srcOrd="2" destOrd="0" parTransId="{94660194-9C6A-4CE3-89A0-7E188D03A767}" sibTransId="{627097A1-7BD8-48D4-8374-9A5A91DB4B8F}"/>
    <dgm:cxn modelId="{224F05BD-A890-4A42-BE1E-82553C1B0150}" type="presOf" srcId="{F7EE8138-3EBA-4375-A4CC-01DC1A04CD67}" destId="{85EC00B2-7EC7-4D14-960A-905B09CC3E98}" srcOrd="0" destOrd="2" presId="urn:microsoft.com/office/officeart/2005/8/layout/vList5"/>
    <dgm:cxn modelId="{040C10CA-FD77-4C37-B558-0EF21303FE3D}" type="presOf" srcId="{A99E6514-FDF0-4D41-B48C-21EF4234FF4D}" destId="{85EC00B2-7EC7-4D14-960A-905B09CC3E98}" srcOrd="0" destOrd="1" presId="urn:microsoft.com/office/officeart/2005/8/layout/vList5"/>
    <dgm:cxn modelId="{B6385ECF-BDDD-46ED-877E-A75D79CF1975}" srcId="{F2B8E49E-7B59-4135-B1B7-67B1C0E10D57}" destId="{5ECC295E-E8AC-47DE-9B90-FB247E8F8DE3}" srcOrd="0" destOrd="0" parTransId="{7D39AE1B-7198-476E-8DFF-692027EA62EA}" sibTransId="{45D6F542-C548-42C7-A39F-AAFB376E98E7}"/>
    <dgm:cxn modelId="{C51619E5-53A1-4A49-9E16-14A2AC75D6CF}" srcId="{E5E3DF41-7219-4F7D-9A1D-EC9CF9561C20}" destId="{2F9D9280-1EC9-4A61-8513-08E89784CA10}" srcOrd="1" destOrd="0" parTransId="{88B95388-99ED-4CCD-A89F-3257F366FB0A}" sibTransId="{D56C06A3-11F3-4F18-AC57-BC856422E587}"/>
    <dgm:cxn modelId="{39820DEF-C36F-424C-8A4E-2EC706A321AA}" srcId="{0B082CC2-267A-4A77-8B5D-F84DDC278C10}" destId="{A99E6514-FDF0-4D41-B48C-21EF4234FF4D}" srcOrd="1" destOrd="0" parTransId="{2B6CA0AD-9C9C-4B39-9E10-2BBF63336702}" sibTransId="{EF5033D2-787D-4B4E-816D-96F86E29BBD2}"/>
    <dgm:cxn modelId="{BE3E7AFC-18D8-47F8-94EB-E6889F2DCE47}" srcId="{E5E3DF41-7219-4F7D-9A1D-EC9CF9561C20}" destId="{21DFE631-D37B-4F94-B0B2-BC9AF62C1BA3}" srcOrd="0" destOrd="0" parTransId="{48C9745C-BD9C-4BF8-B269-A1973B37F72B}" sibTransId="{1F0A5E3F-8974-4319-A284-A3E05174A447}"/>
    <dgm:cxn modelId="{1D100B0A-5DF1-4644-A760-C662D2328D66}" type="presParOf" srcId="{45209221-1637-4A15-B362-AF440C792DB1}" destId="{AAF67151-B0AE-46D5-B29C-6848C5CBD4BC}" srcOrd="0" destOrd="0" presId="urn:microsoft.com/office/officeart/2005/8/layout/vList5"/>
    <dgm:cxn modelId="{4B87D52A-0E55-402C-B60A-BFD05546F988}" type="presParOf" srcId="{AAF67151-B0AE-46D5-B29C-6848C5CBD4BC}" destId="{5E49F44F-D431-4413-B802-5DA6296CDF90}" srcOrd="0" destOrd="0" presId="urn:microsoft.com/office/officeart/2005/8/layout/vList5"/>
    <dgm:cxn modelId="{8C0D440F-3ED4-478B-AF14-90C020730C2C}" type="presParOf" srcId="{AAF67151-B0AE-46D5-B29C-6848C5CBD4BC}" destId="{B97B3D83-C673-4229-85C4-E310B5CAF413}" srcOrd="1" destOrd="0" presId="urn:microsoft.com/office/officeart/2005/8/layout/vList5"/>
    <dgm:cxn modelId="{69F46CBE-9EAF-406F-9645-F02E628BC1B9}" type="presParOf" srcId="{45209221-1637-4A15-B362-AF440C792DB1}" destId="{4C45D465-8E65-4133-A8C4-587AEDA321E6}" srcOrd="1" destOrd="0" presId="urn:microsoft.com/office/officeart/2005/8/layout/vList5"/>
    <dgm:cxn modelId="{E1515D28-4916-4D77-A0A6-E307B2DEE5FA}" type="presParOf" srcId="{45209221-1637-4A15-B362-AF440C792DB1}" destId="{99D4AFD0-C874-43AC-9452-F5D828C058B7}" srcOrd="2" destOrd="0" presId="urn:microsoft.com/office/officeart/2005/8/layout/vList5"/>
    <dgm:cxn modelId="{5101727A-29C4-4D28-9522-8C0716B1AABA}" type="presParOf" srcId="{99D4AFD0-C874-43AC-9452-F5D828C058B7}" destId="{0C1A36C7-18CD-4068-AECC-819AD3766174}" srcOrd="0" destOrd="0" presId="urn:microsoft.com/office/officeart/2005/8/layout/vList5"/>
    <dgm:cxn modelId="{BF4E3078-953D-4C78-80E6-ABCCA38DCF47}" type="presParOf" srcId="{99D4AFD0-C874-43AC-9452-F5D828C058B7}" destId="{57C7D2B2-E708-47B1-8531-AD0AD0A89CC7}" srcOrd="1" destOrd="0" presId="urn:microsoft.com/office/officeart/2005/8/layout/vList5"/>
    <dgm:cxn modelId="{48F355B9-18D0-492C-BA61-0368E885CF9B}" type="presParOf" srcId="{45209221-1637-4A15-B362-AF440C792DB1}" destId="{CF4EFFAD-4FAB-4051-A441-59A6CFB49F65}" srcOrd="3" destOrd="0" presId="urn:microsoft.com/office/officeart/2005/8/layout/vList5"/>
    <dgm:cxn modelId="{77B15BE8-F311-4138-ADF7-EC94556456AB}" type="presParOf" srcId="{45209221-1637-4A15-B362-AF440C792DB1}" destId="{0E7B846C-ECDE-4FEA-A446-45C517A7BE2D}" srcOrd="4" destOrd="0" presId="urn:microsoft.com/office/officeart/2005/8/layout/vList5"/>
    <dgm:cxn modelId="{CAEF4CFD-5F12-4212-BB6E-2B96D534AC24}" type="presParOf" srcId="{0E7B846C-ECDE-4FEA-A446-45C517A7BE2D}" destId="{4E5076B7-5A71-493C-9A01-881FFA5FE711}" srcOrd="0" destOrd="0" presId="urn:microsoft.com/office/officeart/2005/8/layout/vList5"/>
    <dgm:cxn modelId="{013E95B7-565D-4F65-9B15-DAB7407C3C18}" type="presParOf" srcId="{0E7B846C-ECDE-4FEA-A446-45C517A7BE2D}" destId="{85EC00B2-7EC7-4D14-960A-905B09CC3E9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238551-560D-49EB-9D43-1DA875EE262E}" type="doc">
      <dgm:prSet loTypeId="urn:microsoft.com/office/officeart/2005/8/layout/process1" loCatId="process" qsTypeId="urn:microsoft.com/office/officeart/2005/8/quickstyle/simple3" qsCatId="simple" csTypeId="urn:microsoft.com/office/officeart/2005/8/colors/colorful1" csCatId="colorful" phldr="1"/>
      <dgm:spPr/>
    </dgm:pt>
    <dgm:pt modelId="{93647A36-3F74-457E-A342-8D434080C5E9}">
      <dgm:prSet phldrT="[Text]" custT="1"/>
      <dgm:spPr/>
      <dgm:t>
        <a:bodyPr/>
        <a:lstStyle/>
        <a:p>
          <a:r>
            <a:rPr lang="en-US" sz="1600" dirty="0" err="1"/>
            <a:t>Pengamatan</a:t>
          </a:r>
          <a:r>
            <a:rPr lang="en-US" sz="1600" dirty="0"/>
            <a:t> </a:t>
          </a:r>
          <a:r>
            <a:rPr lang="en-US" sz="1600" dirty="0" err="1"/>
            <a:t>terhadap</a:t>
          </a:r>
          <a:r>
            <a:rPr lang="en-US" sz="1600" dirty="0"/>
            <a:t> </a:t>
          </a:r>
          <a:r>
            <a:rPr lang="en-US" sz="1600" dirty="0" err="1"/>
            <a:t>obyek</a:t>
          </a:r>
          <a:r>
            <a:rPr lang="en-US" sz="1600" dirty="0"/>
            <a:t> </a:t>
          </a:r>
          <a:r>
            <a:rPr lang="en-US" sz="1600" dirty="0" err="1"/>
            <a:t>penelitian</a:t>
          </a:r>
          <a:r>
            <a:rPr lang="en-US" sz="1600" dirty="0"/>
            <a:t> </a:t>
          </a:r>
          <a:r>
            <a:rPr lang="en-US" sz="1600" b="1" i="1" dirty="0">
              <a:solidFill>
                <a:srgbClr val="FF0000"/>
              </a:solidFill>
            </a:rPr>
            <a:t>(</a:t>
          </a:r>
          <a:r>
            <a:rPr lang="en-US" sz="1600" b="1" i="1" dirty="0" err="1">
              <a:solidFill>
                <a:srgbClr val="FF0000"/>
              </a:solidFill>
            </a:rPr>
            <a:t>Khusus</a:t>
          </a:r>
          <a:r>
            <a:rPr lang="en-US" sz="1600" b="1" i="1" dirty="0">
              <a:solidFill>
                <a:srgbClr val="FF0000"/>
              </a:solidFill>
            </a:rPr>
            <a:t>)</a:t>
          </a:r>
          <a:endParaRPr lang="id-ID" sz="1600" b="1" i="1" dirty="0">
            <a:solidFill>
              <a:srgbClr val="FF0000"/>
            </a:solidFill>
          </a:endParaRPr>
        </a:p>
      </dgm:t>
    </dgm:pt>
    <dgm:pt modelId="{C0B299EA-A76F-41F4-86C7-CFA0A5AFCB10}" type="parTrans" cxnId="{4EF5BFDC-1E2F-498B-94E6-D86836949380}">
      <dgm:prSet/>
      <dgm:spPr/>
      <dgm:t>
        <a:bodyPr/>
        <a:lstStyle/>
        <a:p>
          <a:endParaRPr lang="id-ID" sz="1400"/>
        </a:p>
      </dgm:t>
    </dgm:pt>
    <dgm:pt modelId="{43645447-E2F8-4444-B4BC-6ADF74D63C95}" type="sibTrans" cxnId="{4EF5BFDC-1E2F-498B-94E6-D86836949380}">
      <dgm:prSet custT="1"/>
      <dgm:spPr/>
      <dgm:t>
        <a:bodyPr/>
        <a:lstStyle/>
        <a:p>
          <a:endParaRPr lang="id-ID" sz="1400"/>
        </a:p>
      </dgm:t>
    </dgm:pt>
    <dgm:pt modelId="{2A0E21F5-238C-4C59-9212-A2969502A9C9}">
      <dgm:prSet phldrT="[Text]" custT="1"/>
      <dgm:spPr/>
      <dgm:t>
        <a:bodyPr/>
        <a:lstStyle/>
        <a:p>
          <a:r>
            <a:rPr lang="en-US" sz="1600" dirty="0" err="1"/>
            <a:t>Menghasilkan</a:t>
          </a:r>
          <a:r>
            <a:rPr lang="en-US" sz="1600" dirty="0"/>
            <a:t> </a:t>
          </a:r>
          <a:r>
            <a:rPr lang="en-US" sz="1600" dirty="0" err="1"/>
            <a:t>konsep</a:t>
          </a:r>
          <a:r>
            <a:rPr lang="en-US" sz="1600" dirty="0"/>
            <a:t> </a:t>
          </a:r>
          <a:r>
            <a:rPr lang="en-US" sz="1600" dirty="0" err="1"/>
            <a:t>atau</a:t>
          </a:r>
          <a:r>
            <a:rPr lang="en-US" sz="1600" dirty="0"/>
            <a:t> </a:t>
          </a:r>
          <a:r>
            <a:rPr lang="en-US" sz="1600" dirty="0" err="1"/>
            <a:t>teori</a:t>
          </a:r>
          <a:r>
            <a:rPr lang="en-US" sz="1600" dirty="0"/>
            <a:t> </a:t>
          </a:r>
          <a:r>
            <a:rPr lang="en-US" sz="1600" dirty="0" err="1"/>
            <a:t>baru</a:t>
          </a:r>
          <a:r>
            <a:rPr lang="en-US" sz="1600" dirty="0"/>
            <a:t> </a:t>
          </a:r>
          <a:r>
            <a:rPr lang="en-US" sz="1600" b="1" i="1" dirty="0">
              <a:solidFill>
                <a:srgbClr val="FF0000"/>
              </a:solidFill>
            </a:rPr>
            <a:t>(</a:t>
          </a:r>
          <a:r>
            <a:rPr lang="en-US" sz="1600" b="1" i="1" dirty="0" err="1">
              <a:solidFill>
                <a:srgbClr val="FF0000"/>
              </a:solidFill>
            </a:rPr>
            <a:t>Umum</a:t>
          </a:r>
          <a:r>
            <a:rPr lang="en-US" sz="1600" b="1" i="1" dirty="0">
              <a:solidFill>
                <a:srgbClr val="FF0000"/>
              </a:solidFill>
            </a:rPr>
            <a:t>)</a:t>
          </a:r>
          <a:endParaRPr lang="id-ID" sz="1600" b="1" i="1" dirty="0">
            <a:solidFill>
              <a:srgbClr val="FF0000"/>
            </a:solidFill>
          </a:endParaRPr>
        </a:p>
      </dgm:t>
    </dgm:pt>
    <dgm:pt modelId="{C8B5FE2B-4944-433C-8FDE-17C07F5A8E78}" type="parTrans" cxnId="{C3FF61A7-1E6A-4AC4-B788-D35D49E34B3E}">
      <dgm:prSet/>
      <dgm:spPr/>
      <dgm:t>
        <a:bodyPr/>
        <a:lstStyle/>
        <a:p>
          <a:endParaRPr lang="id-ID" sz="1400"/>
        </a:p>
      </dgm:t>
    </dgm:pt>
    <dgm:pt modelId="{D322D679-A36B-45E8-B4DD-DB47E96F0842}" type="sibTrans" cxnId="{C3FF61A7-1E6A-4AC4-B788-D35D49E34B3E}">
      <dgm:prSet/>
      <dgm:spPr/>
      <dgm:t>
        <a:bodyPr/>
        <a:lstStyle/>
        <a:p>
          <a:endParaRPr lang="id-ID" sz="1400"/>
        </a:p>
      </dgm:t>
    </dgm:pt>
    <dgm:pt modelId="{DF3D6F3F-0125-464A-B04E-465EA0B8E459}" type="pres">
      <dgm:prSet presAssocID="{26238551-560D-49EB-9D43-1DA875EE262E}" presName="Name0" presStyleCnt="0">
        <dgm:presLayoutVars>
          <dgm:dir/>
          <dgm:resizeHandles val="exact"/>
        </dgm:presLayoutVars>
      </dgm:prSet>
      <dgm:spPr/>
    </dgm:pt>
    <dgm:pt modelId="{12EB4CC8-0F88-48A1-A90E-98F5D964034B}" type="pres">
      <dgm:prSet presAssocID="{93647A36-3F74-457E-A342-8D434080C5E9}" presName="node" presStyleLbl="node1" presStyleIdx="0" presStyleCnt="2" custScaleY="45018">
        <dgm:presLayoutVars>
          <dgm:bulletEnabled val="1"/>
        </dgm:presLayoutVars>
      </dgm:prSet>
      <dgm:spPr/>
    </dgm:pt>
    <dgm:pt modelId="{C70170ED-C93B-4FBE-B4E0-F387B4244F47}" type="pres">
      <dgm:prSet presAssocID="{43645447-E2F8-4444-B4BC-6ADF74D63C95}" presName="sibTrans" presStyleLbl="sibTrans2D1" presStyleIdx="0" presStyleCnt="1"/>
      <dgm:spPr/>
    </dgm:pt>
    <dgm:pt modelId="{D9E1E5B5-6B00-4399-9D1E-4957E2ADD59C}" type="pres">
      <dgm:prSet presAssocID="{43645447-E2F8-4444-B4BC-6ADF74D63C95}" presName="connectorText" presStyleLbl="sibTrans2D1" presStyleIdx="0" presStyleCnt="1"/>
      <dgm:spPr/>
    </dgm:pt>
    <dgm:pt modelId="{BC61273F-5B60-4E95-A003-FAB6782E859B}" type="pres">
      <dgm:prSet presAssocID="{2A0E21F5-238C-4C59-9212-A2969502A9C9}" presName="node" presStyleLbl="node1" presStyleIdx="1" presStyleCnt="2" custScaleY="45018">
        <dgm:presLayoutVars>
          <dgm:bulletEnabled val="1"/>
        </dgm:presLayoutVars>
      </dgm:prSet>
      <dgm:spPr/>
    </dgm:pt>
  </dgm:ptLst>
  <dgm:cxnLst>
    <dgm:cxn modelId="{9D550F07-F381-4FC4-97E7-CFFC060DE9BD}" type="presOf" srcId="{26238551-560D-49EB-9D43-1DA875EE262E}" destId="{DF3D6F3F-0125-464A-B04E-465EA0B8E459}" srcOrd="0" destOrd="0" presId="urn:microsoft.com/office/officeart/2005/8/layout/process1"/>
    <dgm:cxn modelId="{023EE352-8F94-43D5-9AF7-07C942AC0318}" type="presOf" srcId="{43645447-E2F8-4444-B4BC-6ADF74D63C95}" destId="{C70170ED-C93B-4FBE-B4E0-F387B4244F47}" srcOrd="0" destOrd="0" presId="urn:microsoft.com/office/officeart/2005/8/layout/process1"/>
    <dgm:cxn modelId="{70105D7B-5B4B-4C80-864F-18539EF0B5C7}" type="presOf" srcId="{2A0E21F5-238C-4C59-9212-A2969502A9C9}" destId="{BC61273F-5B60-4E95-A003-FAB6782E859B}" srcOrd="0" destOrd="0" presId="urn:microsoft.com/office/officeart/2005/8/layout/process1"/>
    <dgm:cxn modelId="{217DA98A-920A-415B-9A48-6C0BD964969D}" type="presOf" srcId="{43645447-E2F8-4444-B4BC-6ADF74D63C95}" destId="{D9E1E5B5-6B00-4399-9D1E-4957E2ADD59C}" srcOrd="1" destOrd="0" presId="urn:microsoft.com/office/officeart/2005/8/layout/process1"/>
    <dgm:cxn modelId="{C3FF61A7-1E6A-4AC4-B788-D35D49E34B3E}" srcId="{26238551-560D-49EB-9D43-1DA875EE262E}" destId="{2A0E21F5-238C-4C59-9212-A2969502A9C9}" srcOrd="1" destOrd="0" parTransId="{C8B5FE2B-4944-433C-8FDE-17C07F5A8E78}" sibTransId="{D322D679-A36B-45E8-B4DD-DB47E96F0842}"/>
    <dgm:cxn modelId="{4EF5BFDC-1E2F-498B-94E6-D86836949380}" srcId="{26238551-560D-49EB-9D43-1DA875EE262E}" destId="{93647A36-3F74-457E-A342-8D434080C5E9}" srcOrd="0" destOrd="0" parTransId="{C0B299EA-A76F-41F4-86C7-CFA0A5AFCB10}" sibTransId="{43645447-E2F8-4444-B4BC-6ADF74D63C95}"/>
    <dgm:cxn modelId="{7E573EFB-6C6D-44BB-9D0D-F9A11C977156}" type="presOf" srcId="{93647A36-3F74-457E-A342-8D434080C5E9}" destId="{12EB4CC8-0F88-48A1-A90E-98F5D964034B}" srcOrd="0" destOrd="0" presId="urn:microsoft.com/office/officeart/2005/8/layout/process1"/>
    <dgm:cxn modelId="{306FCDAE-10D3-4ED2-8440-EFD14C5F4E8D}" type="presParOf" srcId="{DF3D6F3F-0125-464A-B04E-465EA0B8E459}" destId="{12EB4CC8-0F88-48A1-A90E-98F5D964034B}" srcOrd="0" destOrd="0" presId="urn:microsoft.com/office/officeart/2005/8/layout/process1"/>
    <dgm:cxn modelId="{9DB8FF6A-B15C-49B0-9424-F0418F8E44CC}" type="presParOf" srcId="{DF3D6F3F-0125-464A-B04E-465EA0B8E459}" destId="{C70170ED-C93B-4FBE-B4E0-F387B4244F47}" srcOrd="1" destOrd="0" presId="urn:microsoft.com/office/officeart/2005/8/layout/process1"/>
    <dgm:cxn modelId="{E5917BE9-43A1-4FB1-BFC5-7E3ED66F735D}" type="presParOf" srcId="{C70170ED-C93B-4FBE-B4E0-F387B4244F47}" destId="{D9E1E5B5-6B00-4399-9D1E-4957E2ADD59C}" srcOrd="0" destOrd="0" presId="urn:microsoft.com/office/officeart/2005/8/layout/process1"/>
    <dgm:cxn modelId="{5097EB87-0274-4AD6-BF01-222E717CA550}" type="presParOf" srcId="{DF3D6F3F-0125-464A-B04E-465EA0B8E459}" destId="{BC61273F-5B60-4E95-A003-FAB6782E859B}"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238551-560D-49EB-9D43-1DA875EE262E}" type="doc">
      <dgm:prSet loTypeId="urn:microsoft.com/office/officeart/2005/8/layout/process1" loCatId="process" qsTypeId="urn:microsoft.com/office/officeart/2005/8/quickstyle/simple3" qsCatId="simple" csTypeId="urn:microsoft.com/office/officeart/2005/8/colors/colorful1" csCatId="colorful" phldr="1"/>
      <dgm:spPr/>
      <dgm:t>
        <a:bodyPr/>
        <a:lstStyle/>
        <a:p>
          <a:endParaRPr lang="id-ID"/>
        </a:p>
      </dgm:t>
    </dgm:pt>
    <dgm:pt modelId="{93647A36-3F74-457E-A342-8D434080C5E9}">
      <dgm:prSet phldrT="[Text]" custT="1"/>
      <dgm:spPr/>
      <dgm:t>
        <a:bodyPr/>
        <a:lstStyle/>
        <a:p>
          <a:r>
            <a:rPr lang="en-US" sz="1600" dirty="0" err="1"/>
            <a:t>Kumpulkan</a:t>
          </a:r>
          <a:r>
            <a:rPr lang="en-US" sz="1600" dirty="0"/>
            <a:t> </a:t>
          </a:r>
          <a:r>
            <a:rPr lang="en-US" sz="1600" dirty="0" err="1"/>
            <a:t>Teori</a:t>
          </a:r>
          <a:r>
            <a:rPr lang="en-US" sz="1600" dirty="0"/>
            <a:t> </a:t>
          </a:r>
          <a:r>
            <a:rPr lang="en-US" sz="1600" b="1" i="1" dirty="0">
              <a:solidFill>
                <a:srgbClr val="FF0000"/>
              </a:solidFill>
            </a:rPr>
            <a:t>(</a:t>
          </a:r>
          <a:r>
            <a:rPr lang="en-US" sz="1600" b="1" i="1" dirty="0" err="1">
              <a:solidFill>
                <a:srgbClr val="FF0000"/>
              </a:solidFill>
            </a:rPr>
            <a:t>Umum</a:t>
          </a:r>
          <a:r>
            <a:rPr lang="en-US" sz="1600" b="1" i="1" dirty="0">
              <a:solidFill>
                <a:srgbClr val="FF0000"/>
              </a:solidFill>
            </a:rPr>
            <a:t>)</a:t>
          </a:r>
          <a:endParaRPr lang="id-ID" sz="1600" b="1" i="1" dirty="0">
            <a:solidFill>
              <a:srgbClr val="FF0000"/>
            </a:solidFill>
          </a:endParaRPr>
        </a:p>
      </dgm:t>
    </dgm:pt>
    <dgm:pt modelId="{C0B299EA-A76F-41F4-86C7-CFA0A5AFCB10}" type="parTrans" cxnId="{4EF5BFDC-1E2F-498B-94E6-D86836949380}">
      <dgm:prSet/>
      <dgm:spPr/>
      <dgm:t>
        <a:bodyPr/>
        <a:lstStyle/>
        <a:p>
          <a:endParaRPr lang="id-ID" sz="1400"/>
        </a:p>
      </dgm:t>
    </dgm:pt>
    <dgm:pt modelId="{43645447-E2F8-4444-B4BC-6ADF74D63C95}" type="sibTrans" cxnId="{4EF5BFDC-1E2F-498B-94E6-D86836949380}">
      <dgm:prSet custT="1"/>
      <dgm:spPr/>
      <dgm:t>
        <a:bodyPr/>
        <a:lstStyle/>
        <a:p>
          <a:endParaRPr lang="id-ID" sz="1400"/>
        </a:p>
      </dgm:t>
    </dgm:pt>
    <dgm:pt modelId="{2A0E21F5-238C-4C59-9212-A2969502A9C9}">
      <dgm:prSet phldrT="[Text]" custT="1"/>
      <dgm:spPr/>
      <dgm:t>
        <a:bodyPr/>
        <a:lstStyle/>
        <a:p>
          <a:r>
            <a:rPr lang="en-US" sz="1600" dirty="0" err="1"/>
            <a:t>Hasilkan</a:t>
          </a:r>
          <a:r>
            <a:rPr lang="en-US" sz="1600" dirty="0"/>
            <a:t> </a:t>
          </a:r>
          <a:r>
            <a:rPr lang="en-US" sz="1600" dirty="0" err="1"/>
            <a:t>Konsep</a:t>
          </a:r>
          <a:endParaRPr lang="id-ID" sz="1600" dirty="0"/>
        </a:p>
      </dgm:t>
    </dgm:pt>
    <dgm:pt modelId="{C8B5FE2B-4944-433C-8FDE-17C07F5A8E78}" type="parTrans" cxnId="{C3FF61A7-1E6A-4AC4-B788-D35D49E34B3E}">
      <dgm:prSet/>
      <dgm:spPr/>
      <dgm:t>
        <a:bodyPr/>
        <a:lstStyle/>
        <a:p>
          <a:endParaRPr lang="id-ID" sz="1400"/>
        </a:p>
      </dgm:t>
    </dgm:pt>
    <dgm:pt modelId="{D322D679-A36B-45E8-B4DD-DB47E96F0842}" type="sibTrans" cxnId="{C3FF61A7-1E6A-4AC4-B788-D35D49E34B3E}">
      <dgm:prSet/>
      <dgm:spPr/>
      <dgm:t>
        <a:bodyPr/>
        <a:lstStyle/>
        <a:p>
          <a:endParaRPr lang="id-ID" sz="1400"/>
        </a:p>
      </dgm:t>
    </dgm:pt>
    <dgm:pt modelId="{61D74A89-396F-48C2-86A1-CD9CB7D7F8C8}">
      <dgm:prSet phldrT="[Text]" custT="1"/>
      <dgm:spPr/>
      <dgm:t>
        <a:bodyPr/>
        <a:lstStyle/>
        <a:p>
          <a:r>
            <a:rPr lang="en-US" sz="1600" dirty="0" err="1"/>
            <a:t>Rumuskan</a:t>
          </a:r>
          <a:r>
            <a:rPr lang="en-US" sz="1600" dirty="0"/>
            <a:t> </a:t>
          </a:r>
          <a:r>
            <a:rPr lang="en-US" sz="1600" dirty="0" err="1"/>
            <a:t>Hipotesis</a:t>
          </a:r>
          <a:r>
            <a:rPr lang="en-US" sz="1600" dirty="0"/>
            <a:t> </a:t>
          </a:r>
          <a:r>
            <a:rPr lang="en-US" sz="1600" b="1" i="1" dirty="0">
              <a:solidFill>
                <a:srgbClr val="FF0000"/>
              </a:solidFill>
            </a:rPr>
            <a:t>(</a:t>
          </a:r>
          <a:r>
            <a:rPr lang="en-US" sz="1600" b="1" i="1" dirty="0" err="1">
              <a:solidFill>
                <a:srgbClr val="FF0000"/>
              </a:solidFill>
            </a:rPr>
            <a:t>Khusus</a:t>
          </a:r>
          <a:r>
            <a:rPr lang="en-US" sz="1600" b="1" i="1" dirty="0">
              <a:solidFill>
                <a:srgbClr val="FF0000"/>
              </a:solidFill>
            </a:rPr>
            <a:t>)</a:t>
          </a:r>
          <a:endParaRPr lang="id-ID" sz="1600" b="1" i="1" dirty="0">
            <a:solidFill>
              <a:srgbClr val="FF0000"/>
            </a:solidFill>
          </a:endParaRPr>
        </a:p>
      </dgm:t>
    </dgm:pt>
    <dgm:pt modelId="{7E155912-CADA-4DD4-BAC4-193C960F27CA}" type="parTrans" cxnId="{8119EF7E-D85E-4432-8265-877D4E4E407B}">
      <dgm:prSet/>
      <dgm:spPr/>
      <dgm:t>
        <a:bodyPr/>
        <a:lstStyle/>
        <a:p>
          <a:endParaRPr lang="id-ID"/>
        </a:p>
      </dgm:t>
    </dgm:pt>
    <dgm:pt modelId="{BF45DDC6-C407-4D9A-9258-F645735C061F}" type="sibTrans" cxnId="{8119EF7E-D85E-4432-8265-877D4E4E407B}">
      <dgm:prSet/>
      <dgm:spPr/>
      <dgm:t>
        <a:bodyPr/>
        <a:lstStyle/>
        <a:p>
          <a:endParaRPr lang="id-ID"/>
        </a:p>
      </dgm:t>
    </dgm:pt>
    <dgm:pt modelId="{D381E471-F228-4E04-8EA4-6CC2CA5AE9A9}">
      <dgm:prSet phldrT="[Text]" custT="1"/>
      <dgm:spPr/>
      <dgm:t>
        <a:bodyPr/>
        <a:lstStyle/>
        <a:p>
          <a:r>
            <a:rPr lang="en-US" sz="1600" dirty="0" err="1"/>
            <a:t>Uji</a:t>
          </a:r>
          <a:br>
            <a:rPr lang="en-US" sz="1600" dirty="0"/>
          </a:br>
          <a:r>
            <a:rPr lang="en-US" sz="1600" dirty="0" err="1"/>
            <a:t>Hipotesis</a:t>
          </a:r>
          <a:endParaRPr lang="id-ID" sz="1600" dirty="0"/>
        </a:p>
      </dgm:t>
    </dgm:pt>
    <dgm:pt modelId="{F1795545-BF8A-4655-BE52-0D39E0E62DB7}" type="parTrans" cxnId="{F855B04F-0858-474D-B580-30C5F2CD4B78}">
      <dgm:prSet/>
      <dgm:spPr/>
      <dgm:t>
        <a:bodyPr/>
        <a:lstStyle/>
        <a:p>
          <a:endParaRPr lang="id-ID"/>
        </a:p>
      </dgm:t>
    </dgm:pt>
    <dgm:pt modelId="{A6C3F9E3-011D-47AE-815A-01C1326AD4E5}" type="sibTrans" cxnId="{F855B04F-0858-474D-B580-30C5F2CD4B78}">
      <dgm:prSet/>
      <dgm:spPr/>
      <dgm:t>
        <a:bodyPr/>
        <a:lstStyle/>
        <a:p>
          <a:endParaRPr lang="id-ID"/>
        </a:p>
      </dgm:t>
    </dgm:pt>
    <dgm:pt modelId="{2B77F1AE-2280-4940-9798-AB79C781403A}">
      <dgm:prSet phldrT="[Text]" custT="1"/>
      <dgm:spPr/>
      <dgm:t>
        <a:bodyPr/>
        <a:lstStyle/>
        <a:p>
          <a:r>
            <a:rPr lang="en-US" sz="1600" dirty="0"/>
            <a:t>Tarik </a:t>
          </a:r>
          <a:r>
            <a:rPr lang="en-US" sz="1600" dirty="0" err="1"/>
            <a:t>Kesmpulan</a:t>
          </a:r>
          <a:r>
            <a:rPr lang="en-US" sz="1600" dirty="0"/>
            <a:t> </a:t>
          </a:r>
          <a:r>
            <a:rPr lang="en-US" sz="1600" b="1" i="1" dirty="0">
              <a:solidFill>
                <a:srgbClr val="FF0000"/>
              </a:solidFill>
            </a:rPr>
            <a:t>(</a:t>
          </a:r>
          <a:r>
            <a:rPr lang="en-US" sz="1600" b="1" i="1" dirty="0" err="1">
              <a:solidFill>
                <a:srgbClr val="FF0000"/>
              </a:solidFill>
            </a:rPr>
            <a:t>Umum</a:t>
          </a:r>
          <a:r>
            <a:rPr lang="en-US" sz="1600" b="1" i="1" dirty="0">
              <a:solidFill>
                <a:srgbClr val="FF0000"/>
              </a:solidFill>
            </a:rPr>
            <a:t>)</a:t>
          </a:r>
          <a:endParaRPr lang="id-ID" sz="1600" b="1" i="1" dirty="0">
            <a:solidFill>
              <a:srgbClr val="FF0000"/>
            </a:solidFill>
          </a:endParaRPr>
        </a:p>
      </dgm:t>
    </dgm:pt>
    <dgm:pt modelId="{4E74224F-896D-4C4C-8562-AB129DAA1B19}" type="parTrans" cxnId="{8E340D17-47BC-43B6-9F37-3B10C63346F5}">
      <dgm:prSet/>
      <dgm:spPr/>
      <dgm:t>
        <a:bodyPr/>
        <a:lstStyle/>
        <a:p>
          <a:endParaRPr lang="id-ID"/>
        </a:p>
      </dgm:t>
    </dgm:pt>
    <dgm:pt modelId="{8F7B3A1D-EDD1-4284-BADF-523888747A82}" type="sibTrans" cxnId="{8E340D17-47BC-43B6-9F37-3B10C63346F5}">
      <dgm:prSet/>
      <dgm:spPr/>
      <dgm:t>
        <a:bodyPr/>
        <a:lstStyle/>
        <a:p>
          <a:endParaRPr lang="id-ID"/>
        </a:p>
      </dgm:t>
    </dgm:pt>
    <dgm:pt modelId="{DF3D6F3F-0125-464A-B04E-465EA0B8E459}" type="pres">
      <dgm:prSet presAssocID="{26238551-560D-49EB-9D43-1DA875EE262E}" presName="Name0" presStyleCnt="0">
        <dgm:presLayoutVars>
          <dgm:dir/>
          <dgm:resizeHandles val="exact"/>
        </dgm:presLayoutVars>
      </dgm:prSet>
      <dgm:spPr/>
    </dgm:pt>
    <dgm:pt modelId="{12EB4CC8-0F88-48A1-A90E-98F5D964034B}" type="pres">
      <dgm:prSet presAssocID="{93647A36-3F74-457E-A342-8D434080C5E9}" presName="node" presStyleLbl="node1" presStyleIdx="0" presStyleCnt="5" custScaleY="73434">
        <dgm:presLayoutVars>
          <dgm:bulletEnabled val="1"/>
        </dgm:presLayoutVars>
      </dgm:prSet>
      <dgm:spPr/>
    </dgm:pt>
    <dgm:pt modelId="{C70170ED-C93B-4FBE-B4E0-F387B4244F47}" type="pres">
      <dgm:prSet presAssocID="{43645447-E2F8-4444-B4BC-6ADF74D63C95}" presName="sibTrans" presStyleLbl="sibTrans2D1" presStyleIdx="0" presStyleCnt="4"/>
      <dgm:spPr/>
    </dgm:pt>
    <dgm:pt modelId="{D9E1E5B5-6B00-4399-9D1E-4957E2ADD59C}" type="pres">
      <dgm:prSet presAssocID="{43645447-E2F8-4444-B4BC-6ADF74D63C95}" presName="connectorText" presStyleLbl="sibTrans2D1" presStyleIdx="0" presStyleCnt="4"/>
      <dgm:spPr/>
    </dgm:pt>
    <dgm:pt modelId="{BC61273F-5B60-4E95-A003-FAB6782E859B}" type="pres">
      <dgm:prSet presAssocID="{2A0E21F5-238C-4C59-9212-A2969502A9C9}" presName="node" presStyleLbl="node1" presStyleIdx="1" presStyleCnt="5" custScaleY="73434">
        <dgm:presLayoutVars>
          <dgm:bulletEnabled val="1"/>
        </dgm:presLayoutVars>
      </dgm:prSet>
      <dgm:spPr/>
    </dgm:pt>
    <dgm:pt modelId="{7C686F45-A05A-41F1-80EA-737B050F0A9D}" type="pres">
      <dgm:prSet presAssocID="{D322D679-A36B-45E8-B4DD-DB47E96F0842}" presName="sibTrans" presStyleLbl="sibTrans2D1" presStyleIdx="1" presStyleCnt="4"/>
      <dgm:spPr/>
    </dgm:pt>
    <dgm:pt modelId="{D1BAE97B-2CB9-478B-A8C4-D70DF79F1096}" type="pres">
      <dgm:prSet presAssocID="{D322D679-A36B-45E8-B4DD-DB47E96F0842}" presName="connectorText" presStyleLbl="sibTrans2D1" presStyleIdx="1" presStyleCnt="4"/>
      <dgm:spPr/>
    </dgm:pt>
    <dgm:pt modelId="{C1644332-CF21-4920-AE94-2871AF15B0B6}" type="pres">
      <dgm:prSet presAssocID="{61D74A89-396F-48C2-86A1-CD9CB7D7F8C8}" presName="node" presStyleLbl="node1" presStyleIdx="2" presStyleCnt="5">
        <dgm:presLayoutVars>
          <dgm:bulletEnabled val="1"/>
        </dgm:presLayoutVars>
      </dgm:prSet>
      <dgm:spPr/>
    </dgm:pt>
    <dgm:pt modelId="{F12D568B-420F-4D9F-ADEB-A72C1E2B196C}" type="pres">
      <dgm:prSet presAssocID="{BF45DDC6-C407-4D9A-9258-F645735C061F}" presName="sibTrans" presStyleLbl="sibTrans2D1" presStyleIdx="2" presStyleCnt="4"/>
      <dgm:spPr/>
    </dgm:pt>
    <dgm:pt modelId="{B904ED80-2827-4654-BB4F-A9CF17D01480}" type="pres">
      <dgm:prSet presAssocID="{BF45DDC6-C407-4D9A-9258-F645735C061F}" presName="connectorText" presStyleLbl="sibTrans2D1" presStyleIdx="2" presStyleCnt="4"/>
      <dgm:spPr/>
    </dgm:pt>
    <dgm:pt modelId="{FA3A4FB3-6150-4D9A-B1F4-C8C944CC09F6}" type="pres">
      <dgm:prSet presAssocID="{D381E471-F228-4E04-8EA4-6CC2CA5AE9A9}" presName="node" presStyleLbl="node1" presStyleIdx="3" presStyleCnt="5">
        <dgm:presLayoutVars>
          <dgm:bulletEnabled val="1"/>
        </dgm:presLayoutVars>
      </dgm:prSet>
      <dgm:spPr/>
    </dgm:pt>
    <dgm:pt modelId="{2D492B85-39A0-4DA4-B806-5F9648D7AF70}" type="pres">
      <dgm:prSet presAssocID="{A6C3F9E3-011D-47AE-815A-01C1326AD4E5}" presName="sibTrans" presStyleLbl="sibTrans2D1" presStyleIdx="3" presStyleCnt="4"/>
      <dgm:spPr/>
    </dgm:pt>
    <dgm:pt modelId="{3188A4FE-EEEE-42DC-8BEF-1ED6BF5E2127}" type="pres">
      <dgm:prSet presAssocID="{A6C3F9E3-011D-47AE-815A-01C1326AD4E5}" presName="connectorText" presStyleLbl="sibTrans2D1" presStyleIdx="3" presStyleCnt="4"/>
      <dgm:spPr/>
    </dgm:pt>
    <dgm:pt modelId="{87E87824-3196-4024-AA7E-FF7CB3B7A7C8}" type="pres">
      <dgm:prSet presAssocID="{2B77F1AE-2280-4940-9798-AB79C781403A}" presName="node" presStyleLbl="node1" presStyleIdx="4" presStyleCnt="5">
        <dgm:presLayoutVars>
          <dgm:bulletEnabled val="1"/>
        </dgm:presLayoutVars>
      </dgm:prSet>
      <dgm:spPr/>
    </dgm:pt>
  </dgm:ptLst>
  <dgm:cxnLst>
    <dgm:cxn modelId="{2F256B0A-2C0F-4C34-8866-EA47DBBCAB23}" type="presOf" srcId="{D322D679-A36B-45E8-B4DD-DB47E96F0842}" destId="{D1BAE97B-2CB9-478B-A8C4-D70DF79F1096}" srcOrd="1" destOrd="0" presId="urn:microsoft.com/office/officeart/2005/8/layout/process1"/>
    <dgm:cxn modelId="{B3C23310-BD26-4D4F-8E7C-458C2200E721}" type="presOf" srcId="{43645447-E2F8-4444-B4BC-6ADF74D63C95}" destId="{D9E1E5B5-6B00-4399-9D1E-4957E2ADD59C}" srcOrd="1" destOrd="0" presId="urn:microsoft.com/office/officeart/2005/8/layout/process1"/>
    <dgm:cxn modelId="{E27B8811-1BE9-4D62-BCC6-97814B07D190}" type="presOf" srcId="{43645447-E2F8-4444-B4BC-6ADF74D63C95}" destId="{C70170ED-C93B-4FBE-B4E0-F387B4244F47}" srcOrd="0" destOrd="0" presId="urn:microsoft.com/office/officeart/2005/8/layout/process1"/>
    <dgm:cxn modelId="{83AE8F14-1A2B-45DE-B712-EEF59DF6C4AE}" type="presOf" srcId="{93647A36-3F74-457E-A342-8D434080C5E9}" destId="{12EB4CC8-0F88-48A1-A90E-98F5D964034B}" srcOrd="0" destOrd="0" presId="urn:microsoft.com/office/officeart/2005/8/layout/process1"/>
    <dgm:cxn modelId="{8E340D17-47BC-43B6-9F37-3B10C63346F5}" srcId="{26238551-560D-49EB-9D43-1DA875EE262E}" destId="{2B77F1AE-2280-4940-9798-AB79C781403A}" srcOrd="4" destOrd="0" parTransId="{4E74224F-896D-4C4C-8562-AB129DAA1B19}" sibTransId="{8F7B3A1D-EDD1-4284-BADF-523888747A82}"/>
    <dgm:cxn modelId="{D8EE9218-9FDF-4BDA-A6DA-14DB85DCCEFA}" type="presOf" srcId="{D322D679-A36B-45E8-B4DD-DB47E96F0842}" destId="{7C686F45-A05A-41F1-80EA-737B050F0A9D}" srcOrd="0" destOrd="0" presId="urn:microsoft.com/office/officeart/2005/8/layout/process1"/>
    <dgm:cxn modelId="{38FC243F-3DC2-4E29-B5F7-5C96D3CEDF13}" type="presOf" srcId="{A6C3F9E3-011D-47AE-815A-01C1326AD4E5}" destId="{3188A4FE-EEEE-42DC-8BEF-1ED6BF5E2127}" srcOrd="1" destOrd="0" presId="urn:microsoft.com/office/officeart/2005/8/layout/process1"/>
    <dgm:cxn modelId="{2F029263-CBAA-48C1-9964-1DF0EDD1BF80}" type="presOf" srcId="{BF45DDC6-C407-4D9A-9258-F645735C061F}" destId="{F12D568B-420F-4D9F-ADEB-A72C1E2B196C}" srcOrd="0" destOrd="0" presId="urn:microsoft.com/office/officeart/2005/8/layout/process1"/>
    <dgm:cxn modelId="{F855B04F-0858-474D-B580-30C5F2CD4B78}" srcId="{26238551-560D-49EB-9D43-1DA875EE262E}" destId="{D381E471-F228-4E04-8EA4-6CC2CA5AE9A9}" srcOrd="3" destOrd="0" parTransId="{F1795545-BF8A-4655-BE52-0D39E0E62DB7}" sibTransId="{A6C3F9E3-011D-47AE-815A-01C1326AD4E5}"/>
    <dgm:cxn modelId="{1CBB0052-43A9-430F-89EF-2BF7916DC57E}" type="presOf" srcId="{BF45DDC6-C407-4D9A-9258-F645735C061F}" destId="{B904ED80-2827-4654-BB4F-A9CF17D01480}" srcOrd="1" destOrd="0" presId="urn:microsoft.com/office/officeart/2005/8/layout/process1"/>
    <dgm:cxn modelId="{DEE5AB7E-8097-4423-9EFC-5DE3FDD60040}" type="presOf" srcId="{A6C3F9E3-011D-47AE-815A-01C1326AD4E5}" destId="{2D492B85-39A0-4DA4-B806-5F9648D7AF70}" srcOrd="0" destOrd="0" presId="urn:microsoft.com/office/officeart/2005/8/layout/process1"/>
    <dgm:cxn modelId="{8119EF7E-D85E-4432-8265-877D4E4E407B}" srcId="{26238551-560D-49EB-9D43-1DA875EE262E}" destId="{61D74A89-396F-48C2-86A1-CD9CB7D7F8C8}" srcOrd="2" destOrd="0" parTransId="{7E155912-CADA-4DD4-BAC4-193C960F27CA}" sibTransId="{BF45DDC6-C407-4D9A-9258-F645735C061F}"/>
    <dgm:cxn modelId="{5211E184-4873-4C64-8CCA-AC19DB64059D}" type="presOf" srcId="{61D74A89-396F-48C2-86A1-CD9CB7D7F8C8}" destId="{C1644332-CF21-4920-AE94-2871AF15B0B6}" srcOrd="0" destOrd="0" presId="urn:microsoft.com/office/officeart/2005/8/layout/process1"/>
    <dgm:cxn modelId="{D866259F-D4F3-47FC-9B81-0E5E0197F5D2}" type="presOf" srcId="{D381E471-F228-4E04-8EA4-6CC2CA5AE9A9}" destId="{FA3A4FB3-6150-4D9A-B1F4-C8C944CC09F6}" srcOrd="0" destOrd="0" presId="urn:microsoft.com/office/officeart/2005/8/layout/process1"/>
    <dgm:cxn modelId="{8EBA21A7-36DA-4B03-9E88-398EE4B480A4}" type="presOf" srcId="{26238551-560D-49EB-9D43-1DA875EE262E}" destId="{DF3D6F3F-0125-464A-B04E-465EA0B8E459}" srcOrd="0" destOrd="0" presId="urn:microsoft.com/office/officeart/2005/8/layout/process1"/>
    <dgm:cxn modelId="{C3FF61A7-1E6A-4AC4-B788-D35D49E34B3E}" srcId="{26238551-560D-49EB-9D43-1DA875EE262E}" destId="{2A0E21F5-238C-4C59-9212-A2969502A9C9}" srcOrd="1" destOrd="0" parTransId="{C8B5FE2B-4944-433C-8FDE-17C07F5A8E78}" sibTransId="{D322D679-A36B-45E8-B4DD-DB47E96F0842}"/>
    <dgm:cxn modelId="{8368C6D5-C91C-441F-BF0A-3C7AD35783CF}" type="presOf" srcId="{2A0E21F5-238C-4C59-9212-A2969502A9C9}" destId="{BC61273F-5B60-4E95-A003-FAB6782E859B}" srcOrd="0" destOrd="0" presId="urn:microsoft.com/office/officeart/2005/8/layout/process1"/>
    <dgm:cxn modelId="{4EF5BFDC-1E2F-498B-94E6-D86836949380}" srcId="{26238551-560D-49EB-9D43-1DA875EE262E}" destId="{93647A36-3F74-457E-A342-8D434080C5E9}" srcOrd="0" destOrd="0" parTransId="{C0B299EA-A76F-41F4-86C7-CFA0A5AFCB10}" sibTransId="{43645447-E2F8-4444-B4BC-6ADF74D63C95}"/>
    <dgm:cxn modelId="{A76410DD-A0E0-43AE-A7E4-18B32AC07E28}" type="presOf" srcId="{2B77F1AE-2280-4940-9798-AB79C781403A}" destId="{87E87824-3196-4024-AA7E-FF7CB3B7A7C8}" srcOrd="0" destOrd="0" presId="urn:microsoft.com/office/officeart/2005/8/layout/process1"/>
    <dgm:cxn modelId="{FFAE2B21-C2DD-4E35-BF2C-7E39AC3C2135}" type="presParOf" srcId="{DF3D6F3F-0125-464A-B04E-465EA0B8E459}" destId="{12EB4CC8-0F88-48A1-A90E-98F5D964034B}" srcOrd="0" destOrd="0" presId="urn:microsoft.com/office/officeart/2005/8/layout/process1"/>
    <dgm:cxn modelId="{D4E16F28-99ED-4411-A2C2-148D65E9E7FC}" type="presParOf" srcId="{DF3D6F3F-0125-464A-B04E-465EA0B8E459}" destId="{C70170ED-C93B-4FBE-B4E0-F387B4244F47}" srcOrd="1" destOrd="0" presId="urn:microsoft.com/office/officeart/2005/8/layout/process1"/>
    <dgm:cxn modelId="{88EF04F1-CF0F-4B35-ABA6-BCB9CB3E6286}" type="presParOf" srcId="{C70170ED-C93B-4FBE-B4E0-F387B4244F47}" destId="{D9E1E5B5-6B00-4399-9D1E-4957E2ADD59C}" srcOrd="0" destOrd="0" presId="urn:microsoft.com/office/officeart/2005/8/layout/process1"/>
    <dgm:cxn modelId="{F870ED99-56D8-44E6-9235-55B7A36263F9}" type="presParOf" srcId="{DF3D6F3F-0125-464A-B04E-465EA0B8E459}" destId="{BC61273F-5B60-4E95-A003-FAB6782E859B}" srcOrd="2" destOrd="0" presId="urn:microsoft.com/office/officeart/2005/8/layout/process1"/>
    <dgm:cxn modelId="{5564F8DC-7BD1-4A89-A3A8-C12A451EE3AE}" type="presParOf" srcId="{DF3D6F3F-0125-464A-B04E-465EA0B8E459}" destId="{7C686F45-A05A-41F1-80EA-737B050F0A9D}" srcOrd="3" destOrd="0" presId="urn:microsoft.com/office/officeart/2005/8/layout/process1"/>
    <dgm:cxn modelId="{57F99D59-DFF8-4D02-9499-457F3E7D1C5C}" type="presParOf" srcId="{7C686F45-A05A-41F1-80EA-737B050F0A9D}" destId="{D1BAE97B-2CB9-478B-A8C4-D70DF79F1096}" srcOrd="0" destOrd="0" presId="urn:microsoft.com/office/officeart/2005/8/layout/process1"/>
    <dgm:cxn modelId="{8FEB0B56-23C7-4A93-A11E-DFE9FE0257F6}" type="presParOf" srcId="{DF3D6F3F-0125-464A-B04E-465EA0B8E459}" destId="{C1644332-CF21-4920-AE94-2871AF15B0B6}" srcOrd="4" destOrd="0" presId="urn:microsoft.com/office/officeart/2005/8/layout/process1"/>
    <dgm:cxn modelId="{D6415F0F-85CE-4A74-90A3-3302C3236579}" type="presParOf" srcId="{DF3D6F3F-0125-464A-B04E-465EA0B8E459}" destId="{F12D568B-420F-4D9F-ADEB-A72C1E2B196C}" srcOrd="5" destOrd="0" presId="urn:microsoft.com/office/officeart/2005/8/layout/process1"/>
    <dgm:cxn modelId="{49B7DF5D-258C-4377-A964-14D3ED071408}" type="presParOf" srcId="{F12D568B-420F-4D9F-ADEB-A72C1E2B196C}" destId="{B904ED80-2827-4654-BB4F-A9CF17D01480}" srcOrd="0" destOrd="0" presId="urn:microsoft.com/office/officeart/2005/8/layout/process1"/>
    <dgm:cxn modelId="{FD622019-1219-49A0-B364-9E44F96C37EB}" type="presParOf" srcId="{DF3D6F3F-0125-464A-B04E-465EA0B8E459}" destId="{FA3A4FB3-6150-4D9A-B1F4-C8C944CC09F6}" srcOrd="6" destOrd="0" presId="urn:microsoft.com/office/officeart/2005/8/layout/process1"/>
    <dgm:cxn modelId="{70DF81C7-2628-48AC-9CE4-49D8102C5FD3}" type="presParOf" srcId="{DF3D6F3F-0125-464A-B04E-465EA0B8E459}" destId="{2D492B85-39A0-4DA4-B806-5F9648D7AF70}" srcOrd="7" destOrd="0" presId="urn:microsoft.com/office/officeart/2005/8/layout/process1"/>
    <dgm:cxn modelId="{63D7F0DA-79EE-4CBD-B0E1-632A355CBA6D}" type="presParOf" srcId="{2D492B85-39A0-4DA4-B806-5F9648D7AF70}" destId="{3188A4FE-EEEE-42DC-8BEF-1ED6BF5E2127}" srcOrd="0" destOrd="0" presId="urn:microsoft.com/office/officeart/2005/8/layout/process1"/>
    <dgm:cxn modelId="{0D357305-BEBE-4D04-A735-6C0C02A37C7F}" type="presParOf" srcId="{DF3D6F3F-0125-464A-B04E-465EA0B8E459}" destId="{87E87824-3196-4024-AA7E-FF7CB3B7A7C8}" srcOrd="8"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6A3370-3C8D-44B8-BC54-06A5B711ADAB}" type="doc">
      <dgm:prSet loTypeId="urn:microsoft.com/office/officeart/2005/8/layout/vList6" loCatId="process" qsTypeId="urn:microsoft.com/office/officeart/2005/8/quickstyle/simple3" qsCatId="simple" csTypeId="urn:microsoft.com/office/officeart/2005/8/colors/colorful1" csCatId="colorful" phldr="1"/>
      <dgm:spPr/>
      <dgm:t>
        <a:bodyPr/>
        <a:lstStyle/>
        <a:p>
          <a:endParaRPr lang="en-US"/>
        </a:p>
      </dgm:t>
    </dgm:pt>
    <dgm:pt modelId="{52448857-9039-48EA-B0EE-6284ABA43018}">
      <dgm:prSet custT="1"/>
      <dgm:spPr/>
      <dgm:t>
        <a:bodyPr anchor="ctr"/>
        <a:lstStyle/>
        <a:p>
          <a:pPr>
            <a:buFontTx/>
            <a:buNone/>
          </a:pPr>
          <a:r>
            <a:rPr lang="id-ID" sz="1400" dirty="0"/>
            <a:t>  1.1 </a:t>
          </a:r>
          <a:r>
            <a:rPr lang="en-US" sz="1400" dirty="0">
              <a:hlinkClick xmlns:r="http://schemas.openxmlformats.org/officeDocument/2006/relationships" r:id="rId1" action="ppaction://hlinksldjump"/>
            </a:rPr>
            <a:t>Definisi</a:t>
          </a:r>
          <a:r>
            <a:rPr lang="en-US" sz="1400" dirty="0"/>
            <a:t> </a:t>
          </a:r>
          <a:r>
            <a:rPr lang="en-US" sz="1400" dirty="0" err="1"/>
            <a:t>Penelitian</a:t>
          </a:r>
          <a:endParaRPr lang="en-ID" sz="1400" dirty="0"/>
        </a:p>
      </dgm:t>
    </dgm:pt>
    <dgm:pt modelId="{AD89A543-A6A3-4296-A8AA-175D1E846215}" type="parTrans" cxnId="{5CFCDCEB-D10F-44A7-B1BA-BEC8C9625317}">
      <dgm:prSet/>
      <dgm:spPr/>
      <dgm:t>
        <a:bodyPr/>
        <a:lstStyle/>
        <a:p>
          <a:endParaRPr lang="en-US"/>
        </a:p>
      </dgm:t>
    </dgm:pt>
    <dgm:pt modelId="{76BD32AC-0255-4A9D-A0A3-4BE6A62EBDE2}" type="sibTrans" cxnId="{5CFCDCEB-D10F-44A7-B1BA-BEC8C9625317}">
      <dgm:prSet/>
      <dgm:spPr/>
      <dgm:t>
        <a:bodyPr/>
        <a:lstStyle/>
        <a:p>
          <a:endParaRPr lang="en-US"/>
        </a:p>
      </dgm:t>
    </dgm:pt>
    <dgm:pt modelId="{AF6B38EC-C0E6-4D25-8ABF-22B8C4C7D2D3}">
      <dgm:prSet custT="1"/>
      <dgm:spPr/>
      <dgm:t>
        <a:bodyPr anchor="ctr"/>
        <a:lstStyle/>
        <a:p>
          <a:pPr>
            <a:buFontTx/>
            <a:buNone/>
          </a:pPr>
          <a:r>
            <a:rPr lang="id-ID" sz="1400" dirty="0"/>
            <a:t>  1.2 </a:t>
          </a:r>
          <a:r>
            <a:rPr lang="en-US" sz="1400" dirty="0">
              <a:hlinkClick xmlns:r="http://schemas.openxmlformats.org/officeDocument/2006/relationships" r:id="rId2" action="ppaction://hlinksldjump"/>
            </a:rPr>
            <a:t>Klasifikasi</a:t>
          </a:r>
          <a:r>
            <a:rPr lang="en-US" sz="1400" dirty="0"/>
            <a:t> </a:t>
          </a:r>
          <a:r>
            <a:rPr lang="en-US" sz="1400" dirty="0" err="1"/>
            <a:t>Penelitian</a:t>
          </a:r>
          <a:endParaRPr lang="en-ID" sz="1400" dirty="0"/>
        </a:p>
      </dgm:t>
    </dgm:pt>
    <dgm:pt modelId="{7DFD94CF-2715-427C-AE5A-76FA2582B5B5}" type="parTrans" cxnId="{BC0C2799-E437-419E-901A-B44D62134400}">
      <dgm:prSet/>
      <dgm:spPr/>
      <dgm:t>
        <a:bodyPr/>
        <a:lstStyle/>
        <a:p>
          <a:endParaRPr lang="en-US"/>
        </a:p>
      </dgm:t>
    </dgm:pt>
    <dgm:pt modelId="{EAD43EE4-8681-4980-877E-030C97DE6ADB}" type="sibTrans" cxnId="{BC0C2799-E437-419E-901A-B44D62134400}">
      <dgm:prSet/>
      <dgm:spPr/>
      <dgm:t>
        <a:bodyPr/>
        <a:lstStyle/>
        <a:p>
          <a:endParaRPr lang="en-US"/>
        </a:p>
      </dgm:t>
    </dgm:pt>
    <dgm:pt modelId="{6683A851-81C5-480F-9292-F7098F46C695}">
      <dgm:prSet custT="1"/>
      <dgm:spPr/>
      <dgm:t>
        <a:bodyPr anchor="ctr"/>
        <a:lstStyle/>
        <a:p>
          <a:pPr>
            <a:buFontTx/>
            <a:buNone/>
          </a:pPr>
          <a:r>
            <a:rPr lang="id-ID" sz="1400" dirty="0"/>
            <a:t>  1.3 </a:t>
          </a:r>
          <a:r>
            <a:rPr lang="en-US" sz="1400" dirty="0">
              <a:hlinkClick xmlns:r="http://schemas.openxmlformats.org/officeDocument/2006/relationships" r:id="rId3" action="ppaction://hlinksldjump"/>
            </a:rPr>
            <a:t>Gaya</a:t>
          </a:r>
          <a:r>
            <a:rPr lang="en-US" sz="1400" dirty="0"/>
            <a:t> </a:t>
          </a:r>
          <a:r>
            <a:rPr lang="en-US" sz="1400" dirty="0" err="1"/>
            <a:t>Penelitian</a:t>
          </a:r>
          <a:r>
            <a:rPr lang="en-US" sz="1400" dirty="0"/>
            <a:t> Computing</a:t>
          </a:r>
          <a:endParaRPr lang="id-ID" sz="1400" dirty="0"/>
        </a:p>
      </dgm:t>
    </dgm:pt>
    <dgm:pt modelId="{0BAF01D1-3B08-4D0A-8FF5-8993E1603158}" type="parTrans" cxnId="{B3C8BDF1-FBED-4F2D-A989-52024B58A87C}">
      <dgm:prSet/>
      <dgm:spPr/>
      <dgm:t>
        <a:bodyPr/>
        <a:lstStyle/>
        <a:p>
          <a:endParaRPr lang="en-US"/>
        </a:p>
      </dgm:t>
    </dgm:pt>
    <dgm:pt modelId="{8B95642C-F792-4350-B0C4-D1C9799A5263}" type="sibTrans" cxnId="{B3C8BDF1-FBED-4F2D-A989-52024B58A87C}">
      <dgm:prSet/>
      <dgm:spPr/>
      <dgm:t>
        <a:bodyPr/>
        <a:lstStyle/>
        <a:p>
          <a:endParaRPr lang="en-US"/>
        </a:p>
      </dgm:t>
    </dgm:pt>
    <dgm:pt modelId="{354ACE7E-005D-4657-97E0-189784F431BD}">
      <dgm:prSet custT="1"/>
      <dgm:spPr/>
      <dgm:t>
        <a:bodyPr/>
        <a:lstStyle/>
        <a:p>
          <a:pPr algn="l"/>
          <a:r>
            <a:rPr lang="id-ID" sz="2400" dirty="0"/>
            <a:t>2. </a:t>
          </a:r>
          <a:r>
            <a:rPr lang="en-US" sz="2400" dirty="0">
              <a:hlinkClick xmlns:r="http://schemas.openxmlformats.org/officeDocument/2006/relationships" r:id="rId4" action="ppaction://hlinksldjump"/>
            </a:rPr>
            <a:t>Tahapan</a:t>
          </a:r>
          <a:r>
            <a:rPr lang="en-US" sz="2400" dirty="0"/>
            <a:t> </a:t>
          </a:r>
          <a:r>
            <a:rPr lang="en-US" sz="2400" dirty="0" err="1"/>
            <a:t>Penelitian</a:t>
          </a:r>
          <a:endParaRPr lang="id-ID" sz="2400" dirty="0"/>
        </a:p>
      </dgm:t>
    </dgm:pt>
    <dgm:pt modelId="{BC0B78E4-7666-4357-B9C2-70E690047842}" type="parTrans" cxnId="{74A2B115-DB51-4AA9-B2FF-1190BE292086}">
      <dgm:prSet/>
      <dgm:spPr/>
      <dgm:t>
        <a:bodyPr/>
        <a:lstStyle/>
        <a:p>
          <a:endParaRPr lang="en-US"/>
        </a:p>
      </dgm:t>
    </dgm:pt>
    <dgm:pt modelId="{260049A6-EA14-4E0F-BCBF-51636D50172A}" type="sibTrans" cxnId="{74A2B115-DB51-4AA9-B2FF-1190BE292086}">
      <dgm:prSet/>
      <dgm:spPr/>
      <dgm:t>
        <a:bodyPr/>
        <a:lstStyle/>
        <a:p>
          <a:endParaRPr lang="en-US"/>
        </a:p>
      </dgm:t>
    </dgm:pt>
    <dgm:pt modelId="{21693F81-1239-4DF2-922D-4CE28801A2CB}">
      <dgm:prSet custT="1"/>
      <dgm:spPr/>
      <dgm:t>
        <a:bodyPr anchor="ctr"/>
        <a:lstStyle/>
        <a:p>
          <a:pPr>
            <a:buFontTx/>
            <a:buNone/>
          </a:pPr>
          <a:r>
            <a:rPr lang="en-ID" sz="1400" dirty="0"/>
            <a:t>  2.1 </a:t>
          </a:r>
          <a:r>
            <a:rPr lang="en-ID" sz="1400" dirty="0" err="1"/>
            <a:t>Tahapan</a:t>
          </a:r>
          <a:r>
            <a:rPr lang="en-ID" sz="1400" dirty="0"/>
            <a:t> </a:t>
          </a:r>
          <a:r>
            <a:rPr lang="en-ID" sz="1400" dirty="0" err="1"/>
            <a:t>Penelitian</a:t>
          </a:r>
          <a:r>
            <a:rPr lang="en-ID" sz="1400" dirty="0"/>
            <a:t> </a:t>
          </a:r>
          <a:r>
            <a:rPr lang="en-ID" sz="1400" dirty="0">
              <a:hlinkClick xmlns:r="http://schemas.openxmlformats.org/officeDocument/2006/relationships" r:id="rId5" action="ppaction://hlinksldjump"/>
            </a:rPr>
            <a:t>Umum</a:t>
          </a:r>
          <a:endParaRPr lang="id-ID" sz="1400" dirty="0"/>
        </a:p>
      </dgm:t>
    </dgm:pt>
    <dgm:pt modelId="{901BA89B-12AA-4347-BAFE-D79C0A5421BF}" type="parTrans" cxnId="{51BAB7AE-EF62-42BE-8F70-BC19ED83AF69}">
      <dgm:prSet/>
      <dgm:spPr/>
      <dgm:t>
        <a:bodyPr/>
        <a:lstStyle/>
        <a:p>
          <a:endParaRPr lang="en-US"/>
        </a:p>
      </dgm:t>
    </dgm:pt>
    <dgm:pt modelId="{7337FBE3-1758-4A89-8179-A0E2A5EE29A4}" type="sibTrans" cxnId="{51BAB7AE-EF62-42BE-8F70-BC19ED83AF69}">
      <dgm:prSet/>
      <dgm:spPr/>
      <dgm:t>
        <a:bodyPr/>
        <a:lstStyle/>
        <a:p>
          <a:endParaRPr lang="en-US"/>
        </a:p>
      </dgm:t>
    </dgm:pt>
    <dgm:pt modelId="{0F62B82D-2211-4660-A2D6-C27E395F6BE1}">
      <dgm:prSet custT="1"/>
      <dgm:spPr/>
      <dgm:t>
        <a:bodyPr/>
        <a:lstStyle/>
        <a:p>
          <a:pPr algn="l"/>
          <a:r>
            <a:rPr lang="id-ID" sz="2400" dirty="0"/>
            <a:t>3. </a:t>
          </a:r>
          <a:r>
            <a:rPr lang="en-US" sz="2400" dirty="0">
              <a:hlinkClick xmlns:r="http://schemas.openxmlformats.org/officeDocument/2006/relationships" r:id="rId6" action="ppaction://hlinksldjump"/>
            </a:rPr>
            <a:t>Literature</a:t>
          </a:r>
          <a:r>
            <a:rPr lang="en-US" sz="2400" dirty="0"/>
            <a:t> Review</a:t>
          </a:r>
          <a:endParaRPr lang="id-ID" sz="2400" dirty="0"/>
        </a:p>
      </dgm:t>
    </dgm:pt>
    <dgm:pt modelId="{86C90B9A-1763-43D8-BEA7-98BEA89224C7}" type="parTrans" cxnId="{A533DB7D-BADE-484F-90EE-D561F81C5824}">
      <dgm:prSet/>
      <dgm:spPr/>
      <dgm:t>
        <a:bodyPr/>
        <a:lstStyle/>
        <a:p>
          <a:endParaRPr lang="en-US"/>
        </a:p>
      </dgm:t>
    </dgm:pt>
    <dgm:pt modelId="{CC009A08-B6BC-4560-8C95-968ACCA51FA1}" type="sibTrans" cxnId="{A533DB7D-BADE-484F-90EE-D561F81C5824}">
      <dgm:prSet/>
      <dgm:spPr/>
      <dgm:t>
        <a:bodyPr/>
        <a:lstStyle/>
        <a:p>
          <a:endParaRPr lang="en-US"/>
        </a:p>
      </dgm:t>
    </dgm:pt>
    <dgm:pt modelId="{086A08BD-465D-4145-A8A6-00341FEC2134}">
      <dgm:prSet custT="1"/>
      <dgm:spPr/>
      <dgm:t>
        <a:bodyPr anchor="ctr"/>
        <a:lstStyle/>
        <a:p>
          <a:pPr>
            <a:buFontTx/>
            <a:buNone/>
          </a:pPr>
          <a:r>
            <a:rPr lang="en-ID" sz="1400" dirty="0"/>
            <a:t>  3.1 </a:t>
          </a:r>
          <a:r>
            <a:rPr lang="en-ID" sz="1400" dirty="0">
              <a:hlinkClick xmlns:r="http://schemas.openxmlformats.org/officeDocument/2006/relationships" r:id="rId7" action="ppaction://hlinksldjump"/>
            </a:rPr>
            <a:t>Literatur</a:t>
          </a:r>
          <a:r>
            <a:rPr lang="en-ID" sz="1400" dirty="0"/>
            <a:t> </a:t>
          </a:r>
          <a:r>
            <a:rPr lang="en-ID" sz="1400" dirty="0" err="1"/>
            <a:t>Ilmiah</a:t>
          </a:r>
          <a:endParaRPr lang="id-ID" sz="1400" dirty="0"/>
        </a:p>
      </dgm:t>
    </dgm:pt>
    <dgm:pt modelId="{0F8F9464-BC1D-49E1-A3F7-3E7E1CB9C54C}" type="parTrans" cxnId="{5D23BAA9-4CEC-4E94-BC90-AB70825B10E1}">
      <dgm:prSet/>
      <dgm:spPr/>
      <dgm:t>
        <a:bodyPr/>
        <a:lstStyle/>
        <a:p>
          <a:endParaRPr lang="en-US"/>
        </a:p>
      </dgm:t>
    </dgm:pt>
    <dgm:pt modelId="{FA65CDD5-08F3-4A3E-B1D1-72C093EB48AC}" type="sibTrans" cxnId="{5D23BAA9-4CEC-4E94-BC90-AB70825B10E1}">
      <dgm:prSet/>
      <dgm:spPr/>
      <dgm:t>
        <a:bodyPr/>
        <a:lstStyle/>
        <a:p>
          <a:endParaRPr lang="en-US"/>
        </a:p>
      </dgm:t>
    </dgm:pt>
    <dgm:pt modelId="{5CA3BA83-43CD-475F-8735-B5BEE8C7AB3D}">
      <dgm:prSet custT="1"/>
      <dgm:spPr/>
      <dgm:t>
        <a:bodyPr/>
        <a:lstStyle/>
        <a:p>
          <a:pPr algn="l"/>
          <a:r>
            <a:rPr lang="id-ID" sz="2400" dirty="0"/>
            <a:t>4. </a:t>
          </a:r>
          <a:r>
            <a:rPr lang="en-US" sz="2400" dirty="0">
              <a:hlinkClick xmlns:r="http://schemas.openxmlformats.org/officeDocument/2006/relationships" r:id="rId8" action="ppaction://hlinksldjump"/>
            </a:rPr>
            <a:t>Penulisan</a:t>
          </a:r>
          <a:r>
            <a:rPr lang="en-US" sz="2400" dirty="0"/>
            <a:t> </a:t>
          </a:r>
          <a:r>
            <a:rPr lang="en-US" sz="2400" dirty="0" err="1"/>
            <a:t>Ilmiah</a:t>
          </a:r>
          <a:endParaRPr lang="id-ID" sz="2400" dirty="0"/>
        </a:p>
      </dgm:t>
    </dgm:pt>
    <dgm:pt modelId="{7F70A77B-AF34-48EB-90EF-ECBE2F76FFE5}" type="parTrans" cxnId="{B3469E3B-0A5F-4121-8A9A-5B7987A6536E}">
      <dgm:prSet/>
      <dgm:spPr/>
      <dgm:t>
        <a:bodyPr/>
        <a:lstStyle/>
        <a:p>
          <a:endParaRPr lang="en-US"/>
        </a:p>
      </dgm:t>
    </dgm:pt>
    <dgm:pt modelId="{8B4DB6AA-7D7A-4E70-B5E5-A5B375DD776A}" type="sibTrans" cxnId="{B3469E3B-0A5F-4121-8A9A-5B7987A6536E}">
      <dgm:prSet/>
      <dgm:spPr/>
      <dgm:t>
        <a:bodyPr/>
        <a:lstStyle/>
        <a:p>
          <a:endParaRPr lang="en-US"/>
        </a:p>
      </dgm:t>
    </dgm:pt>
    <dgm:pt modelId="{A1A49713-3915-40CA-BDA4-992651CC6D56}">
      <dgm:prSet custT="1"/>
      <dgm:spPr/>
      <dgm:t>
        <a:bodyPr anchor="ctr"/>
        <a:lstStyle/>
        <a:p>
          <a:pPr>
            <a:buFontTx/>
            <a:buNone/>
          </a:pPr>
          <a:r>
            <a:rPr lang="fi-FI" sz="1400" dirty="0"/>
            <a:t>  4.1 </a:t>
          </a:r>
          <a:r>
            <a:rPr lang="fi-FI" sz="1400" dirty="0">
              <a:hlinkClick xmlns:r="http://schemas.openxmlformats.org/officeDocument/2006/relationships" r:id="rId9" action="ppaction://hlinksldjump"/>
            </a:rPr>
            <a:t>Mengapa</a:t>
          </a:r>
          <a:r>
            <a:rPr lang="fi-FI" sz="1400" dirty="0"/>
            <a:t> Penulisan dan Publikasi Ilmiah?</a:t>
          </a:r>
          <a:endParaRPr lang="id-ID" sz="1400" dirty="0"/>
        </a:p>
      </dgm:t>
    </dgm:pt>
    <dgm:pt modelId="{ED44447D-2ABE-4C0F-BD5D-0330397CC6EC}" type="parTrans" cxnId="{32048307-19DD-456B-84BC-718E1AF4575C}">
      <dgm:prSet/>
      <dgm:spPr/>
      <dgm:t>
        <a:bodyPr/>
        <a:lstStyle/>
        <a:p>
          <a:endParaRPr lang="en-US"/>
        </a:p>
      </dgm:t>
    </dgm:pt>
    <dgm:pt modelId="{294BBC22-3906-46BD-BF22-E07586A95F06}" type="sibTrans" cxnId="{32048307-19DD-456B-84BC-718E1AF4575C}">
      <dgm:prSet/>
      <dgm:spPr/>
      <dgm:t>
        <a:bodyPr/>
        <a:lstStyle/>
        <a:p>
          <a:endParaRPr lang="en-US"/>
        </a:p>
      </dgm:t>
    </dgm:pt>
    <dgm:pt modelId="{243E88B2-2780-4439-A572-F071F4FE26D4}">
      <dgm:prSet custT="1"/>
      <dgm:spPr/>
      <dgm:t>
        <a:bodyPr/>
        <a:lstStyle/>
        <a:p>
          <a:pPr algn="l"/>
          <a:r>
            <a:rPr lang="id-ID" sz="2400" dirty="0"/>
            <a:t>5. </a:t>
          </a:r>
          <a:r>
            <a:rPr lang="en-US" sz="2400" dirty="0">
              <a:hlinkClick xmlns:r="http://schemas.openxmlformats.org/officeDocument/2006/relationships" r:id="rId10" action="ppaction://hlinksldjump"/>
            </a:rPr>
            <a:t>Pembimbingan</a:t>
          </a:r>
          <a:r>
            <a:rPr lang="en-US" sz="2400" dirty="0"/>
            <a:t> dan </a:t>
          </a:r>
          <a:br>
            <a:rPr lang="en-US" sz="2400" dirty="0"/>
          </a:br>
          <a:r>
            <a:rPr lang="en-US" sz="2400" dirty="0"/>
            <a:t>    </a:t>
          </a:r>
          <a:r>
            <a:rPr lang="en-US" sz="2400" dirty="0" err="1"/>
            <a:t>Presentasi</a:t>
          </a:r>
          <a:r>
            <a:rPr lang="en-US" sz="2400" dirty="0"/>
            <a:t> </a:t>
          </a:r>
          <a:r>
            <a:rPr lang="en-US" sz="2400" dirty="0" err="1"/>
            <a:t>Penelitian</a:t>
          </a:r>
          <a:endParaRPr lang="id-ID" sz="2400" dirty="0"/>
        </a:p>
      </dgm:t>
    </dgm:pt>
    <dgm:pt modelId="{8FEA60FD-4ACF-4E33-AB7B-8AA3373F1F5B}" type="parTrans" cxnId="{C922A8A0-40D0-4708-B39D-B402CE7C7B2D}">
      <dgm:prSet/>
      <dgm:spPr/>
      <dgm:t>
        <a:bodyPr/>
        <a:lstStyle/>
        <a:p>
          <a:endParaRPr lang="en-US"/>
        </a:p>
      </dgm:t>
    </dgm:pt>
    <dgm:pt modelId="{C0E68233-A890-43CD-AB08-CEF62442387E}" type="sibTrans" cxnId="{C922A8A0-40D0-4708-B39D-B402CE7C7B2D}">
      <dgm:prSet/>
      <dgm:spPr/>
      <dgm:t>
        <a:bodyPr/>
        <a:lstStyle/>
        <a:p>
          <a:endParaRPr lang="en-US"/>
        </a:p>
      </dgm:t>
    </dgm:pt>
    <dgm:pt modelId="{BB4580B9-A32C-44CF-9B5C-711F3BBC042A}">
      <dgm:prSet custT="1"/>
      <dgm:spPr/>
      <dgm:t>
        <a:bodyPr anchor="ctr"/>
        <a:lstStyle/>
        <a:p>
          <a:pPr>
            <a:buFontTx/>
            <a:buNone/>
          </a:pPr>
          <a:r>
            <a:rPr lang="en-ID" sz="1400" dirty="0"/>
            <a:t>  5.1 </a:t>
          </a:r>
          <a:r>
            <a:rPr lang="en-ID" sz="1400" dirty="0">
              <a:hlinkClick xmlns:r="http://schemas.openxmlformats.org/officeDocument/2006/relationships" r:id="rId11" action="ppaction://hlinksldjump"/>
            </a:rPr>
            <a:t>Pembimbingan</a:t>
          </a:r>
          <a:r>
            <a:rPr lang="en-ID" sz="1400" dirty="0"/>
            <a:t> </a:t>
          </a:r>
          <a:r>
            <a:rPr lang="en-ID" sz="1400" dirty="0" err="1"/>
            <a:t>Penelitian</a:t>
          </a:r>
          <a:endParaRPr lang="id-ID" sz="1400" dirty="0"/>
        </a:p>
      </dgm:t>
    </dgm:pt>
    <dgm:pt modelId="{82F5A239-C375-4884-B729-9FB3C757900A}" type="parTrans" cxnId="{21AE3EDF-90B6-4EBA-A109-B27435C6E520}">
      <dgm:prSet/>
      <dgm:spPr/>
      <dgm:t>
        <a:bodyPr/>
        <a:lstStyle/>
        <a:p>
          <a:endParaRPr lang="en-US"/>
        </a:p>
      </dgm:t>
    </dgm:pt>
    <dgm:pt modelId="{7F604FD7-E235-4E90-A308-06F942AAF4F4}" type="sibTrans" cxnId="{21AE3EDF-90B6-4EBA-A109-B27435C6E520}">
      <dgm:prSet/>
      <dgm:spPr/>
      <dgm:t>
        <a:bodyPr/>
        <a:lstStyle/>
        <a:p>
          <a:endParaRPr lang="en-US"/>
        </a:p>
      </dgm:t>
    </dgm:pt>
    <dgm:pt modelId="{CBCFAEEF-9D59-42E3-8017-644E25FBB543}">
      <dgm:prSet phldrT="[Text]" custT="1"/>
      <dgm:spPr/>
      <dgm:t>
        <a:bodyPr/>
        <a:lstStyle/>
        <a:p>
          <a:pPr algn="l">
            <a:buFont typeface="+mj-lt"/>
            <a:buAutoNum type="arabicPeriod"/>
          </a:pPr>
          <a:r>
            <a:rPr lang="id-ID" sz="2400" dirty="0"/>
            <a:t>1. </a:t>
          </a:r>
          <a:r>
            <a:rPr lang="id-ID" sz="2400" u="none" dirty="0">
              <a:hlinkClick xmlns:r="http://schemas.openxmlformats.org/officeDocument/2006/relationships" r:id="rId12" action="ppaction://hlinksldjump"/>
            </a:rPr>
            <a:t>Pengantar</a:t>
          </a:r>
          <a:r>
            <a:rPr lang="id-ID" sz="2400" u="none" dirty="0"/>
            <a:t> </a:t>
          </a:r>
          <a:r>
            <a:rPr lang="en-US" sz="2400" u="none" dirty="0" err="1"/>
            <a:t>Penelitian</a:t>
          </a:r>
          <a:endParaRPr lang="en-US" sz="2400" u="none" dirty="0"/>
        </a:p>
      </dgm:t>
    </dgm:pt>
    <dgm:pt modelId="{08608689-5856-4752-AAF1-0C6B74AC3301}" type="sibTrans" cxnId="{2F3BBE5F-5E8A-4B85-9019-DE77C2CF402B}">
      <dgm:prSet/>
      <dgm:spPr/>
      <dgm:t>
        <a:bodyPr/>
        <a:lstStyle/>
        <a:p>
          <a:endParaRPr lang="en-US"/>
        </a:p>
      </dgm:t>
    </dgm:pt>
    <dgm:pt modelId="{700C16CE-3389-41AE-8FF8-6667A509B921}" type="parTrans" cxnId="{2F3BBE5F-5E8A-4B85-9019-DE77C2CF402B}">
      <dgm:prSet/>
      <dgm:spPr/>
      <dgm:t>
        <a:bodyPr/>
        <a:lstStyle/>
        <a:p>
          <a:endParaRPr lang="en-US"/>
        </a:p>
      </dgm:t>
    </dgm:pt>
    <dgm:pt modelId="{3788E25B-A26D-4620-9500-E8428CD99F56}">
      <dgm:prSet custT="1"/>
      <dgm:spPr/>
      <dgm:t>
        <a:bodyPr anchor="ctr"/>
        <a:lstStyle/>
        <a:p>
          <a:pPr>
            <a:buFontTx/>
            <a:buNone/>
          </a:pPr>
          <a:r>
            <a:rPr lang="en-US" sz="1400" dirty="0"/>
            <a:t>  1.4 </a:t>
          </a:r>
          <a:r>
            <a:rPr lang="en-US" sz="1400" dirty="0">
              <a:hlinkClick xmlns:r="http://schemas.openxmlformats.org/officeDocument/2006/relationships" r:id="rId13" action="ppaction://hlinksldjump"/>
            </a:rPr>
            <a:t>Kontribusi</a:t>
          </a:r>
          <a:r>
            <a:rPr lang="en-US" sz="1400" dirty="0"/>
            <a:t> dan </a:t>
          </a:r>
          <a:r>
            <a:rPr lang="en-US" sz="1400" dirty="0" err="1"/>
            <a:t>Orisinalitas</a:t>
          </a:r>
          <a:endParaRPr lang="id-ID" sz="1400" dirty="0"/>
        </a:p>
      </dgm:t>
    </dgm:pt>
    <dgm:pt modelId="{91C31A82-D524-4B4B-90B0-6A4D9F62729E}" type="parTrans" cxnId="{6531C06A-7D68-4FC8-8ABB-8FE035DFB070}">
      <dgm:prSet/>
      <dgm:spPr/>
      <dgm:t>
        <a:bodyPr/>
        <a:lstStyle/>
        <a:p>
          <a:endParaRPr lang="en-ID"/>
        </a:p>
      </dgm:t>
    </dgm:pt>
    <dgm:pt modelId="{971DABBD-3759-4E00-BB22-3F9FD48BB8A9}" type="sibTrans" cxnId="{6531C06A-7D68-4FC8-8ABB-8FE035DFB070}">
      <dgm:prSet/>
      <dgm:spPr/>
      <dgm:t>
        <a:bodyPr/>
        <a:lstStyle/>
        <a:p>
          <a:endParaRPr lang="en-ID"/>
        </a:p>
      </dgm:t>
    </dgm:pt>
    <dgm:pt modelId="{A6BBC2CF-87ED-4446-BEA1-7876F38006A9}">
      <dgm:prSet custT="1"/>
      <dgm:spPr/>
      <dgm:t>
        <a:bodyPr/>
        <a:lstStyle/>
        <a:p>
          <a:pPr>
            <a:buFontTx/>
            <a:buNone/>
          </a:pPr>
          <a:r>
            <a:rPr lang="en-ID" sz="1400" dirty="0"/>
            <a:t>  2.2 Tahapan Penelitian </a:t>
          </a:r>
          <a:r>
            <a:rPr lang="en-ID" sz="1400" dirty="0">
              <a:hlinkClick xmlns:r="http://schemas.openxmlformats.org/officeDocument/2006/relationships" r:id="rId14" action="ppaction://hlinksldjump"/>
            </a:rPr>
            <a:t>Computing</a:t>
          </a:r>
          <a:endParaRPr lang="en-ID" sz="1400" dirty="0"/>
        </a:p>
      </dgm:t>
    </dgm:pt>
    <dgm:pt modelId="{80501417-4476-4F9D-8C6A-C54D1F62AD60}" type="parTrans" cxnId="{69329F0F-F5CA-479B-9D55-EAEE68F27100}">
      <dgm:prSet/>
      <dgm:spPr/>
      <dgm:t>
        <a:bodyPr/>
        <a:lstStyle/>
        <a:p>
          <a:endParaRPr lang="en-ID"/>
        </a:p>
      </dgm:t>
    </dgm:pt>
    <dgm:pt modelId="{052DB2C7-6327-441F-8E44-B1A25E96BB03}" type="sibTrans" cxnId="{69329F0F-F5CA-479B-9D55-EAEE68F27100}">
      <dgm:prSet/>
      <dgm:spPr/>
      <dgm:t>
        <a:bodyPr/>
        <a:lstStyle/>
        <a:p>
          <a:endParaRPr lang="en-ID"/>
        </a:p>
      </dgm:t>
    </dgm:pt>
    <dgm:pt modelId="{F8348E2C-E21A-4C19-8474-E6DB2394BA9A}">
      <dgm:prSet custT="1"/>
      <dgm:spPr/>
      <dgm:t>
        <a:bodyPr/>
        <a:lstStyle/>
        <a:p>
          <a:pPr>
            <a:buFontTx/>
            <a:buNone/>
          </a:pPr>
          <a:r>
            <a:rPr lang="en-ID" sz="1400" dirty="0"/>
            <a:t>  2.3 Tahapan </a:t>
          </a:r>
          <a:r>
            <a:rPr lang="en-ID" sz="1400" dirty="0" err="1"/>
            <a:t>Penelitian</a:t>
          </a:r>
          <a:r>
            <a:rPr lang="en-ID" sz="1400" dirty="0"/>
            <a:t> Computing</a:t>
          </a:r>
          <a:br>
            <a:rPr lang="en-ID" sz="1400" dirty="0"/>
          </a:br>
          <a:r>
            <a:rPr lang="en-ID" sz="1400" dirty="0"/>
            <a:t>      </a:t>
          </a:r>
          <a:r>
            <a:rPr lang="en-ID" sz="1400" dirty="0" err="1"/>
            <a:t>Fokus</a:t>
          </a:r>
          <a:r>
            <a:rPr lang="en-ID" sz="1400" dirty="0"/>
            <a:t> </a:t>
          </a:r>
          <a:r>
            <a:rPr lang="en-ID" sz="1400" dirty="0">
              <a:hlinkClick xmlns:r="http://schemas.openxmlformats.org/officeDocument/2006/relationships" r:id="rId15" action="ppaction://hlinksldjump"/>
            </a:rPr>
            <a:t>Perbaikan </a:t>
          </a:r>
          <a:r>
            <a:rPr lang="en-ID" sz="1400" dirty="0" err="1">
              <a:hlinkClick xmlns:r="http://schemas.openxmlformats.org/officeDocument/2006/relationships" r:id="rId15" action="ppaction://hlinksldjump"/>
            </a:rPr>
            <a:t>Algoritma</a:t>
          </a:r>
          <a:endParaRPr lang="en-ID" sz="1400" dirty="0"/>
        </a:p>
      </dgm:t>
    </dgm:pt>
    <dgm:pt modelId="{F779E69C-0916-4EBB-9216-E8669F925944}" type="parTrans" cxnId="{7C0495FC-A870-4FFF-9E35-7DA6630B22B9}">
      <dgm:prSet/>
      <dgm:spPr/>
      <dgm:t>
        <a:bodyPr/>
        <a:lstStyle/>
        <a:p>
          <a:endParaRPr lang="en-ID"/>
        </a:p>
      </dgm:t>
    </dgm:pt>
    <dgm:pt modelId="{E2AFC3A9-1885-458E-A7C1-E9BEA3D3E096}" type="sibTrans" cxnId="{7C0495FC-A870-4FFF-9E35-7DA6630B22B9}">
      <dgm:prSet/>
      <dgm:spPr/>
      <dgm:t>
        <a:bodyPr/>
        <a:lstStyle/>
        <a:p>
          <a:endParaRPr lang="en-ID"/>
        </a:p>
      </dgm:t>
    </dgm:pt>
    <dgm:pt modelId="{90DDA847-47C1-4AC7-BC35-2DCAE94F1548}">
      <dgm:prSet custT="1"/>
      <dgm:spPr/>
      <dgm:t>
        <a:bodyPr/>
        <a:lstStyle/>
        <a:p>
          <a:pPr>
            <a:buFontTx/>
            <a:buNone/>
          </a:pPr>
          <a:r>
            <a:rPr lang="en-ID" sz="1400" dirty="0"/>
            <a:t>  3.2 Teknik </a:t>
          </a:r>
          <a:r>
            <a:rPr lang="en-ID" sz="1400" dirty="0">
              <a:hlinkClick xmlns:r="http://schemas.openxmlformats.org/officeDocument/2006/relationships" r:id="rId16" action="ppaction://hlinksldjump"/>
            </a:rPr>
            <a:t>Mengelola</a:t>
          </a:r>
          <a:r>
            <a:rPr lang="en-ID" sz="1400" dirty="0"/>
            <a:t> Paper</a:t>
          </a:r>
        </a:p>
      </dgm:t>
    </dgm:pt>
    <dgm:pt modelId="{7F2BE1CC-7E5D-40B7-BD85-41BEF08CE433}" type="parTrans" cxnId="{8E33CC9A-2113-42BA-B204-CA400CE66B6D}">
      <dgm:prSet/>
      <dgm:spPr/>
      <dgm:t>
        <a:bodyPr/>
        <a:lstStyle/>
        <a:p>
          <a:endParaRPr lang="en-ID"/>
        </a:p>
      </dgm:t>
    </dgm:pt>
    <dgm:pt modelId="{4B15F568-9675-4AC1-AF5C-2370D4B79B92}" type="sibTrans" cxnId="{8E33CC9A-2113-42BA-B204-CA400CE66B6D}">
      <dgm:prSet/>
      <dgm:spPr/>
      <dgm:t>
        <a:bodyPr/>
        <a:lstStyle/>
        <a:p>
          <a:endParaRPr lang="en-ID"/>
        </a:p>
      </dgm:t>
    </dgm:pt>
    <dgm:pt modelId="{C1D7C6CC-43A8-4F8E-A352-CF41AA020319}">
      <dgm:prSet custT="1"/>
      <dgm:spPr/>
      <dgm:t>
        <a:bodyPr/>
        <a:lstStyle/>
        <a:p>
          <a:pPr>
            <a:buFontTx/>
            <a:buNone/>
          </a:pPr>
          <a:r>
            <a:rPr lang="en-ID" sz="1400" dirty="0"/>
            <a:t>  3.3 Teknik </a:t>
          </a:r>
          <a:r>
            <a:rPr lang="en-ID" sz="1400" dirty="0">
              <a:hlinkClick xmlns:r="http://schemas.openxmlformats.org/officeDocument/2006/relationships" r:id="rId17" action="ppaction://hlinksldjump"/>
            </a:rPr>
            <a:t>Mereview</a:t>
          </a:r>
          <a:r>
            <a:rPr lang="en-ID" sz="1400" dirty="0"/>
            <a:t> Paper</a:t>
          </a:r>
        </a:p>
      </dgm:t>
    </dgm:pt>
    <dgm:pt modelId="{8DCB35CE-0CD8-4F29-A4AB-6DEE2A93A95E}" type="parTrans" cxnId="{9E9CDF7A-625F-4B7A-AAF2-1A575D22A24F}">
      <dgm:prSet/>
      <dgm:spPr/>
      <dgm:t>
        <a:bodyPr/>
        <a:lstStyle/>
        <a:p>
          <a:endParaRPr lang="en-ID"/>
        </a:p>
      </dgm:t>
    </dgm:pt>
    <dgm:pt modelId="{54F15C5E-EA82-4272-B417-066042902070}" type="sibTrans" cxnId="{9E9CDF7A-625F-4B7A-AAF2-1A575D22A24F}">
      <dgm:prSet/>
      <dgm:spPr/>
      <dgm:t>
        <a:bodyPr/>
        <a:lstStyle/>
        <a:p>
          <a:endParaRPr lang="en-ID"/>
        </a:p>
      </dgm:t>
    </dgm:pt>
    <dgm:pt modelId="{83524D86-45AC-4277-B577-1869DD09CAFF}">
      <dgm:prSet custT="1"/>
      <dgm:spPr/>
      <dgm:t>
        <a:bodyPr/>
        <a:lstStyle/>
        <a:p>
          <a:pPr>
            <a:buFontTx/>
            <a:buNone/>
          </a:pPr>
          <a:r>
            <a:rPr lang="it-IT" sz="1400" dirty="0"/>
            <a:t>  4.2 </a:t>
          </a:r>
          <a:r>
            <a:rPr lang="it-IT" sz="1400" dirty="0">
              <a:hlinkClick xmlns:r="http://schemas.openxmlformats.org/officeDocument/2006/relationships" r:id="rId18" action="ppaction://hlinksldjump"/>
            </a:rPr>
            <a:t>Sitasi</a:t>
          </a:r>
          <a:r>
            <a:rPr lang="it-IT" sz="1400" dirty="0"/>
            <a:t> dan Penulisan Referensi</a:t>
          </a:r>
          <a:endParaRPr lang="en-ID" sz="1400" dirty="0"/>
        </a:p>
      </dgm:t>
    </dgm:pt>
    <dgm:pt modelId="{5BBFDB7B-131D-409F-851C-6C8BEFF3E245}" type="parTrans" cxnId="{549B002B-D428-4D4D-9226-3FE4586F45D4}">
      <dgm:prSet/>
      <dgm:spPr/>
      <dgm:t>
        <a:bodyPr/>
        <a:lstStyle/>
        <a:p>
          <a:endParaRPr lang="en-ID"/>
        </a:p>
      </dgm:t>
    </dgm:pt>
    <dgm:pt modelId="{2A2A875C-3943-4B49-9BC7-5A5A29B9F7B5}" type="sibTrans" cxnId="{549B002B-D428-4D4D-9226-3FE4586F45D4}">
      <dgm:prSet/>
      <dgm:spPr/>
      <dgm:t>
        <a:bodyPr/>
        <a:lstStyle/>
        <a:p>
          <a:endParaRPr lang="en-ID"/>
        </a:p>
      </dgm:t>
    </dgm:pt>
    <dgm:pt modelId="{FD5E6391-C04F-4903-8160-A88BCA9BF531}">
      <dgm:prSet custT="1"/>
      <dgm:spPr/>
      <dgm:t>
        <a:bodyPr/>
        <a:lstStyle/>
        <a:p>
          <a:pPr>
            <a:buFontTx/>
            <a:buNone/>
          </a:pPr>
          <a:r>
            <a:rPr lang="sv-SE" sz="1400" dirty="0"/>
            <a:t>  4.3 Penulisan </a:t>
          </a:r>
          <a:r>
            <a:rPr lang="sv-SE" sz="1400" dirty="0">
              <a:hlinkClick xmlns:r="http://schemas.openxmlformats.org/officeDocument/2006/relationships" r:id="rId19" action="ppaction://hlinksldjump"/>
            </a:rPr>
            <a:t>Tesis</a:t>
          </a:r>
          <a:endParaRPr lang="en-ID" sz="1400" dirty="0"/>
        </a:p>
      </dgm:t>
    </dgm:pt>
    <dgm:pt modelId="{892C47DC-3B75-497B-BC94-139AA957CCC7}" type="parTrans" cxnId="{32978AE2-ADC1-48FE-BECE-91F9566D7E59}">
      <dgm:prSet/>
      <dgm:spPr/>
      <dgm:t>
        <a:bodyPr/>
        <a:lstStyle/>
        <a:p>
          <a:endParaRPr lang="en-ID"/>
        </a:p>
      </dgm:t>
    </dgm:pt>
    <dgm:pt modelId="{1DA234A7-C984-44D7-8123-D7BD939DD63D}" type="sibTrans" cxnId="{32978AE2-ADC1-48FE-BECE-91F9566D7E59}">
      <dgm:prSet/>
      <dgm:spPr/>
      <dgm:t>
        <a:bodyPr/>
        <a:lstStyle/>
        <a:p>
          <a:endParaRPr lang="en-ID"/>
        </a:p>
      </dgm:t>
    </dgm:pt>
    <dgm:pt modelId="{186C3714-6369-49EA-A6BE-4F986E77711B}">
      <dgm:prSet custT="1"/>
      <dgm:spPr/>
      <dgm:t>
        <a:bodyPr/>
        <a:lstStyle/>
        <a:p>
          <a:pPr>
            <a:buFontTx/>
            <a:buNone/>
          </a:pPr>
          <a:r>
            <a:rPr lang="en-ID" sz="1400" dirty="0"/>
            <a:t>  4.4 </a:t>
          </a:r>
          <a:r>
            <a:rPr lang="en-ID" sz="1400" dirty="0">
              <a:hlinkClick xmlns:r="http://schemas.openxmlformats.org/officeDocument/2006/relationships" r:id="rId20" action="ppaction://hlinksldjump"/>
            </a:rPr>
            <a:t>Publikasi </a:t>
          </a:r>
          <a:r>
            <a:rPr lang="en-ID" sz="1400" dirty="0" err="1">
              <a:hlinkClick xmlns:r="http://schemas.openxmlformats.org/officeDocument/2006/relationships" r:id="rId20" action="ppaction://hlinksldjump"/>
            </a:rPr>
            <a:t>Ilmiah</a:t>
          </a:r>
          <a:r>
            <a:rPr lang="en-ID" sz="1400" dirty="0">
              <a:hlinkClick xmlns:r="http://schemas.openxmlformats.org/officeDocument/2006/relationships" r:id="rId20" action="ppaction://hlinksldjump"/>
            </a:rPr>
            <a:t> </a:t>
          </a:r>
          <a:r>
            <a:rPr lang="en-ID" sz="1400" dirty="0" err="1"/>
            <a:t>untuk</a:t>
          </a:r>
          <a:r>
            <a:rPr lang="en-ID" sz="1400" dirty="0"/>
            <a:t> </a:t>
          </a:r>
          <a:r>
            <a:rPr lang="en-ID" sz="1400" dirty="0" err="1"/>
            <a:t>Jurnal</a:t>
          </a:r>
          <a:r>
            <a:rPr lang="en-ID" sz="1400" dirty="0"/>
            <a:t> </a:t>
          </a:r>
          <a:r>
            <a:rPr lang="en-ID" sz="1400" dirty="0" err="1"/>
            <a:t>Internasional</a:t>
          </a:r>
          <a:endParaRPr lang="en-ID" sz="1400" dirty="0"/>
        </a:p>
      </dgm:t>
    </dgm:pt>
    <dgm:pt modelId="{9998D0BA-F499-4D0B-9294-BD3857BC0398}" type="parTrans" cxnId="{826EDFE3-8747-4F2F-B499-F3538F41AA8B}">
      <dgm:prSet/>
      <dgm:spPr/>
      <dgm:t>
        <a:bodyPr/>
        <a:lstStyle/>
        <a:p>
          <a:endParaRPr lang="en-ID"/>
        </a:p>
      </dgm:t>
    </dgm:pt>
    <dgm:pt modelId="{3012CE9B-D0F9-483E-9D72-9AE86B1DFE8D}" type="sibTrans" cxnId="{826EDFE3-8747-4F2F-B499-F3538F41AA8B}">
      <dgm:prSet/>
      <dgm:spPr/>
      <dgm:t>
        <a:bodyPr/>
        <a:lstStyle/>
        <a:p>
          <a:endParaRPr lang="en-ID"/>
        </a:p>
      </dgm:t>
    </dgm:pt>
    <dgm:pt modelId="{EA7D4DD5-ABCE-4FC0-BA5C-F146769B5F9B}">
      <dgm:prSet custT="1"/>
      <dgm:spPr/>
      <dgm:t>
        <a:bodyPr/>
        <a:lstStyle/>
        <a:p>
          <a:pPr>
            <a:buFontTx/>
            <a:buNone/>
          </a:pPr>
          <a:r>
            <a:rPr lang="en-ID" sz="1400" dirty="0"/>
            <a:t>  5.2 </a:t>
          </a:r>
          <a:r>
            <a:rPr lang="en-ID" sz="1400" dirty="0">
              <a:hlinkClick xmlns:r="http://schemas.openxmlformats.org/officeDocument/2006/relationships" r:id="rId21" action="ppaction://hlinksldjump"/>
            </a:rPr>
            <a:t>Presentasi</a:t>
          </a:r>
          <a:r>
            <a:rPr lang="en-ID" sz="1400" dirty="0"/>
            <a:t> </a:t>
          </a:r>
          <a:r>
            <a:rPr lang="en-ID" sz="1400" dirty="0" err="1"/>
            <a:t>Penelitian</a:t>
          </a:r>
          <a:endParaRPr lang="en-ID" sz="1400" dirty="0"/>
        </a:p>
      </dgm:t>
    </dgm:pt>
    <dgm:pt modelId="{753C8978-54AB-4A90-B017-885E0C9706BA}" type="parTrans" cxnId="{665E7FF5-7731-4586-9D1D-FEF7E95A51E4}">
      <dgm:prSet/>
      <dgm:spPr/>
      <dgm:t>
        <a:bodyPr/>
        <a:lstStyle/>
        <a:p>
          <a:endParaRPr lang="en-ID"/>
        </a:p>
      </dgm:t>
    </dgm:pt>
    <dgm:pt modelId="{A981EF44-2C39-4223-AAA1-50934F666EC6}" type="sibTrans" cxnId="{665E7FF5-7731-4586-9D1D-FEF7E95A51E4}">
      <dgm:prSet/>
      <dgm:spPr/>
      <dgm:t>
        <a:bodyPr/>
        <a:lstStyle/>
        <a:p>
          <a:endParaRPr lang="en-ID"/>
        </a:p>
      </dgm:t>
    </dgm:pt>
    <dgm:pt modelId="{2FF5A1B3-0378-4161-B884-D480AA0C789C}">
      <dgm:prSet custT="1"/>
      <dgm:spPr/>
      <dgm:t>
        <a:bodyPr/>
        <a:lstStyle/>
        <a:p>
          <a:pPr>
            <a:buFontTx/>
            <a:buNone/>
          </a:pPr>
          <a:r>
            <a:rPr lang="en-ID" sz="1400" dirty="0"/>
            <a:t>  4.5 Penulisan </a:t>
          </a:r>
          <a:r>
            <a:rPr lang="en-ID" sz="1400" dirty="0">
              <a:hlinkClick xmlns:r="http://schemas.openxmlformats.org/officeDocument/2006/relationships" r:id="rId22" action="ppaction://hlinksldjump"/>
            </a:rPr>
            <a:t>Systematic Literature Review </a:t>
          </a:r>
          <a:r>
            <a:rPr lang="en-ID" sz="1400" dirty="0"/>
            <a:t>(SLR)</a:t>
          </a:r>
        </a:p>
      </dgm:t>
    </dgm:pt>
    <dgm:pt modelId="{C3283FF1-C0BA-412F-AF85-114282E0398C}" type="sibTrans" cxnId="{CEECE67B-589D-433C-A439-A979BF917EF9}">
      <dgm:prSet/>
      <dgm:spPr/>
      <dgm:t>
        <a:bodyPr/>
        <a:lstStyle/>
        <a:p>
          <a:endParaRPr lang="en-ID"/>
        </a:p>
      </dgm:t>
    </dgm:pt>
    <dgm:pt modelId="{436707B7-0771-4F49-84FB-164B6687F29A}" type="parTrans" cxnId="{CEECE67B-589D-433C-A439-A979BF917EF9}">
      <dgm:prSet/>
      <dgm:spPr/>
      <dgm:t>
        <a:bodyPr/>
        <a:lstStyle/>
        <a:p>
          <a:endParaRPr lang="en-ID"/>
        </a:p>
      </dgm:t>
    </dgm:pt>
    <dgm:pt modelId="{C1700D05-57F7-45F8-85ED-CAEB1A5F2E33}" type="pres">
      <dgm:prSet presAssocID="{116A3370-3C8D-44B8-BC54-06A5B711ADAB}" presName="Name0" presStyleCnt="0">
        <dgm:presLayoutVars>
          <dgm:dir/>
          <dgm:animLvl val="lvl"/>
          <dgm:resizeHandles/>
        </dgm:presLayoutVars>
      </dgm:prSet>
      <dgm:spPr/>
    </dgm:pt>
    <dgm:pt modelId="{070ADB2C-628E-49E8-B285-30DE8F7EBFA8}" type="pres">
      <dgm:prSet presAssocID="{CBCFAEEF-9D59-42E3-8017-644E25FBB543}" presName="linNode" presStyleCnt="0"/>
      <dgm:spPr/>
    </dgm:pt>
    <dgm:pt modelId="{666E94A9-7497-4713-A0C8-9488B8ED8407}" type="pres">
      <dgm:prSet presAssocID="{CBCFAEEF-9D59-42E3-8017-644E25FBB543}" presName="parentShp" presStyleLbl="node1" presStyleIdx="0" presStyleCnt="5" custScaleX="104808" custLinFactNeighborX="-1692" custLinFactNeighborY="-185">
        <dgm:presLayoutVars>
          <dgm:bulletEnabled val="1"/>
        </dgm:presLayoutVars>
      </dgm:prSet>
      <dgm:spPr/>
    </dgm:pt>
    <dgm:pt modelId="{2A9AD8C9-9A35-4760-8497-3FBBFDCB446D}" type="pres">
      <dgm:prSet presAssocID="{CBCFAEEF-9D59-42E3-8017-644E25FBB543}" presName="childShp" presStyleLbl="bgAccFollowNode1" presStyleIdx="0" presStyleCnt="5">
        <dgm:presLayoutVars>
          <dgm:bulletEnabled val="1"/>
        </dgm:presLayoutVars>
      </dgm:prSet>
      <dgm:spPr/>
    </dgm:pt>
    <dgm:pt modelId="{F991E50F-1F13-4DE2-95E0-72A47DAC0543}" type="pres">
      <dgm:prSet presAssocID="{08608689-5856-4752-AAF1-0C6B74AC3301}" presName="spacing" presStyleCnt="0"/>
      <dgm:spPr/>
    </dgm:pt>
    <dgm:pt modelId="{2A4BC2F5-74B5-4C29-902B-F83825661515}" type="pres">
      <dgm:prSet presAssocID="{354ACE7E-005D-4657-97E0-189784F431BD}" presName="linNode" presStyleCnt="0"/>
      <dgm:spPr/>
    </dgm:pt>
    <dgm:pt modelId="{FA5D5B51-90B1-447A-A665-2C1539C0F53F}" type="pres">
      <dgm:prSet presAssocID="{354ACE7E-005D-4657-97E0-189784F431BD}" presName="parentShp" presStyleLbl="node1" presStyleIdx="1" presStyleCnt="5" custScaleX="104808">
        <dgm:presLayoutVars>
          <dgm:bulletEnabled val="1"/>
        </dgm:presLayoutVars>
      </dgm:prSet>
      <dgm:spPr/>
    </dgm:pt>
    <dgm:pt modelId="{F91DF6CE-794F-4A9F-8751-7D4B97D9FA92}" type="pres">
      <dgm:prSet presAssocID="{354ACE7E-005D-4657-97E0-189784F431BD}" presName="childShp" presStyleLbl="bgAccFollowNode1" presStyleIdx="1" presStyleCnt="5">
        <dgm:presLayoutVars>
          <dgm:bulletEnabled val="1"/>
        </dgm:presLayoutVars>
      </dgm:prSet>
      <dgm:spPr/>
    </dgm:pt>
    <dgm:pt modelId="{F9A23C39-1846-4662-AD50-AC47C20310E3}" type="pres">
      <dgm:prSet presAssocID="{260049A6-EA14-4E0F-BCBF-51636D50172A}" presName="spacing" presStyleCnt="0"/>
      <dgm:spPr/>
    </dgm:pt>
    <dgm:pt modelId="{F727E641-AAA1-4582-9277-599AFEF38D04}" type="pres">
      <dgm:prSet presAssocID="{0F62B82D-2211-4660-A2D6-C27E395F6BE1}" presName="linNode" presStyleCnt="0"/>
      <dgm:spPr/>
    </dgm:pt>
    <dgm:pt modelId="{9F420F5A-4D48-47C1-A068-ED95FB0A6E90}" type="pres">
      <dgm:prSet presAssocID="{0F62B82D-2211-4660-A2D6-C27E395F6BE1}" presName="parentShp" presStyleLbl="node1" presStyleIdx="2" presStyleCnt="5" custScaleX="104808">
        <dgm:presLayoutVars>
          <dgm:bulletEnabled val="1"/>
        </dgm:presLayoutVars>
      </dgm:prSet>
      <dgm:spPr/>
    </dgm:pt>
    <dgm:pt modelId="{E5AEE29A-FBB5-4C88-9D61-EB0BDB656804}" type="pres">
      <dgm:prSet presAssocID="{0F62B82D-2211-4660-A2D6-C27E395F6BE1}" presName="childShp" presStyleLbl="bgAccFollowNode1" presStyleIdx="2" presStyleCnt="5">
        <dgm:presLayoutVars>
          <dgm:bulletEnabled val="1"/>
        </dgm:presLayoutVars>
      </dgm:prSet>
      <dgm:spPr/>
    </dgm:pt>
    <dgm:pt modelId="{1BB91249-ECB3-4228-B27A-1E384AABE0C8}" type="pres">
      <dgm:prSet presAssocID="{CC009A08-B6BC-4560-8C95-968ACCA51FA1}" presName="spacing" presStyleCnt="0"/>
      <dgm:spPr/>
    </dgm:pt>
    <dgm:pt modelId="{385188A3-D6B9-496A-8E7D-0423481B5988}" type="pres">
      <dgm:prSet presAssocID="{5CA3BA83-43CD-475F-8735-B5BEE8C7AB3D}" presName="linNode" presStyleCnt="0"/>
      <dgm:spPr/>
    </dgm:pt>
    <dgm:pt modelId="{BFDDA7AB-7BED-4AE4-B749-B6ED5BA813A6}" type="pres">
      <dgm:prSet presAssocID="{5CA3BA83-43CD-475F-8735-B5BEE8C7AB3D}" presName="parentShp" presStyleLbl="node1" presStyleIdx="3" presStyleCnt="5" custScaleX="104808">
        <dgm:presLayoutVars>
          <dgm:bulletEnabled val="1"/>
        </dgm:presLayoutVars>
      </dgm:prSet>
      <dgm:spPr/>
    </dgm:pt>
    <dgm:pt modelId="{ECB98FF5-C100-4167-A6ED-87F0F931E5B4}" type="pres">
      <dgm:prSet presAssocID="{5CA3BA83-43CD-475F-8735-B5BEE8C7AB3D}" presName="childShp" presStyleLbl="bgAccFollowNode1" presStyleIdx="3" presStyleCnt="5">
        <dgm:presLayoutVars>
          <dgm:bulletEnabled val="1"/>
        </dgm:presLayoutVars>
      </dgm:prSet>
      <dgm:spPr/>
    </dgm:pt>
    <dgm:pt modelId="{D9399881-00B9-483F-ADFF-95B434093212}" type="pres">
      <dgm:prSet presAssocID="{8B4DB6AA-7D7A-4E70-B5E5-A5B375DD776A}" presName="spacing" presStyleCnt="0"/>
      <dgm:spPr/>
    </dgm:pt>
    <dgm:pt modelId="{3DA4D18A-EB42-462B-805E-D18A87A74FCE}" type="pres">
      <dgm:prSet presAssocID="{243E88B2-2780-4439-A572-F071F4FE26D4}" presName="linNode" presStyleCnt="0"/>
      <dgm:spPr/>
    </dgm:pt>
    <dgm:pt modelId="{24D474D5-E24C-4836-B85F-5315FBEDAE2A}" type="pres">
      <dgm:prSet presAssocID="{243E88B2-2780-4439-A572-F071F4FE26D4}" presName="parentShp" presStyleLbl="node1" presStyleIdx="4" presStyleCnt="5" custScaleX="104808">
        <dgm:presLayoutVars>
          <dgm:bulletEnabled val="1"/>
        </dgm:presLayoutVars>
      </dgm:prSet>
      <dgm:spPr/>
    </dgm:pt>
    <dgm:pt modelId="{51484F68-748F-41D4-83FC-C9DC8DFFAB06}" type="pres">
      <dgm:prSet presAssocID="{243E88B2-2780-4439-A572-F071F4FE26D4}" presName="childShp" presStyleLbl="bgAccFollowNode1" presStyleIdx="4" presStyleCnt="5">
        <dgm:presLayoutVars>
          <dgm:bulletEnabled val="1"/>
        </dgm:presLayoutVars>
      </dgm:prSet>
      <dgm:spPr/>
    </dgm:pt>
  </dgm:ptLst>
  <dgm:cxnLst>
    <dgm:cxn modelId="{32048307-19DD-456B-84BC-718E1AF4575C}" srcId="{5CA3BA83-43CD-475F-8735-B5BEE8C7AB3D}" destId="{A1A49713-3915-40CA-BDA4-992651CC6D56}" srcOrd="0" destOrd="0" parTransId="{ED44447D-2ABE-4C0F-BD5D-0330397CC6EC}" sibTransId="{294BBC22-3906-46BD-BF22-E07586A95F06}"/>
    <dgm:cxn modelId="{2BAC130D-37B6-41F5-8E7B-E1D6CBA46325}" type="presOf" srcId="{5CA3BA83-43CD-475F-8735-B5BEE8C7AB3D}" destId="{BFDDA7AB-7BED-4AE4-B749-B6ED5BA813A6}" srcOrd="0" destOrd="0" presId="urn:microsoft.com/office/officeart/2005/8/layout/vList6"/>
    <dgm:cxn modelId="{69329F0F-F5CA-479B-9D55-EAEE68F27100}" srcId="{354ACE7E-005D-4657-97E0-189784F431BD}" destId="{A6BBC2CF-87ED-4446-BEA1-7876F38006A9}" srcOrd="1" destOrd="0" parTransId="{80501417-4476-4F9D-8C6A-C54D1F62AD60}" sibTransId="{052DB2C7-6327-441F-8E44-B1A25E96BB03}"/>
    <dgm:cxn modelId="{5DFB9411-E855-434B-AF1E-D19E6F3D51F9}" type="presOf" srcId="{FD5E6391-C04F-4903-8160-A88BCA9BF531}" destId="{ECB98FF5-C100-4167-A6ED-87F0F931E5B4}" srcOrd="0" destOrd="2" presId="urn:microsoft.com/office/officeart/2005/8/layout/vList6"/>
    <dgm:cxn modelId="{74A2B115-DB51-4AA9-B2FF-1190BE292086}" srcId="{116A3370-3C8D-44B8-BC54-06A5B711ADAB}" destId="{354ACE7E-005D-4657-97E0-189784F431BD}" srcOrd="1" destOrd="0" parTransId="{BC0B78E4-7666-4357-B9C2-70E690047842}" sibTransId="{260049A6-EA14-4E0F-BCBF-51636D50172A}"/>
    <dgm:cxn modelId="{E7953917-63F1-42C5-A47B-23DC337887C8}" type="presOf" srcId="{F8348E2C-E21A-4C19-8474-E6DB2394BA9A}" destId="{F91DF6CE-794F-4A9F-8751-7D4B97D9FA92}" srcOrd="0" destOrd="2" presId="urn:microsoft.com/office/officeart/2005/8/layout/vList6"/>
    <dgm:cxn modelId="{3BF9061B-98E8-448B-8620-EC9BEC3BBFA5}" type="presOf" srcId="{C1D7C6CC-43A8-4F8E-A352-CF41AA020319}" destId="{E5AEE29A-FBB5-4C88-9D61-EB0BDB656804}" srcOrd="0" destOrd="2" presId="urn:microsoft.com/office/officeart/2005/8/layout/vList6"/>
    <dgm:cxn modelId="{35A10F28-FF64-4FC3-8295-4D8BB427FABC}" type="presOf" srcId="{086A08BD-465D-4145-A8A6-00341FEC2134}" destId="{E5AEE29A-FBB5-4C88-9D61-EB0BDB656804}" srcOrd="0" destOrd="0" presId="urn:microsoft.com/office/officeart/2005/8/layout/vList6"/>
    <dgm:cxn modelId="{549B002B-D428-4D4D-9226-3FE4586F45D4}" srcId="{5CA3BA83-43CD-475F-8735-B5BEE8C7AB3D}" destId="{83524D86-45AC-4277-B577-1869DD09CAFF}" srcOrd="1" destOrd="0" parTransId="{5BBFDB7B-131D-409F-851C-6C8BEFF3E245}" sibTransId="{2A2A875C-3943-4B49-9BC7-5A5A29B9F7B5}"/>
    <dgm:cxn modelId="{418F3235-A875-4B58-94F7-98C73BDAFED5}" type="presOf" srcId="{2FF5A1B3-0378-4161-B884-D480AA0C789C}" destId="{ECB98FF5-C100-4167-A6ED-87F0F931E5B4}" srcOrd="0" destOrd="4" presId="urn:microsoft.com/office/officeart/2005/8/layout/vList6"/>
    <dgm:cxn modelId="{B3469E3B-0A5F-4121-8A9A-5B7987A6536E}" srcId="{116A3370-3C8D-44B8-BC54-06A5B711ADAB}" destId="{5CA3BA83-43CD-475F-8735-B5BEE8C7AB3D}" srcOrd="3" destOrd="0" parTransId="{7F70A77B-AF34-48EB-90EF-ECBE2F76FFE5}" sibTransId="{8B4DB6AA-7D7A-4E70-B5E5-A5B375DD776A}"/>
    <dgm:cxn modelId="{917B5E3D-7B7C-42CC-8C00-D32918DF4C5C}" type="presOf" srcId="{90DDA847-47C1-4AC7-BC35-2DCAE94F1548}" destId="{E5AEE29A-FBB5-4C88-9D61-EB0BDB656804}" srcOrd="0" destOrd="1" presId="urn:microsoft.com/office/officeart/2005/8/layout/vList6"/>
    <dgm:cxn modelId="{2F3BBE5F-5E8A-4B85-9019-DE77C2CF402B}" srcId="{116A3370-3C8D-44B8-BC54-06A5B711ADAB}" destId="{CBCFAEEF-9D59-42E3-8017-644E25FBB543}" srcOrd="0" destOrd="0" parTransId="{700C16CE-3389-41AE-8FF8-6667A509B921}" sibTransId="{08608689-5856-4752-AAF1-0C6B74AC3301}"/>
    <dgm:cxn modelId="{5EC65660-E5F2-4A74-B3FA-7CD7AC619856}" type="presOf" srcId="{243E88B2-2780-4439-A572-F071F4FE26D4}" destId="{24D474D5-E24C-4836-B85F-5315FBEDAE2A}" srcOrd="0" destOrd="0" presId="urn:microsoft.com/office/officeart/2005/8/layout/vList6"/>
    <dgm:cxn modelId="{29E7ED41-153F-4C81-8EFA-82343BA66B1C}" type="presOf" srcId="{6683A851-81C5-480F-9292-F7098F46C695}" destId="{2A9AD8C9-9A35-4760-8497-3FBBFDCB446D}" srcOrd="0" destOrd="2" presId="urn:microsoft.com/office/officeart/2005/8/layout/vList6"/>
    <dgm:cxn modelId="{4577B244-4B9B-43D7-A437-38FFA7D5E234}" type="presOf" srcId="{0F62B82D-2211-4660-A2D6-C27E395F6BE1}" destId="{9F420F5A-4D48-47C1-A068-ED95FB0A6E90}" srcOrd="0" destOrd="0" presId="urn:microsoft.com/office/officeart/2005/8/layout/vList6"/>
    <dgm:cxn modelId="{61EC8F69-EEB9-40D1-A38B-8117096219C5}" type="presOf" srcId="{21693F81-1239-4DF2-922D-4CE28801A2CB}" destId="{F91DF6CE-794F-4A9F-8751-7D4B97D9FA92}" srcOrd="0" destOrd="0" presId="urn:microsoft.com/office/officeart/2005/8/layout/vList6"/>
    <dgm:cxn modelId="{6531C06A-7D68-4FC8-8ABB-8FE035DFB070}" srcId="{CBCFAEEF-9D59-42E3-8017-644E25FBB543}" destId="{3788E25B-A26D-4620-9500-E8428CD99F56}" srcOrd="3" destOrd="0" parTransId="{91C31A82-D524-4B4B-90B0-6A4D9F62729E}" sibTransId="{971DABBD-3759-4E00-BB22-3F9FD48BB8A9}"/>
    <dgm:cxn modelId="{4743804C-E86A-4089-87FF-5E8C54A29C00}" type="presOf" srcId="{A6BBC2CF-87ED-4446-BEA1-7876F38006A9}" destId="{F91DF6CE-794F-4A9F-8751-7D4B97D9FA92}" srcOrd="0" destOrd="1" presId="urn:microsoft.com/office/officeart/2005/8/layout/vList6"/>
    <dgm:cxn modelId="{CB95DF55-6CC0-4EA3-B473-19636050AD40}" type="presOf" srcId="{AF6B38EC-C0E6-4D25-8ABF-22B8C4C7D2D3}" destId="{2A9AD8C9-9A35-4760-8497-3FBBFDCB446D}" srcOrd="0" destOrd="1" presId="urn:microsoft.com/office/officeart/2005/8/layout/vList6"/>
    <dgm:cxn modelId="{4F2B1A5A-C26F-402B-A537-0C23F4E3E417}" type="presOf" srcId="{186C3714-6369-49EA-A6BE-4F986E77711B}" destId="{ECB98FF5-C100-4167-A6ED-87F0F931E5B4}" srcOrd="0" destOrd="3" presId="urn:microsoft.com/office/officeart/2005/8/layout/vList6"/>
    <dgm:cxn modelId="{9E9CDF7A-625F-4B7A-AAF2-1A575D22A24F}" srcId="{0F62B82D-2211-4660-A2D6-C27E395F6BE1}" destId="{C1D7C6CC-43A8-4F8E-A352-CF41AA020319}" srcOrd="2" destOrd="0" parTransId="{8DCB35CE-0CD8-4F29-A4AB-6DEE2A93A95E}" sibTransId="{54F15C5E-EA82-4272-B417-066042902070}"/>
    <dgm:cxn modelId="{CEECE67B-589D-433C-A439-A979BF917EF9}" srcId="{5CA3BA83-43CD-475F-8735-B5BEE8C7AB3D}" destId="{2FF5A1B3-0378-4161-B884-D480AA0C789C}" srcOrd="4" destOrd="0" parTransId="{436707B7-0771-4F49-84FB-164B6687F29A}" sibTransId="{C3283FF1-C0BA-412F-AF85-114282E0398C}"/>
    <dgm:cxn modelId="{A533DB7D-BADE-484F-90EE-D561F81C5824}" srcId="{116A3370-3C8D-44B8-BC54-06A5B711ADAB}" destId="{0F62B82D-2211-4660-A2D6-C27E395F6BE1}" srcOrd="2" destOrd="0" parTransId="{86C90B9A-1763-43D8-BEA7-98BEA89224C7}" sibTransId="{CC009A08-B6BC-4560-8C95-968ACCA51FA1}"/>
    <dgm:cxn modelId="{3E4A1284-AD16-4E1A-B6BD-B4B4C2358BF2}" type="presOf" srcId="{354ACE7E-005D-4657-97E0-189784F431BD}" destId="{FA5D5B51-90B1-447A-A665-2C1539C0F53F}" srcOrd="0" destOrd="0" presId="urn:microsoft.com/office/officeart/2005/8/layout/vList6"/>
    <dgm:cxn modelId="{63C94087-B505-43D4-8144-CFD0D7F8273C}" type="presOf" srcId="{CBCFAEEF-9D59-42E3-8017-644E25FBB543}" destId="{666E94A9-7497-4713-A0C8-9488B8ED8407}" srcOrd="0" destOrd="0" presId="urn:microsoft.com/office/officeart/2005/8/layout/vList6"/>
    <dgm:cxn modelId="{BC0C2799-E437-419E-901A-B44D62134400}" srcId="{CBCFAEEF-9D59-42E3-8017-644E25FBB543}" destId="{AF6B38EC-C0E6-4D25-8ABF-22B8C4C7D2D3}" srcOrd="1" destOrd="0" parTransId="{7DFD94CF-2715-427C-AE5A-76FA2582B5B5}" sibTransId="{EAD43EE4-8681-4980-877E-030C97DE6ADB}"/>
    <dgm:cxn modelId="{8E33CC9A-2113-42BA-B204-CA400CE66B6D}" srcId="{0F62B82D-2211-4660-A2D6-C27E395F6BE1}" destId="{90DDA847-47C1-4AC7-BC35-2DCAE94F1548}" srcOrd="1" destOrd="0" parTransId="{7F2BE1CC-7E5D-40B7-BD85-41BEF08CE433}" sibTransId="{4B15F568-9675-4AC1-AF5C-2370D4B79B92}"/>
    <dgm:cxn modelId="{C922A8A0-40D0-4708-B39D-B402CE7C7B2D}" srcId="{116A3370-3C8D-44B8-BC54-06A5B711ADAB}" destId="{243E88B2-2780-4439-A572-F071F4FE26D4}" srcOrd="4" destOrd="0" parTransId="{8FEA60FD-4ACF-4E33-AB7B-8AA3373F1F5B}" sibTransId="{C0E68233-A890-43CD-AB08-CEF62442387E}"/>
    <dgm:cxn modelId="{F491AFA2-6EBC-4BD6-AD1A-9875BBF5D16C}" type="presOf" srcId="{83524D86-45AC-4277-B577-1869DD09CAFF}" destId="{ECB98FF5-C100-4167-A6ED-87F0F931E5B4}" srcOrd="0" destOrd="1" presId="urn:microsoft.com/office/officeart/2005/8/layout/vList6"/>
    <dgm:cxn modelId="{7B0F23A8-9777-4146-9722-57C821475708}" type="presOf" srcId="{116A3370-3C8D-44B8-BC54-06A5B711ADAB}" destId="{C1700D05-57F7-45F8-85ED-CAEB1A5F2E33}" srcOrd="0" destOrd="0" presId="urn:microsoft.com/office/officeart/2005/8/layout/vList6"/>
    <dgm:cxn modelId="{5D23BAA9-4CEC-4E94-BC90-AB70825B10E1}" srcId="{0F62B82D-2211-4660-A2D6-C27E395F6BE1}" destId="{086A08BD-465D-4145-A8A6-00341FEC2134}" srcOrd="0" destOrd="0" parTransId="{0F8F9464-BC1D-49E1-A3F7-3E7E1CB9C54C}" sibTransId="{FA65CDD5-08F3-4A3E-B1D1-72C093EB48AC}"/>
    <dgm:cxn modelId="{CA8CC0A9-77CA-471D-A1A4-4275CBC85497}" type="presOf" srcId="{BB4580B9-A32C-44CF-9B5C-711F3BBC042A}" destId="{51484F68-748F-41D4-83FC-C9DC8DFFAB06}" srcOrd="0" destOrd="0" presId="urn:microsoft.com/office/officeart/2005/8/layout/vList6"/>
    <dgm:cxn modelId="{51BAB7AE-EF62-42BE-8F70-BC19ED83AF69}" srcId="{354ACE7E-005D-4657-97E0-189784F431BD}" destId="{21693F81-1239-4DF2-922D-4CE28801A2CB}" srcOrd="0" destOrd="0" parTransId="{901BA89B-12AA-4347-BAFE-D79C0A5421BF}" sibTransId="{7337FBE3-1758-4A89-8179-A0E2A5EE29A4}"/>
    <dgm:cxn modelId="{83D3B8D0-2FA4-4D80-8C41-78BE03E8CFE6}" type="presOf" srcId="{52448857-9039-48EA-B0EE-6284ABA43018}" destId="{2A9AD8C9-9A35-4760-8497-3FBBFDCB446D}" srcOrd="0" destOrd="0" presId="urn:microsoft.com/office/officeart/2005/8/layout/vList6"/>
    <dgm:cxn modelId="{477681DE-C27E-4CA8-91AF-E4C48C22B55E}" type="presOf" srcId="{A1A49713-3915-40CA-BDA4-992651CC6D56}" destId="{ECB98FF5-C100-4167-A6ED-87F0F931E5B4}" srcOrd="0" destOrd="0" presId="urn:microsoft.com/office/officeart/2005/8/layout/vList6"/>
    <dgm:cxn modelId="{21AE3EDF-90B6-4EBA-A109-B27435C6E520}" srcId="{243E88B2-2780-4439-A572-F071F4FE26D4}" destId="{BB4580B9-A32C-44CF-9B5C-711F3BBC042A}" srcOrd="0" destOrd="0" parTransId="{82F5A239-C375-4884-B729-9FB3C757900A}" sibTransId="{7F604FD7-E235-4E90-A308-06F942AAF4F4}"/>
    <dgm:cxn modelId="{32978AE2-ADC1-48FE-BECE-91F9566D7E59}" srcId="{5CA3BA83-43CD-475F-8735-B5BEE8C7AB3D}" destId="{FD5E6391-C04F-4903-8160-A88BCA9BF531}" srcOrd="2" destOrd="0" parTransId="{892C47DC-3B75-497B-BC94-139AA957CCC7}" sibTransId="{1DA234A7-C984-44D7-8123-D7BD939DD63D}"/>
    <dgm:cxn modelId="{826EDFE3-8747-4F2F-B499-F3538F41AA8B}" srcId="{5CA3BA83-43CD-475F-8735-B5BEE8C7AB3D}" destId="{186C3714-6369-49EA-A6BE-4F986E77711B}" srcOrd="3" destOrd="0" parTransId="{9998D0BA-F499-4D0B-9294-BD3857BC0398}" sibTransId="{3012CE9B-D0F9-483E-9D72-9AE86B1DFE8D}"/>
    <dgm:cxn modelId="{5CFCDCEB-D10F-44A7-B1BA-BEC8C9625317}" srcId="{CBCFAEEF-9D59-42E3-8017-644E25FBB543}" destId="{52448857-9039-48EA-B0EE-6284ABA43018}" srcOrd="0" destOrd="0" parTransId="{AD89A543-A6A3-4296-A8AA-175D1E846215}" sibTransId="{76BD32AC-0255-4A9D-A0A3-4BE6A62EBDE2}"/>
    <dgm:cxn modelId="{B3C8BDF1-FBED-4F2D-A989-52024B58A87C}" srcId="{CBCFAEEF-9D59-42E3-8017-644E25FBB543}" destId="{6683A851-81C5-480F-9292-F7098F46C695}" srcOrd="2" destOrd="0" parTransId="{0BAF01D1-3B08-4D0A-8FF5-8993E1603158}" sibTransId="{8B95642C-F792-4350-B0C4-D1C9799A5263}"/>
    <dgm:cxn modelId="{665E7FF5-7731-4586-9D1D-FEF7E95A51E4}" srcId="{243E88B2-2780-4439-A572-F071F4FE26D4}" destId="{EA7D4DD5-ABCE-4FC0-BA5C-F146769B5F9B}" srcOrd="1" destOrd="0" parTransId="{753C8978-54AB-4A90-B017-885E0C9706BA}" sibTransId="{A981EF44-2C39-4223-AAA1-50934F666EC6}"/>
    <dgm:cxn modelId="{D88BE3F6-AAB1-43C8-9B0D-0A6591BAAE08}" type="presOf" srcId="{3788E25B-A26D-4620-9500-E8428CD99F56}" destId="{2A9AD8C9-9A35-4760-8497-3FBBFDCB446D}" srcOrd="0" destOrd="3" presId="urn:microsoft.com/office/officeart/2005/8/layout/vList6"/>
    <dgm:cxn modelId="{F355D6F7-30BD-4A19-812A-F6DF7EC309F2}" type="presOf" srcId="{EA7D4DD5-ABCE-4FC0-BA5C-F146769B5F9B}" destId="{51484F68-748F-41D4-83FC-C9DC8DFFAB06}" srcOrd="0" destOrd="1" presId="urn:microsoft.com/office/officeart/2005/8/layout/vList6"/>
    <dgm:cxn modelId="{7C0495FC-A870-4FFF-9E35-7DA6630B22B9}" srcId="{354ACE7E-005D-4657-97E0-189784F431BD}" destId="{F8348E2C-E21A-4C19-8474-E6DB2394BA9A}" srcOrd="2" destOrd="0" parTransId="{F779E69C-0916-4EBB-9216-E8669F925944}" sibTransId="{E2AFC3A9-1885-458E-A7C1-E9BEA3D3E096}"/>
    <dgm:cxn modelId="{2D07A61A-102D-4A6B-8D72-EBC51CAF74AE}" type="presParOf" srcId="{C1700D05-57F7-45F8-85ED-CAEB1A5F2E33}" destId="{070ADB2C-628E-49E8-B285-30DE8F7EBFA8}" srcOrd="0" destOrd="0" presId="urn:microsoft.com/office/officeart/2005/8/layout/vList6"/>
    <dgm:cxn modelId="{712F3543-60AB-4CB3-A843-865371112148}" type="presParOf" srcId="{070ADB2C-628E-49E8-B285-30DE8F7EBFA8}" destId="{666E94A9-7497-4713-A0C8-9488B8ED8407}" srcOrd="0" destOrd="0" presId="urn:microsoft.com/office/officeart/2005/8/layout/vList6"/>
    <dgm:cxn modelId="{7C6AA1C3-5CED-46BE-97E3-D39D9AFDE266}" type="presParOf" srcId="{070ADB2C-628E-49E8-B285-30DE8F7EBFA8}" destId="{2A9AD8C9-9A35-4760-8497-3FBBFDCB446D}" srcOrd="1" destOrd="0" presId="urn:microsoft.com/office/officeart/2005/8/layout/vList6"/>
    <dgm:cxn modelId="{402CDBD8-F791-4746-BB14-2A104F4069AE}" type="presParOf" srcId="{C1700D05-57F7-45F8-85ED-CAEB1A5F2E33}" destId="{F991E50F-1F13-4DE2-95E0-72A47DAC0543}" srcOrd="1" destOrd="0" presId="urn:microsoft.com/office/officeart/2005/8/layout/vList6"/>
    <dgm:cxn modelId="{7B4154F7-EA59-4CDD-B134-F50430B7CD3E}" type="presParOf" srcId="{C1700D05-57F7-45F8-85ED-CAEB1A5F2E33}" destId="{2A4BC2F5-74B5-4C29-902B-F83825661515}" srcOrd="2" destOrd="0" presId="urn:microsoft.com/office/officeart/2005/8/layout/vList6"/>
    <dgm:cxn modelId="{8C0BB27D-7F0E-4A91-92C8-8861E15F9E0F}" type="presParOf" srcId="{2A4BC2F5-74B5-4C29-902B-F83825661515}" destId="{FA5D5B51-90B1-447A-A665-2C1539C0F53F}" srcOrd="0" destOrd="0" presId="urn:microsoft.com/office/officeart/2005/8/layout/vList6"/>
    <dgm:cxn modelId="{F211C0AF-8D51-476D-A611-EBA84FCAA519}" type="presParOf" srcId="{2A4BC2F5-74B5-4C29-902B-F83825661515}" destId="{F91DF6CE-794F-4A9F-8751-7D4B97D9FA92}" srcOrd="1" destOrd="0" presId="urn:microsoft.com/office/officeart/2005/8/layout/vList6"/>
    <dgm:cxn modelId="{B87A09B7-C521-47F8-BA59-00847156A12A}" type="presParOf" srcId="{C1700D05-57F7-45F8-85ED-CAEB1A5F2E33}" destId="{F9A23C39-1846-4662-AD50-AC47C20310E3}" srcOrd="3" destOrd="0" presId="urn:microsoft.com/office/officeart/2005/8/layout/vList6"/>
    <dgm:cxn modelId="{4053D5A7-E57C-42D1-A78B-0808927C4F43}" type="presParOf" srcId="{C1700D05-57F7-45F8-85ED-CAEB1A5F2E33}" destId="{F727E641-AAA1-4582-9277-599AFEF38D04}" srcOrd="4" destOrd="0" presId="urn:microsoft.com/office/officeart/2005/8/layout/vList6"/>
    <dgm:cxn modelId="{B9E24DCD-ED91-409A-B10E-08C43EA71207}" type="presParOf" srcId="{F727E641-AAA1-4582-9277-599AFEF38D04}" destId="{9F420F5A-4D48-47C1-A068-ED95FB0A6E90}" srcOrd="0" destOrd="0" presId="urn:microsoft.com/office/officeart/2005/8/layout/vList6"/>
    <dgm:cxn modelId="{0D0CA3AD-0270-4042-B86D-EA9A9788A949}" type="presParOf" srcId="{F727E641-AAA1-4582-9277-599AFEF38D04}" destId="{E5AEE29A-FBB5-4C88-9D61-EB0BDB656804}" srcOrd="1" destOrd="0" presId="urn:microsoft.com/office/officeart/2005/8/layout/vList6"/>
    <dgm:cxn modelId="{ECAF964B-8FE3-4358-9892-6BE55DA3D50D}" type="presParOf" srcId="{C1700D05-57F7-45F8-85ED-CAEB1A5F2E33}" destId="{1BB91249-ECB3-4228-B27A-1E384AABE0C8}" srcOrd="5" destOrd="0" presId="urn:microsoft.com/office/officeart/2005/8/layout/vList6"/>
    <dgm:cxn modelId="{245A70B2-BBD8-447F-88C7-551F86BC6293}" type="presParOf" srcId="{C1700D05-57F7-45F8-85ED-CAEB1A5F2E33}" destId="{385188A3-D6B9-496A-8E7D-0423481B5988}" srcOrd="6" destOrd="0" presId="urn:microsoft.com/office/officeart/2005/8/layout/vList6"/>
    <dgm:cxn modelId="{77174F09-6AC3-42A1-AAB6-7E11F8C266AC}" type="presParOf" srcId="{385188A3-D6B9-496A-8E7D-0423481B5988}" destId="{BFDDA7AB-7BED-4AE4-B749-B6ED5BA813A6}" srcOrd="0" destOrd="0" presId="urn:microsoft.com/office/officeart/2005/8/layout/vList6"/>
    <dgm:cxn modelId="{A878F215-7548-4B4D-806B-C6AFC0A4A26E}" type="presParOf" srcId="{385188A3-D6B9-496A-8E7D-0423481B5988}" destId="{ECB98FF5-C100-4167-A6ED-87F0F931E5B4}" srcOrd="1" destOrd="0" presId="urn:microsoft.com/office/officeart/2005/8/layout/vList6"/>
    <dgm:cxn modelId="{3E960BDA-094C-464B-9D63-DFB0170D3092}" type="presParOf" srcId="{C1700D05-57F7-45F8-85ED-CAEB1A5F2E33}" destId="{D9399881-00B9-483F-ADFF-95B434093212}" srcOrd="7" destOrd="0" presId="urn:microsoft.com/office/officeart/2005/8/layout/vList6"/>
    <dgm:cxn modelId="{0A600A4E-E542-4B70-AA14-2354C678284E}" type="presParOf" srcId="{C1700D05-57F7-45F8-85ED-CAEB1A5F2E33}" destId="{3DA4D18A-EB42-462B-805E-D18A87A74FCE}" srcOrd="8" destOrd="0" presId="urn:microsoft.com/office/officeart/2005/8/layout/vList6"/>
    <dgm:cxn modelId="{D7645B4A-D24C-4F94-BCD4-1A880313383B}" type="presParOf" srcId="{3DA4D18A-EB42-462B-805E-D18A87A74FCE}" destId="{24D474D5-E24C-4836-B85F-5315FBEDAE2A}" srcOrd="0" destOrd="0" presId="urn:microsoft.com/office/officeart/2005/8/layout/vList6"/>
    <dgm:cxn modelId="{10D67C73-A672-45E2-B5CE-CF9A4C6B786A}" type="presParOf" srcId="{3DA4D18A-EB42-462B-805E-D18A87A74FCE}" destId="{51484F68-748F-41D4-83FC-C9DC8DFFAB0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F95DC0-91E5-4954-8C7B-8335638B5D1F}" type="doc">
      <dgm:prSet loTypeId="urn:microsoft.com/office/officeart/2005/8/layout/process2" loCatId="process" qsTypeId="urn:microsoft.com/office/officeart/2005/8/quickstyle/simple3" qsCatId="simple" csTypeId="urn:microsoft.com/office/officeart/2005/8/colors/colorful1" csCatId="colorful" phldr="1"/>
      <dgm:spPr/>
    </dgm:pt>
    <dgm:pt modelId="{2BF6E295-4992-499C-8848-17E5DD1B4E20}">
      <dgm:prSet phldrT="[Text]" custT="1"/>
      <dgm:spPr/>
      <dgm:t>
        <a:bodyPr/>
        <a:lstStyle/>
        <a:p>
          <a:pPr algn="l"/>
          <a:r>
            <a:rPr lang="id-ID" sz="2000" dirty="0"/>
            <a:t>1. </a:t>
          </a:r>
          <a:r>
            <a:rPr lang="en-US" sz="2000" dirty="0"/>
            <a:t>Penentuan </a:t>
          </a:r>
          <a:r>
            <a:rPr lang="en-US" sz="2000" dirty="0" err="1"/>
            <a:t>Bidang</a:t>
          </a:r>
          <a:r>
            <a:rPr lang="en-US" sz="2000" dirty="0"/>
            <a:t> </a:t>
          </a:r>
          <a:r>
            <a:rPr lang="en-US" sz="2000" dirty="0" err="1"/>
            <a:t>Penelitian</a:t>
          </a:r>
          <a:r>
            <a:rPr lang="en-US" sz="2000" dirty="0"/>
            <a:t> (</a:t>
          </a:r>
          <a:r>
            <a:rPr lang="en-US" sz="2000" b="1" i="1" dirty="0">
              <a:solidFill>
                <a:srgbClr val="C00000"/>
              </a:solidFill>
            </a:rPr>
            <a:t>Research Field</a:t>
          </a:r>
          <a:r>
            <a:rPr lang="en-US" sz="2000" dirty="0"/>
            <a:t>)</a:t>
          </a:r>
        </a:p>
      </dgm:t>
    </dgm:pt>
    <dgm:pt modelId="{5DBFD289-511B-440B-BB64-C7352D38421C}" type="parTrans" cxnId="{184209ED-53ED-4B67-B9D5-55360E776095}">
      <dgm:prSet/>
      <dgm:spPr/>
      <dgm:t>
        <a:bodyPr/>
        <a:lstStyle/>
        <a:p>
          <a:pPr algn="l"/>
          <a:endParaRPr lang="en-US"/>
        </a:p>
      </dgm:t>
    </dgm:pt>
    <dgm:pt modelId="{6D9F6640-3FC9-4945-914E-1DB19BA9FB6E}" type="sibTrans" cxnId="{184209ED-53ED-4B67-B9D5-55360E776095}">
      <dgm:prSet/>
      <dgm:spPr/>
      <dgm:t>
        <a:bodyPr/>
        <a:lstStyle/>
        <a:p>
          <a:pPr algn="l"/>
          <a:endParaRPr lang="en-US"/>
        </a:p>
      </dgm:t>
    </dgm:pt>
    <dgm:pt modelId="{1FBA68C5-CA92-40D3-86A0-A48A98EFEB26}">
      <dgm:prSet phldrT="[Text]" custT="1"/>
      <dgm:spPr/>
      <dgm:t>
        <a:bodyPr/>
        <a:lstStyle/>
        <a:p>
          <a:pPr algn="l"/>
          <a:r>
            <a:rPr lang="id-ID" sz="2000" dirty="0"/>
            <a:t>2. </a:t>
          </a:r>
          <a:r>
            <a:rPr lang="en-US" sz="2000" dirty="0"/>
            <a:t>Penentuan </a:t>
          </a:r>
          <a:r>
            <a:rPr lang="en-US" sz="2000" dirty="0" err="1"/>
            <a:t>Topik</a:t>
          </a:r>
          <a:r>
            <a:rPr lang="en-US" sz="2000" dirty="0"/>
            <a:t> </a:t>
          </a:r>
          <a:r>
            <a:rPr lang="en-US" sz="2000" dirty="0" err="1"/>
            <a:t>Penelitian</a:t>
          </a:r>
          <a:r>
            <a:rPr lang="en-US" sz="2000" dirty="0"/>
            <a:t> (</a:t>
          </a:r>
          <a:r>
            <a:rPr lang="en-US" sz="2000" b="1" i="1" dirty="0">
              <a:solidFill>
                <a:srgbClr val="C00000"/>
              </a:solidFill>
            </a:rPr>
            <a:t>Research Topic</a:t>
          </a:r>
          <a:r>
            <a:rPr lang="en-US" sz="2000" dirty="0"/>
            <a:t>)</a:t>
          </a:r>
        </a:p>
      </dgm:t>
    </dgm:pt>
    <dgm:pt modelId="{53A27072-9AFC-44C8-A87F-ACEFD2C0CC67}" type="parTrans" cxnId="{75D00BAC-A0FC-48AE-B849-365799A9FC8A}">
      <dgm:prSet/>
      <dgm:spPr/>
      <dgm:t>
        <a:bodyPr/>
        <a:lstStyle/>
        <a:p>
          <a:pPr algn="l"/>
          <a:endParaRPr lang="en-US"/>
        </a:p>
      </dgm:t>
    </dgm:pt>
    <dgm:pt modelId="{8ADEF98F-F566-4CB2-91CE-D6706CBB9D62}" type="sibTrans" cxnId="{75D00BAC-A0FC-48AE-B849-365799A9FC8A}">
      <dgm:prSet/>
      <dgm:spPr/>
      <dgm:t>
        <a:bodyPr/>
        <a:lstStyle/>
        <a:p>
          <a:pPr algn="l"/>
          <a:endParaRPr lang="en-US"/>
        </a:p>
      </dgm:t>
    </dgm:pt>
    <dgm:pt modelId="{E838446E-E25D-4D0F-9959-B9403C5E2812}">
      <dgm:prSet phldrT="[Text]" custT="1"/>
      <dgm:spPr/>
      <dgm:t>
        <a:bodyPr/>
        <a:lstStyle/>
        <a:p>
          <a:pPr algn="l"/>
          <a:r>
            <a:rPr lang="en-US" sz="2000" dirty="0"/>
            <a:t>3. Penentuan </a:t>
          </a:r>
          <a:r>
            <a:rPr lang="en-US" sz="2000" dirty="0" err="1"/>
            <a:t>Masalah</a:t>
          </a:r>
          <a:r>
            <a:rPr lang="en-US" sz="2000" dirty="0"/>
            <a:t> </a:t>
          </a:r>
          <a:r>
            <a:rPr lang="en-US" sz="2000" dirty="0" err="1"/>
            <a:t>Penelitian</a:t>
          </a:r>
          <a:r>
            <a:rPr lang="en-US" sz="2000" dirty="0"/>
            <a:t> (</a:t>
          </a:r>
          <a:r>
            <a:rPr lang="en-US" sz="2000" b="1" i="1" dirty="0">
              <a:solidFill>
                <a:srgbClr val="C00000"/>
              </a:solidFill>
            </a:rPr>
            <a:t>Research Problem</a:t>
          </a:r>
          <a:r>
            <a:rPr lang="en-US" sz="2000" dirty="0"/>
            <a:t>)</a:t>
          </a:r>
        </a:p>
      </dgm:t>
    </dgm:pt>
    <dgm:pt modelId="{542153C2-EA1B-481C-857F-D09FCE0912FC}" type="parTrans" cxnId="{86EFCC12-11C6-46C1-9BA8-F71838BFA22B}">
      <dgm:prSet/>
      <dgm:spPr/>
      <dgm:t>
        <a:bodyPr/>
        <a:lstStyle/>
        <a:p>
          <a:pPr algn="l"/>
          <a:endParaRPr lang="en-US"/>
        </a:p>
      </dgm:t>
    </dgm:pt>
    <dgm:pt modelId="{733DDFFC-9A16-4CD1-9AE5-C9D612AD122F}" type="sibTrans" cxnId="{86EFCC12-11C6-46C1-9BA8-F71838BFA22B}">
      <dgm:prSet/>
      <dgm:spPr/>
      <dgm:t>
        <a:bodyPr/>
        <a:lstStyle/>
        <a:p>
          <a:pPr algn="l"/>
          <a:endParaRPr lang="en-US"/>
        </a:p>
      </dgm:t>
    </dgm:pt>
    <dgm:pt modelId="{5958AB8F-28B5-437E-873F-86F038561A4E}">
      <dgm:prSet phldrT="[Text]" custT="1"/>
      <dgm:spPr/>
      <dgm:t>
        <a:bodyPr/>
        <a:lstStyle/>
        <a:p>
          <a:pPr algn="l"/>
          <a:r>
            <a:rPr lang="en-US" sz="2000" dirty="0"/>
            <a:t>4</a:t>
          </a:r>
          <a:r>
            <a:rPr lang="id-ID" sz="2000" dirty="0"/>
            <a:t>. </a:t>
          </a:r>
          <a:r>
            <a:rPr lang="en-US" sz="2000" dirty="0" err="1"/>
            <a:t>Perangkuman</a:t>
          </a:r>
          <a:r>
            <a:rPr lang="en-US" sz="2000" dirty="0"/>
            <a:t> </a:t>
          </a:r>
          <a:r>
            <a:rPr lang="en-US" sz="2000" dirty="0" err="1"/>
            <a:t>Metode-Metode</a:t>
          </a:r>
          <a:r>
            <a:rPr lang="en-US" sz="2000" dirty="0"/>
            <a:t> Yang Ada (</a:t>
          </a:r>
          <a:r>
            <a:rPr lang="en-US" sz="2000" b="1" i="1" dirty="0">
              <a:solidFill>
                <a:srgbClr val="C00000"/>
              </a:solidFill>
            </a:rPr>
            <a:t>State-of-the-Art Methods</a:t>
          </a:r>
          <a:r>
            <a:rPr lang="en-US" sz="2000" dirty="0"/>
            <a:t>)</a:t>
          </a:r>
        </a:p>
      </dgm:t>
    </dgm:pt>
    <dgm:pt modelId="{E0B57721-3737-4AD8-8B4A-3AEB4E63E2A5}" type="parTrans" cxnId="{15DF67B8-FD75-423F-82AB-00B254287D4B}">
      <dgm:prSet/>
      <dgm:spPr/>
      <dgm:t>
        <a:bodyPr/>
        <a:lstStyle/>
        <a:p>
          <a:pPr algn="l"/>
          <a:endParaRPr lang="en-US"/>
        </a:p>
      </dgm:t>
    </dgm:pt>
    <dgm:pt modelId="{4E50E150-56E9-4187-BA8D-9D3EE95C6848}" type="sibTrans" cxnId="{15DF67B8-FD75-423F-82AB-00B254287D4B}">
      <dgm:prSet/>
      <dgm:spPr/>
      <dgm:t>
        <a:bodyPr/>
        <a:lstStyle/>
        <a:p>
          <a:pPr algn="l"/>
          <a:endParaRPr lang="en-US"/>
        </a:p>
      </dgm:t>
    </dgm:pt>
    <dgm:pt modelId="{2758E9C8-827D-4A3F-A364-0E75DB1711AB}">
      <dgm:prSet phldrT="[Text]" custT="1"/>
      <dgm:spPr/>
      <dgm:t>
        <a:bodyPr/>
        <a:lstStyle/>
        <a:p>
          <a:pPr algn="l"/>
          <a:r>
            <a:rPr lang="en-US" sz="2000" dirty="0"/>
            <a:t>5. Penentuan </a:t>
          </a:r>
          <a:r>
            <a:rPr lang="en-US" sz="2000" dirty="0" err="1"/>
            <a:t>Metode</a:t>
          </a:r>
          <a:r>
            <a:rPr lang="en-US" sz="2000" dirty="0"/>
            <a:t> Yang </a:t>
          </a:r>
          <a:r>
            <a:rPr lang="en-US" sz="2000" dirty="0" err="1"/>
            <a:t>Diusulkan</a:t>
          </a:r>
          <a:r>
            <a:rPr lang="en-US" sz="2000" dirty="0"/>
            <a:t> (</a:t>
          </a:r>
          <a:r>
            <a:rPr lang="en-US" sz="2000" b="1" i="1" dirty="0">
              <a:solidFill>
                <a:srgbClr val="C00000"/>
              </a:solidFill>
            </a:rPr>
            <a:t>Proposed Method</a:t>
          </a:r>
          <a:r>
            <a:rPr lang="en-US" sz="2000" dirty="0"/>
            <a:t>)</a:t>
          </a:r>
        </a:p>
      </dgm:t>
    </dgm:pt>
    <dgm:pt modelId="{EDF5E13C-8C94-4480-808A-A3FC6C5ECC7A}" type="parTrans" cxnId="{B23F5D63-1B39-4E72-8175-C86E70D36AA3}">
      <dgm:prSet/>
      <dgm:spPr/>
      <dgm:t>
        <a:bodyPr/>
        <a:lstStyle/>
        <a:p>
          <a:pPr algn="l"/>
          <a:endParaRPr lang="en-US"/>
        </a:p>
      </dgm:t>
    </dgm:pt>
    <dgm:pt modelId="{792D6546-60D8-452A-B6D5-BD83E78166A7}" type="sibTrans" cxnId="{B23F5D63-1B39-4E72-8175-C86E70D36AA3}">
      <dgm:prSet/>
      <dgm:spPr/>
      <dgm:t>
        <a:bodyPr/>
        <a:lstStyle/>
        <a:p>
          <a:pPr algn="l"/>
          <a:endParaRPr lang="en-US"/>
        </a:p>
      </dgm:t>
    </dgm:pt>
    <dgm:pt modelId="{4269BA43-4F7D-4E88-A996-6024F57EA5CA}">
      <dgm:prSet phldrT="[Text]" custT="1"/>
      <dgm:spPr/>
      <dgm:t>
        <a:bodyPr/>
        <a:lstStyle/>
        <a:p>
          <a:pPr algn="l"/>
          <a:r>
            <a:rPr lang="en-US" sz="2000" dirty="0"/>
            <a:t>6. </a:t>
          </a:r>
          <a:r>
            <a:rPr lang="en-US" sz="2000" dirty="0" err="1"/>
            <a:t>Evaluasi</a:t>
          </a:r>
          <a:r>
            <a:rPr lang="en-US" sz="2000" dirty="0"/>
            <a:t> </a:t>
          </a:r>
          <a:r>
            <a:rPr lang="en-US" sz="2000" dirty="0" err="1"/>
            <a:t>Metode</a:t>
          </a:r>
          <a:r>
            <a:rPr lang="en-US" sz="2000" dirty="0"/>
            <a:t> Yang </a:t>
          </a:r>
          <a:r>
            <a:rPr lang="en-US" sz="2000" dirty="0" err="1"/>
            <a:t>Diusulkan</a:t>
          </a:r>
          <a:r>
            <a:rPr lang="en-US" sz="2000" dirty="0"/>
            <a:t> (</a:t>
          </a:r>
          <a:r>
            <a:rPr lang="en-US" sz="2000" b="1" i="1" dirty="0">
              <a:solidFill>
                <a:srgbClr val="C00000"/>
              </a:solidFill>
            </a:rPr>
            <a:t>Evaluation</a:t>
          </a:r>
          <a:r>
            <a:rPr lang="en-US" sz="2000" dirty="0"/>
            <a:t>)</a:t>
          </a:r>
        </a:p>
      </dgm:t>
    </dgm:pt>
    <dgm:pt modelId="{953B5769-EB27-4190-BB6C-A13EC9023568}" type="parTrans" cxnId="{922ED797-B392-44E6-9EA7-1A9815605DA8}">
      <dgm:prSet/>
      <dgm:spPr/>
      <dgm:t>
        <a:bodyPr/>
        <a:lstStyle/>
        <a:p>
          <a:endParaRPr lang="id-ID"/>
        </a:p>
      </dgm:t>
    </dgm:pt>
    <dgm:pt modelId="{3C70F95F-029F-49B0-8B0C-79D395D10CD3}" type="sibTrans" cxnId="{922ED797-B392-44E6-9EA7-1A9815605DA8}">
      <dgm:prSet/>
      <dgm:spPr/>
      <dgm:t>
        <a:bodyPr/>
        <a:lstStyle/>
        <a:p>
          <a:endParaRPr lang="id-ID"/>
        </a:p>
      </dgm:t>
    </dgm:pt>
    <dgm:pt modelId="{9B070EED-3D56-405A-BBF9-D2B7F7F4BFBE}">
      <dgm:prSet phldrT="[Text]" custT="1"/>
      <dgm:spPr/>
      <dgm:t>
        <a:bodyPr/>
        <a:lstStyle/>
        <a:p>
          <a:pPr algn="l"/>
          <a:r>
            <a:rPr lang="en-US" sz="2000" dirty="0"/>
            <a:t>7. Penulisan </a:t>
          </a:r>
          <a:r>
            <a:rPr lang="en-US" sz="2000" dirty="0" err="1"/>
            <a:t>Ilmiah</a:t>
          </a:r>
          <a:r>
            <a:rPr lang="en-US" sz="2000" dirty="0"/>
            <a:t> dan </a:t>
          </a:r>
          <a:r>
            <a:rPr lang="en-US" sz="2000" dirty="0" err="1"/>
            <a:t>Publikasi</a:t>
          </a:r>
          <a:r>
            <a:rPr lang="en-US" sz="2000" dirty="0"/>
            <a:t> Hasil </a:t>
          </a:r>
          <a:r>
            <a:rPr lang="en-US" sz="2000" dirty="0" err="1"/>
            <a:t>Penelitian</a:t>
          </a:r>
          <a:r>
            <a:rPr lang="en-US" sz="2000" dirty="0"/>
            <a:t> (</a:t>
          </a:r>
          <a:r>
            <a:rPr lang="en-US" sz="2000" b="1" i="1" dirty="0">
              <a:solidFill>
                <a:srgbClr val="C00000"/>
              </a:solidFill>
            </a:rPr>
            <a:t>Publications</a:t>
          </a:r>
          <a:r>
            <a:rPr lang="en-US" sz="2000" dirty="0"/>
            <a:t>)</a:t>
          </a:r>
        </a:p>
      </dgm:t>
    </dgm:pt>
    <dgm:pt modelId="{9F99E544-C6F5-4120-AD7E-014E10D16126}" type="parTrans" cxnId="{53BACAEF-AB38-4FBE-8E31-4D33421A8C52}">
      <dgm:prSet/>
      <dgm:spPr/>
      <dgm:t>
        <a:bodyPr/>
        <a:lstStyle/>
        <a:p>
          <a:endParaRPr lang="id-ID"/>
        </a:p>
      </dgm:t>
    </dgm:pt>
    <dgm:pt modelId="{24035A7D-00A0-4228-8A16-C498E09257A2}" type="sibTrans" cxnId="{53BACAEF-AB38-4FBE-8E31-4D33421A8C52}">
      <dgm:prSet/>
      <dgm:spPr/>
      <dgm:t>
        <a:bodyPr/>
        <a:lstStyle/>
        <a:p>
          <a:endParaRPr lang="id-ID"/>
        </a:p>
      </dgm:t>
    </dgm:pt>
    <dgm:pt modelId="{F0550927-BDCB-4C50-B73C-62AC87FEF9F9}" type="pres">
      <dgm:prSet presAssocID="{40F95DC0-91E5-4954-8C7B-8335638B5D1F}" presName="linearFlow" presStyleCnt="0">
        <dgm:presLayoutVars>
          <dgm:resizeHandles val="exact"/>
        </dgm:presLayoutVars>
      </dgm:prSet>
      <dgm:spPr/>
    </dgm:pt>
    <dgm:pt modelId="{99CBE896-B728-4082-B705-31534B89A164}" type="pres">
      <dgm:prSet presAssocID="{2BF6E295-4992-499C-8848-17E5DD1B4E20}" presName="node" presStyleLbl="node1" presStyleIdx="0" presStyleCnt="7" custScaleX="496141" custLinFactNeighborX="5024" custLinFactNeighborY="-244">
        <dgm:presLayoutVars>
          <dgm:bulletEnabled val="1"/>
        </dgm:presLayoutVars>
      </dgm:prSet>
      <dgm:spPr/>
    </dgm:pt>
    <dgm:pt modelId="{BDF591A8-1704-4ECC-9CFE-F3F9064D9674}" type="pres">
      <dgm:prSet presAssocID="{6D9F6640-3FC9-4945-914E-1DB19BA9FB6E}" presName="sibTrans" presStyleLbl="sibTrans2D1" presStyleIdx="0" presStyleCnt="6"/>
      <dgm:spPr/>
    </dgm:pt>
    <dgm:pt modelId="{08FA3E03-F1E7-4279-8A0B-897B71E0A928}" type="pres">
      <dgm:prSet presAssocID="{6D9F6640-3FC9-4945-914E-1DB19BA9FB6E}" presName="connectorText" presStyleLbl="sibTrans2D1" presStyleIdx="0" presStyleCnt="6"/>
      <dgm:spPr/>
    </dgm:pt>
    <dgm:pt modelId="{111A853C-CEFF-4837-BADE-24CF1E2C3729}" type="pres">
      <dgm:prSet presAssocID="{1FBA68C5-CA92-40D3-86A0-A48A98EFEB26}" presName="node" presStyleLbl="node1" presStyleIdx="1" presStyleCnt="7" custScaleX="496141" custLinFactNeighborX="1564" custLinFactNeighborY="611">
        <dgm:presLayoutVars>
          <dgm:bulletEnabled val="1"/>
        </dgm:presLayoutVars>
      </dgm:prSet>
      <dgm:spPr/>
    </dgm:pt>
    <dgm:pt modelId="{7CE19570-EA1C-4F11-ADD1-7F59E0C140CC}" type="pres">
      <dgm:prSet presAssocID="{8ADEF98F-F566-4CB2-91CE-D6706CBB9D62}" presName="sibTrans" presStyleLbl="sibTrans2D1" presStyleIdx="1" presStyleCnt="6"/>
      <dgm:spPr/>
    </dgm:pt>
    <dgm:pt modelId="{3A6A53D8-B661-444D-8BC6-A6B0C1F34CB7}" type="pres">
      <dgm:prSet presAssocID="{8ADEF98F-F566-4CB2-91CE-D6706CBB9D62}" presName="connectorText" presStyleLbl="sibTrans2D1" presStyleIdx="1" presStyleCnt="6"/>
      <dgm:spPr/>
    </dgm:pt>
    <dgm:pt modelId="{4BFBA2DF-5D1A-4692-9572-DD1DC778C2AE}" type="pres">
      <dgm:prSet presAssocID="{E838446E-E25D-4D0F-9959-B9403C5E2812}" presName="node" presStyleLbl="node1" presStyleIdx="2" presStyleCnt="7" custScaleX="496141" custLinFactNeighborX="1564" custLinFactNeighborY="611">
        <dgm:presLayoutVars>
          <dgm:bulletEnabled val="1"/>
        </dgm:presLayoutVars>
      </dgm:prSet>
      <dgm:spPr/>
    </dgm:pt>
    <dgm:pt modelId="{32DD0A9B-C0B7-4A90-8634-CD4951ED9FF5}" type="pres">
      <dgm:prSet presAssocID="{733DDFFC-9A16-4CD1-9AE5-C9D612AD122F}" presName="sibTrans" presStyleLbl="sibTrans2D1" presStyleIdx="2" presStyleCnt="6"/>
      <dgm:spPr/>
    </dgm:pt>
    <dgm:pt modelId="{71381362-3ABF-4338-B71A-5407DDE2FB0A}" type="pres">
      <dgm:prSet presAssocID="{733DDFFC-9A16-4CD1-9AE5-C9D612AD122F}" presName="connectorText" presStyleLbl="sibTrans2D1" presStyleIdx="2" presStyleCnt="6"/>
      <dgm:spPr/>
    </dgm:pt>
    <dgm:pt modelId="{26412A0F-61FF-4A76-980F-ADC7C2042A0B}" type="pres">
      <dgm:prSet presAssocID="{5958AB8F-28B5-437E-873F-86F038561A4E}" presName="node" presStyleLbl="node1" presStyleIdx="3" presStyleCnt="7" custScaleX="496141" custLinFactNeighborX="1564" custLinFactNeighborY="611">
        <dgm:presLayoutVars>
          <dgm:bulletEnabled val="1"/>
        </dgm:presLayoutVars>
      </dgm:prSet>
      <dgm:spPr/>
    </dgm:pt>
    <dgm:pt modelId="{EFB17ADE-A653-4572-A12B-C328E4FA8E3D}" type="pres">
      <dgm:prSet presAssocID="{4E50E150-56E9-4187-BA8D-9D3EE95C6848}" presName="sibTrans" presStyleLbl="sibTrans2D1" presStyleIdx="3" presStyleCnt="6"/>
      <dgm:spPr/>
    </dgm:pt>
    <dgm:pt modelId="{3ED03110-43B2-481B-9446-5ECD5DD1F2AE}" type="pres">
      <dgm:prSet presAssocID="{4E50E150-56E9-4187-BA8D-9D3EE95C6848}" presName="connectorText" presStyleLbl="sibTrans2D1" presStyleIdx="3" presStyleCnt="6"/>
      <dgm:spPr/>
    </dgm:pt>
    <dgm:pt modelId="{D891ADC6-E483-4227-8F79-3F250D8E716B}" type="pres">
      <dgm:prSet presAssocID="{2758E9C8-827D-4A3F-A364-0E75DB1711AB}" presName="node" presStyleLbl="node1" presStyleIdx="4" presStyleCnt="7" custScaleX="496141" custLinFactNeighborX="1564" custLinFactNeighborY="611">
        <dgm:presLayoutVars>
          <dgm:bulletEnabled val="1"/>
        </dgm:presLayoutVars>
      </dgm:prSet>
      <dgm:spPr/>
    </dgm:pt>
    <dgm:pt modelId="{4AB6EAA5-0D09-4161-8D9A-7EC04FA1674E}" type="pres">
      <dgm:prSet presAssocID="{792D6546-60D8-452A-B6D5-BD83E78166A7}" presName="sibTrans" presStyleLbl="sibTrans2D1" presStyleIdx="4" presStyleCnt="6"/>
      <dgm:spPr/>
    </dgm:pt>
    <dgm:pt modelId="{5E6259C7-2BAC-40F9-ABB3-B0FA949C0C2E}" type="pres">
      <dgm:prSet presAssocID="{792D6546-60D8-452A-B6D5-BD83E78166A7}" presName="connectorText" presStyleLbl="sibTrans2D1" presStyleIdx="4" presStyleCnt="6"/>
      <dgm:spPr/>
    </dgm:pt>
    <dgm:pt modelId="{ED630954-78E6-4446-9DE7-A220588C9BF3}" type="pres">
      <dgm:prSet presAssocID="{4269BA43-4F7D-4E88-A996-6024F57EA5CA}" presName="node" presStyleLbl="node1" presStyleIdx="5" presStyleCnt="7" custScaleX="496141">
        <dgm:presLayoutVars>
          <dgm:bulletEnabled val="1"/>
        </dgm:presLayoutVars>
      </dgm:prSet>
      <dgm:spPr/>
    </dgm:pt>
    <dgm:pt modelId="{50D2BB53-1682-4ABF-AE95-26C724666FD1}" type="pres">
      <dgm:prSet presAssocID="{3C70F95F-029F-49B0-8B0C-79D395D10CD3}" presName="sibTrans" presStyleLbl="sibTrans2D1" presStyleIdx="5" presStyleCnt="6"/>
      <dgm:spPr/>
    </dgm:pt>
    <dgm:pt modelId="{CA298CCA-6CDA-4999-BFBC-8FE4CA96EAC0}" type="pres">
      <dgm:prSet presAssocID="{3C70F95F-029F-49B0-8B0C-79D395D10CD3}" presName="connectorText" presStyleLbl="sibTrans2D1" presStyleIdx="5" presStyleCnt="6"/>
      <dgm:spPr/>
    </dgm:pt>
    <dgm:pt modelId="{D01CCC73-DB11-4641-996D-464799A53EA1}" type="pres">
      <dgm:prSet presAssocID="{9B070EED-3D56-405A-BBF9-D2B7F7F4BFBE}" presName="node" presStyleLbl="node1" presStyleIdx="6" presStyleCnt="7" custScaleX="496141">
        <dgm:presLayoutVars>
          <dgm:bulletEnabled val="1"/>
        </dgm:presLayoutVars>
      </dgm:prSet>
      <dgm:spPr/>
    </dgm:pt>
  </dgm:ptLst>
  <dgm:cxnLst>
    <dgm:cxn modelId="{05D34C06-2116-433E-8CD6-10D836E9FF9E}" type="presOf" srcId="{8ADEF98F-F566-4CB2-91CE-D6706CBB9D62}" destId="{3A6A53D8-B661-444D-8BC6-A6B0C1F34CB7}" srcOrd="1" destOrd="0" presId="urn:microsoft.com/office/officeart/2005/8/layout/process2"/>
    <dgm:cxn modelId="{DA846708-A111-4F4F-BF0A-0BED003A1884}" type="presOf" srcId="{2758E9C8-827D-4A3F-A364-0E75DB1711AB}" destId="{D891ADC6-E483-4227-8F79-3F250D8E716B}" srcOrd="0" destOrd="0" presId="urn:microsoft.com/office/officeart/2005/8/layout/process2"/>
    <dgm:cxn modelId="{86EFCC12-11C6-46C1-9BA8-F71838BFA22B}" srcId="{40F95DC0-91E5-4954-8C7B-8335638B5D1F}" destId="{E838446E-E25D-4D0F-9959-B9403C5E2812}" srcOrd="2" destOrd="0" parTransId="{542153C2-EA1B-481C-857F-D09FCE0912FC}" sibTransId="{733DDFFC-9A16-4CD1-9AE5-C9D612AD122F}"/>
    <dgm:cxn modelId="{45DCEB22-B9D3-459E-AA46-30EE8E3DEA07}" type="presOf" srcId="{3C70F95F-029F-49B0-8B0C-79D395D10CD3}" destId="{CA298CCA-6CDA-4999-BFBC-8FE4CA96EAC0}" srcOrd="1" destOrd="0" presId="urn:microsoft.com/office/officeart/2005/8/layout/process2"/>
    <dgm:cxn modelId="{0ADF283C-8281-4911-BEBD-FB3504F1BD23}" type="presOf" srcId="{8ADEF98F-F566-4CB2-91CE-D6706CBB9D62}" destId="{7CE19570-EA1C-4F11-ADD1-7F59E0C140CC}" srcOrd="0" destOrd="0" presId="urn:microsoft.com/office/officeart/2005/8/layout/process2"/>
    <dgm:cxn modelId="{225A403C-7C9A-47CA-8E57-7EEF878B06AD}" type="presOf" srcId="{5958AB8F-28B5-437E-873F-86F038561A4E}" destId="{26412A0F-61FF-4A76-980F-ADC7C2042A0B}" srcOrd="0" destOrd="0" presId="urn:microsoft.com/office/officeart/2005/8/layout/process2"/>
    <dgm:cxn modelId="{B23F5D63-1B39-4E72-8175-C86E70D36AA3}" srcId="{40F95DC0-91E5-4954-8C7B-8335638B5D1F}" destId="{2758E9C8-827D-4A3F-A364-0E75DB1711AB}" srcOrd="4" destOrd="0" parTransId="{EDF5E13C-8C94-4480-808A-A3FC6C5ECC7A}" sibTransId="{792D6546-60D8-452A-B6D5-BD83E78166A7}"/>
    <dgm:cxn modelId="{81204F6F-7148-4914-A9BF-4CB53919F39B}" type="presOf" srcId="{733DDFFC-9A16-4CD1-9AE5-C9D612AD122F}" destId="{32DD0A9B-C0B7-4A90-8634-CD4951ED9FF5}" srcOrd="0" destOrd="0" presId="urn:microsoft.com/office/officeart/2005/8/layout/process2"/>
    <dgm:cxn modelId="{11A0C24F-B591-4FC5-8B8B-CE431252707B}" type="presOf" srcId="{792D6546-60D8-452A-B6D5-BD83E78166A7}" destId="{4AB6EAA5-0D09-4161-8D9A-7EC04FA1674E}" srcOrd="0" destOrd="0" presId="urn:microsoft.com/office/officeart/2005/8/layout/process2"/>
    <dgm:cxn modelId="{EDD3525A-C169-449F-B308-CE846EFA9D91}" type="presOf" srcId="{6D9F6640-3FC9-4945-914E-1DB19BA9FB6E}" destId="{08FA3E03-F1E7-4279-8A0B-897B71E0A928}" srcOrd="1" destOrd="0" presId="urn:microsoft.com/office/officeart/2005/8/layout/process2"/>
    <dgm:cxn modelId="{5999927D-E6E2-4A01-B323-A214A8EAF0DE}" type="presOf" srcId="{4E50E150-56E9-4187-BA8D-9D3EE95C6848}" destId="{EFB17ADE-A653-4572-A12B-C328E4FA8E3D}" srcOrd="0" destOrd="0" presId="urn:microsoft.com/office/officeart/2005/8/layout/process2"/>
    <dgm:cxn modelId="{7E9F7984-3E63-4AB0-B71B-6CBF2579A961}" type="presOf" srcId="{40F95DC0-91E5-4954-8C7B-8335638B5D1F}" destId="{F0550927-BDCB-4C50-B73C-62AC87FEF9F9}" srcOrd="0" destOrd="0" presId="urn:microsoft.com/office/officeart/2005/8/layout/process2"/>
    <dgm:cxn modelId="{326BB98E-3F30-4265-A126-C1562944CE84}" type="presOf" srcId="{733DDFFC-9A16-4CD1-9AE5-C9D612AD122F}" destId="{71381362-3ABF-4338-B71A-5407DDE2FB0A}" srcOrd="1" destOrd="0" presId="urn:microsoft.com/office/officeart/2005/8/layout/process2"/>
    <dgm:cxn modelId="{922ED797-B392-44E6-9EA7-1A9815605DA8}" srcId="{40F95DC0-91E5-4954-8C7B-8335638B5D1F}" destId="{4269BA43-4F7D-4E88-A996-6024F57EA5CA}" srcOrd="5" destOrd="0" parTransId="{953B5769-EB27-4190-BB6C-A13EC9023568}" sibTransId="{3C70F95F-029F-49B0-8B0C-79D395D10CD3}"/>
    <dgm:cxn modelId="{F95DEC9E-1BED-4AD9-86EC-76A035626031}" type="presOf" srcId="{792D6546-60D8-452A-B6D5-BD83E78166A7}" destId="{5E6259C7-2BAC-40F9-ABB3-B0FA949C0C2E}" srcOrd="1" destOrd="0" presId="urn:microsoft.com/office/officeart/2005/8/layout/process2"/>
    <dgm:cxn modelId="{D69297A7-86F3-4ADD-9897-4737A93F7AB2}" type="presOf" srcId="{E838446E-E25D-4D0F-9959-B9403C5E2812}" destId="{4BFBA2DF-5D1A-4692-9572-DD1DC778C2AE}" srcOrd="0" destOrd="0" presId="urn:microsoft.com/office/officeart/2005/8/layout/process2"/>
    <dgm:cxn modelId="{75D00BAC-A0FC-48AE-B849-365799A9FC8A}" srcId="{40F95DC0-91E5-4954-8C7B-8335638B5D1F}" destId="{1FBA68C5-CA92-40D3-86A0-A48A98EFEB26}" srcOrd="1" destOrd="0" parTransId="{53A27072-9AFC-44C8-A87F-ACEFD2C0CC67}" sibTransId="{8ADEF98F-F566-4CB2-91CE-D6706CBB9D62}"/>
    <dgm:cxn modelId="{919A0BB4-0A69-4E44-A393-6804096A6CAC}" type="presOf" srcId="{6D9F6640-3FC9-4945-914E-1DB19BA9FB6E}" destId="{BDF591A8-1704-4ECC-9CFE-F3F9064D9674}" srcOrd="0" destOrd="0" presId="urn:microsoft.com/office/officeart/2005/8/layout/process2"/>
    <dgm:cxn modelId="{401609B7-D14B-47A0-BC1C-32E945AA74F8}" type="presOf" srcId="{3C70F95F-029F-49B0-8B0C-79D395D10CD3}" destId="{50D2BB53-1682-4ABF-AE95-26C724666FD1}" srcOrd="0" destOrd="0" presId="urn:microsoft.com/office/officeart/2005/8/layout/process2"/>
    <dgm:cxn modelId="{15DF67B8-FD75-423F-82AB-00B254287D4B}" srcId="{40F95DC0-91E5-4954-8C7B-8335638B5D1F}" destId="{5958AB8F-28B5-437E-873F-86F038561A4E}" srcOrd="3" destOrd="0" parTransId="{E0B57721-3737-4AD8-8B4A-3AEB4E63E2A5}" sibTransId="{4E50E150-56E9-4187-BA8D-9D3EE95C6848}"/>
    <dgm:cxn modelId="{C50764C8-BE9F-41A6-8D08-8C6B3E8500A1}" type="presOf" srcId="{4269BA43-4F7D-4E88-A996-6024F57EA5CA}" destId="{ED630954-78E6-4446-9DE7-A220588C9BF3}" srcOrd="0" destOrd="0" presId="urn:microsoft.com/office/officeart/2005/8/layout/process2"/>
    <dgm:cxn modelId="{B50A9DCC-3356-4D9C-8067-3E5EA44A41D7}" type="presOf" srcId="{1FBA68C5-CA92-40D3-86A0-A48A98EFEB26}" destId="{111A853C-CEFF-4837-BADE-24CF1E2C3729}" srcOrd="0" destOrd="0" presId="urn:microsoft.com/office/officeart/2005/8/layout/process2"/>
    <dgm:cxn modelId="{07C4E4D1-81AD-4EB1-92BB-AFEB4AE93824}" type="presOf" srcId="{4E50E150-56E9-4187-BA8D-9D3EE95C6848}" destId="{3ED03110-43B2-481B-9446-5ECD5DD1F2AE}" srcOrd="1" destOrd="0" presId="urn:microsoft.com/office/officeart/2005/8/layout/process2"/>
    <dgm:cxn modelId="{573C4DE0-651E-433E-AD0C-B53090DB2A92}" type="presOf" srcId="{2BF6E295-4992-499C-8848-17E5DD1B4E20}" destId="{99CBE896-B728-4082-B705-31534B89A164}" srcOrd="0" destOrd="0" presId="urn:microsoft.com/office/officeart/2005/8/layout/process2"/>
    <dgm:cxn modelId="{184209ED-53ED-4B67-B9D5-55360E776095}" srcId="{40F95DC0-91E5-4954-8C7B-8335638B5D1F}" destId="{2BF6E295-4992-499C-8848-17E5DD1B4E20}" srcOrd="0" destOrd="0" parTransId="{5DBFD289-511B-440B-BB64-C7352D38421C}" sibTransId="{6D9F6640-3FC9-4945-914E-1DB19BA9FB6E}"/>
    <dgm:cxn modelId="{53BACAEF-AB38-4FBE-8E31-4D33421A8C52}" srcId="{40F95DC0-91E5-4954-8C7B-8335638B5D1F}" destId="{9B070EED-3D56-405A-BBF9-D2B7F7F4BFBE}" srcOrd="6" destOrd="0" parTransId="{9F99E544-C6F5-4120-AD7E-014E10D16126}" sibTransId="{24035A7D-00A0-4228-8A16-C498E09257A2}"/>
    <dgm:cxn modelId="{848419FA-6EF9-4B23-8CD3-90273F8049EB}" type="presOf" srcId="{9B070EED-3D56-405A-BBF9-D2B7F7F4BFBE}" destId="{D01CCC73-DB11-4641-996D-464799A53EA1}" srcOrd="0" destOrd="0" presId="urn:microsoft.com/office/officeart/2005/8/layout/process2"/>
    <dgm:cxn modelId="{B3A77BAD-D9A2-4A67-923D-54ACD69EC5E4}" type="presParOf" srcId="{F0550927-BDCB-4C50-B73C-62AC87FEF9F9}" destId="{99CBE896-B728-4082-B705-31534B89A164}" srcOrd="0" destOrd="0" presId="urn:microsoft.com/office/officeart/2005/8/layout/process2"/>
    <dgm:cxn modelId="{A601563C-1E04-417E-8C68-B78F2FE369A1}" type="presParOf" srcId="{F0550927-BDCB-4C50-B73C-62AC87FEF9F9}" destId="{BDF591A8-1704-4ECC-9CFE-F3F9064D9674}" srcOrd="1" destOrd="0" presId="urn:microsoft.com/office/officeart/2005/8/layout/process2"/>
    <dgm:cxn modelId="{14A76555-4622-4F84-BDDA-9AA5D4539437}" type="presParOf" srcId="{BDF591A8-1704-4ECC-9CFE-F3F9064D9674}" destId="{08FA3E03-F1E7-4279-8A0B-897B71E0A928}" srcOrd="0" destOrd="0" presId="urn:microsoft.com/office/officeart/2005/8/layout/process2"/>
    <dgm:cxn modelId="{BB39A008-22FE-4EEB-B6D2-BB8F48E7D4DD}" type="presParOf" srcId="{F0550927-BDCB-4C50-B73C-62AC87FEF9F9}" destId="{111A853C-CEFF-4837-BADE-24CF1E2C3729}" srcOrd="2" destOrd="0" presId="urn:microsoft.com/office/officeart/2005/8/layout/process2"/>
    <dgm:cxn modelId="{75C938D7-4FF8-4782-BE23-F283EFE7DFA9}" type="presParOf" srcId="{F0550927-BDCB-4C50-B73C-62AC87FEF9F9}" destId="{7CE19570-EA1C-4F11-ADD1-7F59E0C140CC}" srcOrd="3" destOrd="0" presId="urn:microsoft.com/office/officeart/2005/8/layout/process2"/>
    <dgm:cxn modelId="{E5419DCA-6FDC-41CD-B0DA-E7C2962BE7BC}" type="presParOf" srcId="{7CE19570-EA1C-4F11-ADD1-7F59E0C140CC}" destId="{3A6A53D8-B661-444D-8BC6-A6B0C1F34CB7}" srcOrd="0" destOrd="0" presId="urn:microsoft.com/office/officeart/2005/8/layout/process2"/>
    <dgm:cxn modelId="{9A0936F9-9D9B-42EA-995D-35CB52E44D88}" type="presParOf" srcId="{F0550927-BDCB-4C50-B73C-62AC87FEF9F9}" destId="{4BFBA2DF-5D1A-4692-9572-DD1DC778C2AE}" srcOrd="4" destOrd="0" presId="urn:microsoft.com/office/officeart/2005/8/layout/process2"/>
    <dgm:cxn modelId="{96165E64-6214-4CEE-98C5-4608916186D0}" type="presParOf" srcId="{F0550927-BDCB-4C50-B73C-62AC87FEF9F9}" destId="{32DD0A9B-C0B7-4A90-8634-CD4951ED9FF5}" srcOrd="5" destOrd="0" presId="urn:microsoft.com/office/officeart/2005/8/layout/process2"/>
    <dgm:cxn modelId="{C699FDE1-AFB9-4350-AD42-4A101BF989AF}" type="presParOf" srcId="{32DD0A9B-C0B7-4A90-8634-CD4951ED9FF5}" destId="{71381362-3ABF-4338-B71A-5407DDE2FB0A}" srcOrd="0" destOrd="0" presId="urn:microsoft.com/office/officeart/2005/8/layout/process2"/>
    <dgm:cxn modelId="{9791DB38-A581-4A06-BEDD-2D149169EB91}" type="presParOf" srcId="{F0550927-BDCB-4C50-B73C-62AC87FEF9F9}" destId="{26412A0F-61FF-4A76-980F-ADC7C2042A0B}" srcOrd="6" destOrd="0" presId="urn:microsoft.com/office/officeart/2005/8/layout/process2"/>
    <dgm:cxn modelId="{AB98409C-4C04-4D01-954D-500D3314E45B}" type="presParOf" srcId="{F0550927-BDCB-4C50-B73C-62AC87FEF9F9}" destId="{EFB17ADE-A653-4572-A12B-C328E4FA8E3D}" srcOrd="7" destOrd="0" presId="urn:microsoft.com/office/officeart/2005/8/layout/process2"/>
    <dgm:cxn modelId="{46BEB338-07BD-4872-AF16-4F7C076A7082}" type="presParOf" srcId="{EFB17ADE-A653-4572-A12B-C328E4FA8E3D}" destId="{3ED03110-43B2-481B-9446-5ECD5DD1F2AE}" srcOrd="0" destOrd="0" presId="urn:microsoft.com/office/officeart/2005/8/layout/process2"/>
    <dgm:cxn modelId="{5F540577-3F89-4045-B1C5-59A91866B96C}" type="presParOf" srcId="{F0550927-BDCB-4C50-B73C-62AC87FEF9F9}" destId="{D891ADC6-E483-4227-8F79-3F250D8E716B}" srcOrd="8" destOrd="0" presId="urn:microsoft.com/office/officeart/2005/8/layout/process2"/>
    <dgm:cxn modelId="{A87840E2-F49D-40E1-B5E7-D09585DC95E9}" type="presParOf" srcId="{F0550927-BDCB-4C50-B73C-62AC87FEF9F9}" destId="{4AB6EAA5-0D09-4161-8D9A-7EC04FA1674E}" srcOrd="9" destOrd="0" presId="urn:microsoft.com/office/officeart/2005/8/layout/process2"/>
    <dgm:cxn modelId="{C2B5FD9C-76F7-4C4D-80B1-0C769D234076}" type="presParOf" srcId="{4AB6EAA5-0D09-4161-8D9A-7EC04FA1674E}" destId="{5E6259C7-2BAC-40F9-ABB3-B0FA949C0C2E}" srcOrd="0" destOrd="0" presId="urn:microsoft.com/office/officeart/2005/8/layout/process2"/>
    <dgm:cxn modelId="{964AFAE2-67FB-4E73-891B-1124D7050BB9}" type="presParOf" srcId="{F0550927-BDCB-4C50-B73C-62AC87FEF9F9}" destId="{ED630954-78E6-4446-9DE7-A220588C9BF3}" srcOrd="10" destOrd="0" presId="urn:microsoft.com/office/officeart/2005/8/layout/process2"/>
    <dgm:cxn modelId="{71C880C4-F9CB-4436-9CBC-0DC2D22D7E7B}" type="presParOf" srcId="{F0550927-BDCB-4C50-B73C-62AC87FEF9F9}" destId="{50D2BB53-1682-4ABF-AE95-26C724666FD1}" srcOrd="11" destOrd="0" presId="urn:microsoft.com/office/officeart/2005/8/layout/process2"/>
    <dgm:cxn modelId="{797CDF7F-C49F-4E34-B084-33D10FF416D4}" type="presParOf" srcId="{50D2BB53-1682-4ABF-AE95-26C724666FD1}" destId="{CA298CCA-6CDA-4999-BFBC-8FE4CA96EAC0}" srcOrd="0" destOrd="0" presId="urn:microsoft.com/office/officeart/2005/8/layout/process2"/>
    <dgm:cxn modelId="{F3693F27-CD1B-4B80-8465-F3628ADAC6E0}" type="presParOf" srcId="{F0550927-BDCB-4C50-B73C-62AC87FEF9F9}" destId="{D01CCC73-DB11-4641-996D-464799A53EA1}"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47EEF5-4CA9-4722-ACE2-B42DB5480EF1}" type="doc">
      <dgm:prSet loTypeId="urn:microsoft.com/office/officeart/2005/8/layout/lProcess2" loCatId="list" qsTypeId="urn:microsoft.com/office/officeart/2005/8/quickstyle/simple3" qsCatId="simple" csTypeId="urn:microsoft.com/office/officeart/2005/8/colors/colorful4" csCatId="colorful" phldr="1"/>
      <dgm:spPr/>
      <dgm:t>
        <a:bodyPr/>
        <a:lstStyle/>
        <a:p>
          <a:endParaRPr lang="en-US"/>
        </a:p>
      </dgm:t>
    </dgm:pt>
    <dgm:pt modelId="{30A9AFBD-265E-4342-8AC4-E80FAF33F58E}">
      <dgm:prSet phldrT="[Text]" custT="1"/>
      <dgm:spPr/>
      <dgm:t>
        <a:bodyPr/>
        <a:lstStyle/>
        <a:p>
          <a:r>
            <a:rPr lang="en-US" sz="3200" b="1" dirty="0" err="1">
              <a:latin typeface="Calibri" panose="020F0502020204030204" pitchFamily="34" charset="0"/>
            </a:rPr>
            <a:t>Menzies</a:t>
          </a:r>
          <a:r>
            <a:rPr lang="en-US" sz="3200" dirty="0">
              <a:latin typeface="Calibri" panose="020F0502020204030204" pitchFamily="34" charset="0"/>
            </a:rPr>
            <a:t> Framework</a:t>
          </a:r>
        </a:p>
      </dgm:t>
    </dgm:pt>
    <dgm:pt modelId="{C3F033D1-30C0-4D9F-B569-22D06471D499}" type="parTrans" cxnId="{A9A3D554-471C-44E9-8E18-8D98CECB2C55}">
      <dgm:prSet/>
      <dgm:spPr/>
      <dgm:t>
        <a:bodyPr/>
        <a:lstStyle/>
        <a:p>
          <a:endParaRPr lang="en-US"/>
        </a:p>
      </dgm:t>
    </dgm:pt>
    <dgm:pt modelId="{B79A0A9D-FD3C-4FD4-B012-CFF8BC85CC6B}" type="sibTrans" cxnId="{A9A3D554-471C-44E9-8E18-8D98CECB2C55}">
      <dgm:prSet/>
      <dgm:spPr/>
      <dgm:t>
        <a:bodyPr/>
        <a:lstStyle/>
        <a:p>
          <a:endParaRPr lang="en-US"/>
        </a:p>
      </dgm:t>
    </dgm:pt>
    <dgm:pt modelId="{0981DDB7-F5C2-4A4D-80F9-AA1B667EBAA8}">
      <dgm:prSet phldrT="[Text]" custT="1"/>
      <dgm:spPr/>
      <dgm:t>
        <a:bodyPr/>
        <a:lstStyle/>
        <a:p>
          <a:r>
            <a:rPr lang="en-US" sz="2000" dirty="0">
              <a:latin typeface="Calibri" panose="020F0502020204030204" pitchFamily="34" charset="0"/>
            </a:rPr>
            <a:t>(</a:t>
          </a:r>
          <a:r>
            <a:rPr lang="en-US" sz="2000" dirty="0" err="1">
              <a:latin typeface="Calibri" panose="020F0502020204030204" pitchFamily="34" charset="0"/>
            </a:rPr>
            <a:t>Menzies</a:t>
          </a:r>
          <a:r>
            <a:rPr lang="en-US" sz="2000" dirty="0">
              <a:latin typeface="Calibri" panose="020F0502020204030204" pitchFamily="34" charset="0"/>
            </a:rPr>
            <a:t> et al. 2007)</a:t>
          </a:r>
        </a:p>
      </dgm:t>
    </dgm:pt>
    <dgm:pt modelId="{6D897801-F4D9-484C-8FF8-D1C225D08D34}" type="parTrans" cxnId="{64B28C55-4970-4135-A2C3-00FECF4AFC1D}">
      <dgm:prSet/>
      <dgm:spPr/>
      <dgm:t>
        <a:bodyPr/>
        <a:lstStyle/>
        <a:p>
          <a:endParaRPr lang="en-US"/>
        </a:p>
      </dgm:t>
    </dgm:pt>
    <dgm:pt modelId="{AB93900F-F114-4C3C-B938-7480051E6265}" type="sibTrans" cxnId="{64B28C55-4970-4135-A2C3-00FECF4AFC1D}">
      <dgm:prSet/>
      <dgm:spPr/>
      <dgm:t>
        <a:bodyPr/>
        <a:lstStyle/>
        <a:p>
          <a:endParaRPr lang="en-US"/>
        </a:p>
      </dgm:t>
    </dgm:pt>
    <dgm:pt modelId="{FB913E87-F66E-4836-88AE-D4E49442B48B}">
      <dgm:prSet phldrT="[Text]" custT="1"/>
      <dgm:spPr/>
      <dgm:t>
        <a:bodyPr/>
        <a:lstStyle/>
        <a:p>
          <a:r>
            <a:rPr lang="en-US" sz="3200" b="1" dirty="0" err="1">
              <a:latin typeface="Calibri" panose="020F0502020204030204" pitchFamily="34" charset="0"/>
            </a:rPr>
            <a:t>Lessmann</a:t>
          </a:r>
          <a:r>
            <a:rPr lang="en-US" sz="3200" dirty="0">
              <a:latin typeface="Calibri" panose="020F0502020204030204" pitchFamily="34" charset="0"/>
            </a:rPr>
            <a:t> Framework</a:t>
          </a:r>
        </a:p>
      </dgm:t>
    </dgm:pt>
    <dgm:pt modelId="{01318CC2-76A1-476A-8156-B40BBD92A46A}" type="parTrans" cxnId="{977E3F20-42DC-493F-B089-D1DDC7E22F46}">
      <dgm:prSet/>
      <dgm:spPr/>
      <dgm:t>
        <a:bodyPr/>
        <a:lstStyle/>
        <a:p>
          <a:endParaRPr lang="en-US"/>
        </a:p>
      </dgm:t>
    </dgm:pt>
    <dgm:pt modelId="{DF42E326-47C8-4F2A-9D5C-F7865070EF1F}" type="sibTrans" cxnId="{977E3F20-42DC-493F-B089-D1DDC7E22F46}">
      <dgm:prSet/>
      <dgm:spPr/>
      <dgm:t>
        <a:bodyPr/>
        <a:lstStyle/>
        <a:p>
          <a:endParaRPr lang="en-US"/>
        </a:p>
      </dgm:t>
    </dgm:pt>
    <dgm:pt modelId="{2907AEAD-1164-4667-AD71-A1D0BCF456C7}">
      <dgm:prSet phldrT="[Text]" custT="1"/>
      <dgm:spPr/>
      <dgm:t>
        <a:bodyPr/>
        <a:lstStyle/>
        <a:p>
          <a:r>
            <a:rPr lang="id-ID" sz="1800" dirty="0">
              <a:latin typeface="Calibri" panose="020F0502020204030204" pitchFamily="34" charset="0"/>
            </a:rPr>
            <a:t>(Lessmann et al. 2008) </a:t>
          </a:r>
          <a:endParaRPr lang="en-US" sz="1800" dirty="0">
            <a:latin typeface="Calibri" panose="020F0502020204030204" pitchFamily="34" charset="0"/>
          </a:endParaRPr>
        </a:p>
      </dgm:t>
    </dgm:pt>
    <dgm:pt modelId="{DC647E0E-594B-4E4F-BE9C-4F9EA7748AEB}" type="parTrans" cxnId="{0190CA2C-22C3-4491-8A4F-EED90CDBAB09}">
      <dgm:prSet/>
      <dgm:spPr/>
      <dgm:t>
        <a:bodyPr/>
        <a:lstStyle/>
        <a:p>
          <a:endParaRPr lang="en-US"/>
        </a:p>
      </dgm:t>
    </dgm:pt>
    <dgm:pt modelId="{DFBE6138-809C-4D3A-9D2F-8A20D570017D}" type="sibTrans" cxnId="{0190CA2C-22C3-4491-8A4F-EED90CDBAB09}">
      <dgm:prSet/>
      <dgm:spPr/>
      <dgm:t>
        <a:bodyPr/>
        <a:lstStyle/>
        <a:p>
          <a:endParaRPr lang="en-US"/>
        </a:p>
      </dgm:t>
    </dgm:pt>
    <dgm:pt modelId="{E0DAF5E9-7DDF-4A33-91B2-FCF985DFB4B5}">
      <dgm:prSet phldrT="[Text]" custT="1"/>
      <dgm:spPr/>
      <dgm:t>
        <a:bodyPr/>
        <a:lstStyle/>
        <a:p>
          <a:r>
            <a:rPr lang="en-US" sz="3200" b="1">
              <a:latin typeface="Calibri" panose="020F0502020204030204" pitchFamily="34" charset="0"/>
            </a:rPr>
            <a:t>Song</a:t>
          </a:r>
          <a:r>
            <a:rPr lang="en-US" sz="3200">
              <a:latin typeface="Calibri" panose="020F0502020204030204" pitchFamily="34" charset="0"/>
            </a:rPr>
            <a:t> Framework</a:t>
          </a:r>
          <a:endParaRPr lang="en-US" sz="3200" dirty="0">
            <a:latin typeface="Calibri" panose="020F0502020204030204" pitchFamily="34" charset="0"/>
          </a:endParaRPr>
        </a:p>
      </dgm:t>
    </dgm:pt>
    <dgm:pt modelId="{B9BC79AE-33CA-405B-B520-44E4B77C5C22}" type="parTrans" cxnId="{078B5CDC-956E-432F-A900-FB80A4CE1606}">
      <dgm:prSet/>
      <dgm:spPr/>
      <dgm:t>
        <a:bodyPr/>
        <a:lstStyle/>
        <a:p>
          <a:endParaRPr lang="en-US"/>
        </a:p>
      </dgm:t>
    </dgm:pt>
    <dgm:pt modelId="{01700B3D-4101-4AB7-8538-3FDAEE74D08B}" type="sibTrans" cxnId="{078B5CDC-956E-432F-A900-FB80A4CE1606}">
      <dgm:prSet/>
      <dgm:spPr/>
      <dgm:t>
        <a:bodyPr/>
        <a:lstStyle/>
        <a:p>
          <a:endParaRPr lang="en-US"/>
        </a:p>
      </dgm:t>
    </dgm:pt>
    <dgm:pt modelId="{2B818FAB-F112-4CD2-A233-649661E4E312}">
      <dgm:prSet phldrT="[Text]" custT="1"/>
      <dgm:spPr/>
      <dgm:t>
        <a:bodyPr/>
        <a:lstStyle/>
        <a:p>
          <a:r>
            <a:rPr lang="en-US" sz="2000" dirty="0">
              <a:latin typeface="Calibri" panose="020F0502020204030204" pitchFamily="34" charset="0"/>
            </a:rPr>
            <a:t>(Song et al. 2011)</a:t>
          </a:r>
        </a:p>
      </dgm:t>
    </dgm:pt>
    <dgm:pt modelId="{D154CD38-AB49-4A80-9C20-F15FD7DB09FE}" type="parTrans" cxnId="{F7E9BFD1-0647-4E23-A2A6-571E3B463E6A}">
      <dgm:prSet/>
      <dgm:spPr/>
      <dgm:t>
        <a:bodyPr/>
        <a:lstStyle/>
        <a:p>
          <a:endParaRPr lang="en-US"/>
        </a:p>
      </dgm:t>
    </dgm:pt>
    <dgm:pt modelId="{EA969424-BDD4-4AA6-9C2B-860894120B7C}" type="sibTrans" cxnId="{F7E9BFD1-0647-4E23-A2A6-571E3B463E6A}">
      <dgm:prSet/>
      <dgm:spPr/>
      <dgm:t>
        <a:bodyPr/>
        <a:lstStyle/>
        <a:p>
          <a:endParaRPr lang="en-US"/>
        </a:p>
      </dgm:t>
    </dgm:pt>
    <dgm:pt modelId="{8E368EC0-0C04-4E20-93BF-A3E62C02AC9F}" type="pres">
      <dgm:prSet presAssocID="{A747EEF5-4CA9-4722-ACE2-B42DB5480EF1}" presName="theList" presStyleCnt="0">
        <dgm:presLayoutVars>
          <dgm:dir/>
          <dgm:animLvl val="lvl"/>
          <dgm:resizeHandles val="exact"/>
        </dgm:presLayoutVars>
      </dgm:prSet>
      <dgm:spPr/>
    </dgm:pt>
    <dgm:pt modelId="{6DB5C67A-4BCD-43A0-9BE2-1880F6FE9E8F}" type="pres">
      <dgm:prSet presAssocID="{30A9AFBD-265E-4342-8AC4-E80FAF33F58E}" presName="compNode" presStyleCnt="0"/>
      <dgm:spPr/>
    </dgm:pt>
    <dgm:pt modelId="{0DA5F16F-9BB2-49EB-BF00-DA4FF7A8B35D}" type="pres">
      <dgm:prSet presAssocID="{30A9AFBD-265E-4342-8AC4-E80FAF33F58E}" presName="aNode" presStyleLbl="bgShp" presStyleIdx="0" presStyleCnt="3"/>
      <dgm:spPr/>
    </dgm:pt>
    <dgm:pt modelId="{B87B63B9-7E59-40CD-AAF8-2962A422671E}" type="pres">
      <dgm:prSet presAssocID="{30A9AFBD-265E-4342-8AC4-E80FAF33F58E}" presName="textNode" presStyleLbl="bgShp" presStyleIdx="0" presStyleCnt="3"/>
      <dgm:spPr/>
    </dgm:pt>
    <dgm:pt modelId="{F0B2E440-C156-4B3B-879B-C3AAC95F1005}" type="pres">
      <dgm:prSet presAssocID="{30A9AFBD-265E-4342-8AC4-E80FAF33F58E}" presName="compChildNode" presStyleCnt="0"/>
      <dgm:spPr/>
    </dgm:pt>
    <dgm:pt modelId="{1671803E-3FE0-4836-9EAF-622B02EB4B5C}" type="pres">
      <dgm:prSet presAssocID="{30A9AFBD-265E-4342-8AC4-E80FAF33F58E}" presName="theInnerList" presStyleCnt="0"/>
      <dgm:spPr/>
    </dgm:pt>
    <dgm:pt modelId="{594AF7F3-3D05-47CB-854D-2352061D2655}" type="pres">
      <dgm:prSet presAssocID="{0981DDB7-F5C2-4A4D-80F9-AA1B667EBAA8}" presName="childNode" presStyleLbl="node1" presStyleIdx="0" presStyleCnt="3" custScaleX="114105" custScaleY="36264">
        <dgm:presLayoutVars>
          <dgm:bulletEnabled val="1"/>
        </dgm:presLayoutVars>
      </dgm:prSet>
      <dgm:spPr/>
    </dgm:pt>
    <dgm:pt modelId="{69D7B1FE-BE82-4B4E-BB41-C785A8812727}" type="pres">
      <dgm:prSet presAssocID="{30A9AFBD-265E-4342-8AC4-E80FAF33F58E}" presName="aSpace" presStyleCnt="0"/>
      <dgm:spPr/>
    </dgm:pt>
    <dgm:pt modelId="{F1682FCC-745C-4E47-9F4E-DA058BF44273}" type="pres">
      <dgm:prSet presAssocID="{FB913E87-F66E-4836-88AE-D4E49442B48B}" presName="compNode" presStyleCnt="0"/>
      <dgm:spPr/>
    </dgm:pt>
    <dgm:pt modelId="{32E75C4F-39B4-48E4-AD17-127CEB1D0C82}" type="pres">
      <dgm:prSet presAssocID="{FB913E87-F66E-4836-88AE-D4E49442B48B}" presName="aNode" presStyleLbl="bgShp" presStyleIdx="1" presStyleCnt="3"/>
      <dgm:spPr/>
    </dgm:pt>
    <dgm:pt modelId="{48C8AD85-06E5-446E-8042-AC516812DA95}" type="pres">
      <dgm:prSet presAssocID="{FB913E87-F66E-4836-88AE-D4E49442B48B}" presName="textNode" presStyleLbl="bgShp" presStyleIdx="1" presStyleCnt="3"/>
      <dgm:spPr/>
    </dgm:pt>
    <dgm:pt modelId="{5998FC1C-5B90-4952-9883-33FFBCEAE738}" type="pres">
      <dgm:prSet presAssocID="{FB913E87-F66E-4836-88AE-D4E49442B48B}" presName="compChildNode" presStyleCnt="0"/>
      <dgm:spPr/>
    </dgm:pt>
    <dgm:pt modelId="{5030CFD8-2875-4487-A947-711DE951CA23}" type="pres">
      <dgm:prSet presAssocID="{FB913E87-F66E-4836-88AE-D4E49442B48B}" presName="theInnerList" presStyleCnt="0"/>
      <dgm:spPr/>
    </dgm:pt>
    <dgm:pt modelId="{78423505-4DBC-4F1B-9F82-2C4852882E25}" type="pres">
      <dgm:prSet presAssocID="{2907AEAD-1164-4667-AD71-A1D0BCF456C7}" presName="childNode" presStyleLbl="node1" presStyleIdx="1" presStyleCnt="3" custScaleX="114105" custScaleY="36264">
        <dgm:presLayoutVars>
          <dgm:bulletEnabled val="1"/>
        </dgm:presLayoutVars>
      </dgm:prSet>
      <dgm:spPr/>
    </dgm:pt>
    <dgm:pt modelId="{D3150604-DF4F-4D24-A1E9-96DB43AD46FC}" type="pres">
      <dgm:prSet presAssocID="{FB913E87-F66E-4836-88AE-D4E49442B48B}" presName="aSpace" presStyleCnt="0"/>
      <dgm:spPr/>
    </dgm:pt>
    <dgm:pt modelId="{3C41E0A6-B639-45BE-9C38-BBE60A1F7774}" type="pres">
      <dgm:prSet presAssocID="{E0DAF5E9-7DDF-4A33-91B2-FCF985DFB4B5}" presName="compNode" presStyleCnt="0"/>
      <dgm:spPr/>
    </dgm:pt>
    <dgm:pt modelId="{7C862DBB-923A-45DE-9BAC-C51672AF210D}" type="pres">
      <dgm:prSet presAssocID="{E0DAF5E9-7DDF-4A33-91B2-FCF985DFB4B5}" presName="aNode" presStyleLbl="bgShp" presStyleIdx="2" presStyleCnt="3"/>
      <dgm:spPr/>
    </dgm:pt>
    <dgm:pt modelId="{0F4369EA-993E-4196-A9B2-B94E49081387}" type="pres">
      <dgm:prSet presAssocID="{E0DAF5E9-7DDF-4A33-91B2-FCF985DFB4B5}" presName="textNode" presStyleLbl="bgShp" presStyleIdx="2" presStyleCnt="3"/>
      <dgm:spPr/>
    </dgm:pt>
    <dgm:pt modelId="{FD37D313-1493-4638-AE39-D6D9619E7287}" type="pres">
      <dgm:prSet presAssocID="{E0DAF5E9-7DDF-4A33-91B2-FCF985DFB4B5}" presName="compChildNode" presStyleCnt="0"/>
      <dgm:spPr/>
    </dgm:pt>
    <dgm:pt modelId="{B2B01209-CD78-4EE0-B38A-765614B0C3C3}" type="pres">
      <dgm:prSet presAssocID="{E0DAF5E9-7DDF-4A33-91B2-FCF985DFB4B5}" presName="theInnerList" presStyleCnt="0"/>
      <dgm:spPr/>
    </dgm:pt>
    <dgm:pt modelId="{B4F8A4B0-B4C8-45FC-9351-750305A0593F}" type="pres">
      <dgm:prSet presAssocID="{2B818FAB-F112-4CD2-A233-649661E4E312}" presName="childNode" presStyleLbl="node1" presStyleIdx="2" presStyleCnt="3" custScaleX="114105" custScaleY="36264">
        <dgm:presLayoutVars>
          <dgm:bulletEnabled val="1"/>
        </dgm:presLayoutVars>
      </dgm:prSet>
      <dgm:spPr/>
    </dgm:pt>
  </dgm:ptLst>
  <dgm:cxnLst>
    <dgm:cxn modelId="{0C9DC407-1A2D-4BF2-AFE4-149CECD10B60}" type="presOf" srcId="{30A9AFBD-265E-4342-8AC4-E80FAF33F58E}" destId="{0DA5F16F-9BB2-49EB-BF00-DA4FF7A8B35D}" srcOrd="0" destOrd="0" presId="urn:microsoft.com/office/officeart/2005/8/layout/lProcess2"/>
    <dgm:cxn modelId="{977E3F20-42DC-493F-B089-D1DDC7E22F46}" srcId="{A747EEF5-4CA9-4722-ACE2-B42DB5480EF1}" destId="{FB913E87-F66E-4836-88AE-D4E49442B48B}" srcOrd="1" destOrd="0" parTransId="{01318CC2-76A1-476A-8156-B40BBD92A46A}" sibTransId="{DF42E326-47C8-4F2A-9D5C-F7865070EF1F}"/>
    <dgm:cxn modelId="{CBBE1D25-B811-4EE6-BA2D-5970C441D16B}" type="presOf" srcId="{A747EEF5-4CA9-4722-ACE2-B42DB5480EF1}" destId="{8E368EC0-0C04-4E20-93BF-A3E62C02AC9F}" srcOrd="0" destOrd="0" presId="urn:microsoft.com/office/officeart/2005/8/layout/lProcess2"/>
    <dgm:cxn modelId="{84697D27-355B-403C-B2E2-099DC79623B1}" type="presOf" srcId="{FB913E87-F66E-4836-88AE-D4E49442B48B}" destId="{48C8AD85-06E5-446E-8042-AC516812DA95}" srcOrd="1" destOrd="0" presId="urn:microsoft.com/office/officeart/2005/8/layout/lProcess2"/>
    <dgm:cxn modelId="{58A2AF2A-26CA-4445-A51E-849FA10BDD39}" type="presOf" srcId="{2907AEAD-1164-4667-AD71-A1D0BCF456C7}" destId="{78423505-4DBC-4F1B-9F82-2C4852882E25}" srcOrd="0" destOrd="0" presId="urn:microsoft.com/office/officeart/2005/8/layout/lProcess2"/>
    <dgm:cxn modelId="{0190CA2C-22C3-4491-8A4F-EED90CDBAB09}" srcId="{FB913E87-F66E-4836-88AE-D4E49442B48B}" destId="{2907AEAD-1164-4667-AD71-A1D0BCF456C7}" srcOrd="0" destOrd="0" parTransId="{DC647E0E-594B-4E4F-BE9C-4F9EA7748AEB}" sibTransId="{DFBE6138-809C-4D3A-9D2F-8A20D570017D}"/>
    <dgm:cxn modelId="{A9A3D554-471C-44E9-8E18-8D98CECB2C55}" srcId="{A747EEF5-4CA9-4722-ACE2-B42DB5480EF1}" destId="{30A9AFBD-265E-4342-8AC4-E80FAF33F58E}" srcOrd="0" destOrd="0" parTransId="{C3F033D1-30C0-4D9F-B569-22D06471D499}" sibTransId="{B79A0A9D-FD3C-4FD4-B012-CFF8BC85CC6B}"/>
    <dgm:cxn modelId="{64B28C55-4970-4135-A2C3-00FECF4AFC1D}" srcId="{30A9AFBD-265E-4342-8AC4-E80FAF33F58E}" destId="{0981DDB7-F5C2-4A4D-80F9-AA1B667EBAA8}" srcOrd="0" destOrd="0" parTransId="{6D897801-F4D9-484C-8FF8-D1C225D08D34}" sibTransId="{AB93900F-F114-4C3C-B938-7480051E6265}"/>
    <dgm:cxn modelId="{DFA6E78A-AD87-4B65-B313-815E49467441}" type="presOf" srcId="{E0DAF5E9-7DDF-4A33-91B2-FCF985DFB4B5}" destId="{0F4369EA-993E-4196-A9B2-B94E49081387}" srcOrd="1" destOrd="0" presId="urn:microsoft.com/office/officeart/2005/8/layout/lProcess2"/>
    <dgm:cxn modelId="{CC6DE392-5F32-4850-9EF4-1717683957E6}" type="presOf" srcId="{2B818FAB-F112-4CD2-A233-649661E4E312}" destId="{B4F8A4B0-B4C8-45FC-9351-750305A0593F}" srcOrd="0" destOrd="0" presId="urn:microsoft.com/office/officeart/2005/8/layout/lProcess2"/>
    <dgm:cxn modelId="{660C2AAC-EAC0-43C3-B824-8913E088A670}" type="presOf" srcId="{30A9AFBD-265E-4342-8AC4-E80FAF33F58E}" destId="{B87B63B9-7E59-40CD-AAF8-2962A422671E}" srcOrd="1" destOrd="0" presId="urn:microsoft.com/office/officeart/2005/8/layout/lProcess2"/>
    <dgm:cxn modelId="{4B66C2B4-16C5-4CA4-8BE1-DD791A82F262}" type="presOf" srcId="{FB913E87-F66E-4836-88AE-D4E49442B48B}" destId="{32E75C4F-39B4-48E4-AD17-127CEB1D0C82}" srcOrd="0" destOrd="0" presId="urn:microsoft.com/office/officeart/2005/8/layout/lProcess2"/>
    <dgm:cxn modelId="{7621B2C5-1C25-46A0-AA52-030E225FBB65}" type="presOf" srcId="{E0DAF5E9-7DDF-4A33-91B2-FCF985DFB4B5}" destId="{7C862DBB-923A-45DE-9BAC-C51672AF210D}" srcOrd="0" destOrd="0" presId="urn:microsoft.com/office/officeart/2005/8/layout/lProcess2"/>
    <dgm:cxn modelId="{F7E9BFD1-0647-4E23-A2A6-571E3B463E6A}" srcId="{E0DAF5E9-7DDF-4A33-91B2-FCF985DFB4B5}" destId="{2B818FAB-F112-4CD2-A233-649661E4E312}" srcOrd="0" destOrd="0" parTransId="{D154CD38-AB49-4A80-9C20-F15FD7DB09FE}" sibTransId="{EA969424-BDD4-4AA6-9C2B-860894120B7C}"/>
    <dgm:cxn modelId="{078B5CDC-956E-432F-A900-FB80A4CE1606}" srcId="{A747EEF5-4CA9-4722-ACE2-B42DB5480EF1}" destId="{E0DAF5E9-7DDF-4A33-91B2-FCF985DFB4B5}" srcOrd="2" destOrd="0" parTransId="{B9BC79AE-33CA-405B-B520-44E4B77C5C22}" sibTransId="{01700B3D-4101-4AB7-8538-3FDAEE74D08B}"/>
    <dgm:cxn modelId="{902B6EF0-FA81-426D-AF0D-A490466B1BBC}" type="presOf" srcId="{0981DDB7-F5C2-4A4D-80F9-AA1B667EBAA8}" destId="{594AF7F3-3D05-47CB-854D-2352061D2655}" srcOrd="0" destOrd="0" presId="urn:microsoft.com/office/officeart/2005/8/layout/lProcess2"/>
    <dgm:cxn modelId="{068C67FE-D76F-43B4-9914-96E02D5D8084}" type="presParOf" srcId="{8E368EC0-0C04-4E20-93BF-A3E62C02AC9F}" destId="{6DB5C67A-4BCD-43A0-9BE2-1880F6FE9E8F}" srcOrd="0" destOrd="0" presId="urn:microsoft.com/office/officeart/2005/8/layout/lProcess2"/>
    <dgm:cxn modelId="{50972793-9178-4C2D-AB30-C01B343F8D08}" type="presParOf" srcId="{6DB5C67A-4BCD-43A0-9BE2-1880F6FE9E8F}" destId="{0DA5F16F-9BB2-49EB-BF00-DA4FF7A8B35D}" srcOrd="0" destOrd="0" presId="urn:microsoft.com/office/officeart/2005/8/layout/lProcess2"/>
    <dgm:cxn modelId="{7058EA8F-97C8-4660-B51B-52D80E1E13AE}" type="presParOf" srcId="{6DB5C67A-4BCD-43A0-9BE2-1880F6FE9E8F}" destId="{B87B63B9-7E59-40CD-AAF8-2962A422671E}" srcOrd="1" destOrd="0" presId="urn:microsoft.com/office/officeart/2005/8/layout/lProcess2"/>
    <dgm:cxn modelId="{28404937-B60B-4FD5-A2EB-D823DAC27906}" type="presParOf" srcId="{6DB5C67A-4BCD-43A0-9BE2-1880F6FE9E8F}" destId="{F0B2E440-C156-4B3B-879B-C3AAC95F1005}" srcOrd="2" destOrd="0" presId="urn:microsoft.com/office/officeart/2005/8/layout/lProcess2"/>
    <dgm:cxn modelId="{73873D82-7861-4668-99CC-3281C3D190A7}" type="presParOf" srcId="{F0B2E440-C156-4B3B-879B-C3AAC95F1005}" destId="{1671803E-3FE0-4836-9EAF-622B02EB4B5C}" srcOrd="0" destOrd="0" presId="urn:microsoft.com/office/officeart/2005/8/layout/lProcess2"/>
    <dgm:cxn modelId="{0ECB421D-DA13-48A9-A5EF-EE3796B64257}" type="presParOf" srcId="{1671803E-3FE0-4836-9EAF-622B02EB4B5C}" destId="{594AF7F3-3D05-47CB-854D-2352061D2655}" srcOrd="0" destOrd="0" presId="urn:microsoft.com/office/officeart/2005/8/layout/lProcess2"/>
    <dgm:cxn modelId="{53D2631C-58C0-4417-8AF3-5B5C0E222195}" type="presParOf" srcId="{8E368EC0-0C04-4E20-93BF-A3E62C02AC9F}" destId="{69D7B1FE-BE82-4B4E-BB41-C785A8812727}" srcOrd="1" destOrd="0" presId="urn:microsoft.com/office/officeart/2005/8/layout/lProcess2"/>
    <dgm:cxn modelId="{8B61F515-258C-4B36-8979-B047C44CBB7E}" type="presParOf" srcId="{8E368EC0-0C04-4E20-93BF-A3E62C02AC9F}" destId="{F1682FCC-745C-4E47-9F4E-DA058BF44273}" srcOrd="2" destOrd="0" presId="urn:microsoft.com/office/officeart/2005/8/layout/lProcess2"/>
    <dgm:cxn modelId="{AF5D73CC-FBF0-4FA6-8EB0-CAEA0FBC72FB}" type="presParOf" srcId="{F1682FCC-745C-4E47-9F4E-DA058BF44273}" destId="{32E75C4F-39B4-48E4-AD17-127CEB1D0C82}" srcOrd="0" destOrd="0" presId="urn:microsoft.com/office/officeart/2005/8/layout/lProcess2"/>
    <dgm:cxn modelId="{CC5E7499-7D5E-4FB2-BC4F-AC81E5E45EE2}" type="presParOf" srcId="{F1682FCC-745C-4E47-9F4E-DA058BF44273}" destId="{48C8AD85-06E5-446E-8042-AC516812DA95}" srcOrd="1" destOrd="0" presId="urn:microsoft.com/office/officeart/2005/8/layout/lProcess2"/>
    <dgm:cxn modelId="{6E3BA3FE-E211-49C4-812D-3BA0D1F9D2B1}" type="presParOf" srcId="{F1682FCC-745C-4E47-9F4E-DA058BF44273}" destId="{5998FC1C-5B90-4952-9883-33FFBCEAE738}" srcOrd="2" destOrd="0" presId="urn:microsoft.com/office/officeart/2005/8/layout/lProcess2"/>
    <dgm:cxn modelId="{D2237370-36D6-4214-BB38-E01AA1813C83}" type="presParOf" srcId="{5998FC1C-5B90-4952-9883-33FFBCEAE738}" destId="{5030CFD8-2875-4487-A947-711DE951CA23}" srcOrd="0" destOrd="0" presId="urn:microsoft.com/office/officeart/2005/8/layout/lProcess2"/>
    <dgm:cxn modelId="{07585EC8-8645-4926-9A84-350CC125D679}" type="presParOf" srcId="{5030CFD8-2875-4487-A947-711DE951CA23}" destId="{78423505-4DBC-4F1B-9F82-2C4852882E25}" srcOrd="0" destOrd="0" presId="urn:microsoft.com/office/officeart/2005/8/layout/lProcess2"/>
    <dgm:cxn modelId="{8DD7E4F5-C846-481E-9D39-9AD7E4A93D91}" type="presParOf" srcId="{8E368EC0-0C04-4E20-93BF-A3E62C02AC9F}" destId="{D3150604-DF4F-4D24-A1E9-96DB43AD46FC}" srcOrd="3" destOrd="0" presId="urn:microsoft.com/office/officeart/2005/8/layout/lProcess2"/>
    <dgm:cxn modelId="{EC5BE0AD-45BE-43AD-BC15-69E09CBD3DC5}" type="presParOf" srcId="{8E368EC0-0C04-4E20-93BF-A3E62C02AC9F}" destId="{3C41E0A6-B639-45BE-9C38-BBE60A1F7774}" srcOrd="4" destOrd="0" presId="urn:microsoft.com/office/officeart/2005/8/layout/lProcess2"/>
    <dgm:cxn modelId="{6EB6C0F7-7C98-4112-A259-7C61C06CA9C2}" type="presParOf" srcId="{3C41E0A6-B639-45BE-9C38-BBE60A1F7774}" destId="{7C862DBB-923A-45DE-9BAC-C51672AF210D}" srcOrd="0" destOrd="0" presId="urn:microsoft.com/office/officeart/2005/8/layout/lProcess2"/>
    <dgm:cxn modelId="{7525ABE0-29E9-444F-AF0B-22D37DF0931E}" type="presParOf" srcId="{3C41E0A6-B639-45BE-9C38-BBE60A1F7774}" destId="{0F4369EA-993E-4196-A9B2-B94E49081387}" srcOrd="1" destOrd="0" presId="urn:microsoft.com/office/officeart/2005/8/layout/lProcess2"/>
    <dgm:cxn modelId="{4D3964E5-DD99-48BC-B598-3406B0506EE6}" type="presParOf" srcId="{3C41E0A6-B639-45BE-9C38-BBE60A1F7774}" destId="{FD37D313-1493-4638-AE39-D6D9619E7287}" srcOrd="2" destOrd="0" presId="urn:microsoft.com/office/officeart/2005/8/layout/lProcess2"/>
    <dgm:cxn modelId="{98BC6327-5F5C-4D17-B7C6-4E049FEE2834}" type="presParOf" srcId="{FD37D313-1493-4638-AE39-D6D9619E7287}" destId="{B2B01209-CD78-4EE0-B38A-765614B0C3C3}" srcOrd="0" destOrd="0" presId="urn:microsoft.com/office/officeart/2005/8/layout/lProcess2"/>
    <dgm:cxn modelId="{1F1BF5A1-B716-4877-868A-7FDB07695CAF}" type="presParOf" srcId="{B2B01209-CD78-4EE0-B38A-765614B0C3C3}" destId="{B4F8A4B0-B4C8-45FC-9351-750305A0593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F95DC0-91E5-4954-8C7B-8335638B5D1F}" type="doc">
      <dgm:prSet loTypeId="urn:microsoft.com/office/officeart/2005/8/layout/process2" loCatId="process" qsTypeId="urn:microsoft.com/office/officeart/2005/8/quickstyle/simple3" qsCatId="simple" csTypeId="urn:microsoft.com/office/officeart/2005/8/colors/colorful1" csCatId="colorful" phldr="1"/>
      <dgm:spPr/>
    </dgm:pt>
    <dgm:pt modelId="{2BF6E295-4992-499C-8848-17E5DD1B4E20}">
      <dgm:prSet phldrT="[Text]" custT="1"/>
      <dgm:spPr/>
      <dgm:t>
        <a:bodyPr/>
        <a:lstStyle/>
        <a:p>
          <a:pPr algn="l"/>
          <a:r>
            <a:rPr lang="id-ID" sz="2000" dirty="0"/>
            <a:t>1. </a:t>
          </a:r>
          <a:r>
            <a:rPr lang="en-US" sz="2000" dirty="0" err="1"/>
            <a:t>Pemilihan</a:t>
          </a:r>
          <a:r>
            <a:rPr lang="en-US" sz="2000" dirty="0"/>
            <a:t> Satu </a:t>
          </a:r>
          <a:r>
            <a:rPr lang="en-US" sz="2000" dirty="0" err="1"/>
            <a:t>Algoritma</a:t>
          </a:r>
          <a:r>
            <a:rPr lang="en-US" sz="2000" dirty="0"/>
            <a:t> yang </a:t>
          </a:r>
          <a:r>
            <a:rPr lang="en-US" sz="2000" dirty="0" err="1"/>
            <a:t>Menarik</a:t>
          </a:r>
          <a:r>
            <a:rPr lang="en-US" sz="2000" dirty="0"/>
            <a:t> (</a:t>
          </a:r>
          <a:r>
            <a:rPr lang="en-US" sz="2000" b="1" i="1" dirty="0">
              <a:solidFill>
                <a:srgbClr val="C00000"/>
              </a:solidFill>
            </a:rPr>
            <a:t>Research Field</a:t>
          </a:r>
          <a:r>
            <a:rPr lang="en-US" sz="2000" dirty="0"/>
            <a:t>)</a:t>
          </a:r>
        </a:p>
      </dgm:t>
    </dgm:pt>
    <dgm:pt modelId="{5DBFD289-511B-440B-BB64-C7352D38421C}" type="parTrans" cxnId="{184209ED-53ED-4B67-B9D5-55360E776095}">
      <dgm:prSet/>
      <dgm:spPr/>
      <dgm:t>
        <a:bodyPr/>
        <a:lstStyle/>
        <a:p>
          <a:pPr algn="l"/>
          <a:endParaRPr lang="en-US"/>
        </a:p>
      </dgm:t>
    </dgm:pt>
    <dgm:pt modelId="{6D9F6640-3FC9-4945-914E-1DB19BA9FB6E}" type="sibTrans" cxnId="{184209ED-53ED-4B67-B9D5-55360E776095}">
      <dgm:prSet/>
      <dgm:spPr/>
      <dgm:t>
        <a:bodyPr/>
        <a:lstStyle/>
        <a:p>
          <a:pPr algn="l"/>
          <a:endParaRPr lang="en-US"/>
        </a:p>
      </dgm:t>
    </dgm:pt>
    <dgm:pt modelId="{1FBA68C5-CA92-40D3-86A0-A48A98EFEB26}">
      <dgm:prSet phldrT="[Text]" custT="1"/>
      <dgm:spPr/>
      <dgm:t>
        <a:bodyPr/>
        <a:lstStyle/>
        <a:p>
          <a:pPr algn="l"/>
          <a:r>
            <a:rPr lang="id-ID" sz="2000" dirty="0"/>
            <a:t>2. </a:t>
          </a:r>
          <a:r>
            <a:rPr lang="en-US" sz="2000" dirty="0" err="1"/>
            <a:t>Pencarian</a:t>
          </a:r>
          <a:r>
            <a:rPr lang="en-US" sz="2000" dirty="0"/>
            <a:t> Paper Journal yang </a:t>
          </a:r>
          <a:r>
            <a:rPr lang="en-US" sz="2000" dirty="0" err="1"/>
            <a:t>Melakukan</a:t>
          </a:r>
          <a:r>
            <a:rPr lang="en-US" sz="2000" dirty="0"/>
            <a:t> </a:t>
          </a:r>
          <a:r>
            <a:rPr lang="en-US" sz="2000" dirty="0" err="1"/>
            <a:t>Perbaikan</a:t>
          </a:r>
          <a:r>
            <a:rPr lang="en-US" sz="2000" dirty="0"/>
            <a:t> </a:t>
          </a:r>
          <a:r>
            <a:rPr lang="en-US" sz="2000" dirty="0" err="1"/>
            <a:t>Algoritma</a:t>
          </a:r>
          <a:r>
            <a:rPr lang="en-US" sz="2000" dirty="0"/>
            <a:t> </a:t>
          </a:r>
          <a:r>
            <a:rPr lang="en-US" sz="2000" dirty="0" err="1"/>
            <a:t>Tersebut</a:t>
          </a:r>
          <a:r>
            <a:rPr lang="en-US" sz="2000" dirty="0"/>
            <a:t> (</a:t>
          </a:r>
          <a:r>
            <a:rPr lang="en-US" sz="2000" b="1" i="1" dirty="0">
              <a:solidFill>
                <a:srgbClr val="C00000"/>
              </a:solidFill>
            </a:rPr>
            <a:t>Research Topic</a:t>
          </a:r>
          <a:r>
            <a:rPr lang="en-US" sz="2000" dirty="0"/>
            <a:t>)</a:t>
          </a:r>
        </a:p>
      </dgm:t>
    </dgm:pt>
    <dgm:pt modelId="{53A27072-9AFC-44C8-A87F-ACEFD2C0CC67}" type="parTrans" cxnId="{75D00BAC-A0FC-48AE-B849-365799A9FC8A}">
      <dgm:prSet/>
      <dgm:spPr/>
      <dgm:t>
        <a:bodyPr/>
        <a:lstStyle/>
        <a:p>
          <a:pPr algn="l"/>
          <a:endParaRPr lang="en-US"/>
        </a:p>
      </dgm:t>
    </dgm:pt>
    <dgm:pt modelId="{8ADEF98F-F566-4CB2-91CE-D6706CBB9D62}" type="sibTrans" cxnId="{75D00BAC-A0FC-48AE-B849-365799A9FC8A}">
      <dgm:prSet/>
      <dgm:spPr/>
      <dgm:t>
        <a:bodyPr/>
        <a:lstStyle/>
        <a:p>
          <a:pPr algn="l"/>
          <a:endParaRPr lang="en-US"/>
        </a:p>
      </dgm:t>
    </dgm:pt>
    <dgm:pt modelId="{E838446E-E25D-4D0F-9959-B9403C5E2812}">
      <dgm:prSet phldrT="[Text]" custT="1"/>
      <dgm:spPr/>
      <dgm:t>
        <a:bodyPr/>
        <a:lstStyle/>
        <a:p>
          <a:pPr algn="l"/>
          <a:r>
            <a:rPr lang="en-US" sz="2000" dirty="0"/>
            <a:t>3. Penentuan </a:t>
          </a:r>
          <a:r>
            <a:rPr lang="en-US" sz="2000" dirty="0" err="1"/>
            <a:t>Masalah</a:t>
          </a:r>
          <a:r>
            <a:rPr lang="en-US" sz="2000" dirty="0"/>
            <a:t> </a:t>
          </a:r>
          <a:r>
            <a:rPr lang="en-US" sz="2000" dirty="0" err="1"/>
            <a:t>Penelitian</a:t>
          </a:r>
          <a:r>
            <a:rPr lang="en-US" sz="2000" dirty="0"/>
            <a:t> (</a:t>
          </a:r>
          <a:r>
            <a:rPr lang="en-US" sz="2000" b="1" i="1" dirty="0">
              <a:solidFill>
                <a:srgbClr val="C00000"/>
              </a:solidFill>
            </a:rPr>
            <a:t>Research Problem</a:t>
          </a:r>
          <a:r>
            <a:rPr lang="en-US" sz="2000" dirty="0"/>
            <a:t>)</a:t>
          </a:r>
        </a:p>
      </dgm:t>
    </dgm:pt>
    <dgm:pt modelId="{542153C2-EA1B-481C-857F-D09FCE0912FC}" type="parTrans" cxnId="{86EFCC12-11C6-46C1-9BA8-F71838BFA22B}">
      <dgm:prSet/>
      <dgm:spPr/>
      <dgm:t>
        <a:bodyPr/>
        <a:lstStyle/>
        <a:p>
          <a:pPr algn="l"/>
          <a:endParaRPr lang="en-US"/>
        </a:p>
      </dgm:t>
    </dgm:pt>
    <dgm:pt modelId="{733DDFFC-9A16-4CD1-9AE5-C9D612AD122F}" type="sibTrans" cxnId="{86EFCC12-11C6-46C1-9BA8-F71838BFA22B}">
      <dgm:prSet/>
      <dgm:spPr/>
      <dgm:t>
        <a:bodyPr/>
        <a:lstStyle/>
        <a:p>
          <a:pPr algn="l"/>
          <a:endParaRPr lang="en-US"/>
        </a:p>
      </dgm:t>
    </dgm:pt>
    <dgm:pt modelId="{5958AB8F-28B5-437E-873F-86F038561A4E}">
      <dgm:prSet phldrT="[Text]" custT="1"/>
      <dgm:spPr/>
      <dgm:t>
        <a:bodyPr/>
        <a:lstStyle/>
        <a:p>
          <a:pPr algn="l"/>
          <a:r>
            <a:rPr lang="en-US" sz="2000" dirty="0"/>
            <a:t>4</a:t>
          </a:r>
          <a:r>
            <a:rPr lang="id-ID" sz="2000" dirty="0"/>
            <a:t>. </a:t>
          </a:r>
          <a:r>
            <a:rPr lang="en-US" sz="2000" dirty="0" err="1"/>
            <a:t>Perangkuman</a:t>
          </a:r>
          <a:r>
            <a:rPr lang="en-US" sz="2000" dirty="0"/>
            <a:t> </a:t>
          </a:r>
          <a:r>
            <a:rPr lang="en-US" sz="2000" dirty="0" err="1"/>
            <a:t>Metode-Metode</a:t>
          </a:r>
          <a:r>
            <a:rPr lang="en-US" sz="2000" dirty="0"/>
            <a:t> Yang Ada (</a:t>
          </a:r>
          <a:r>
            <a:rPr lang="en-US" sz="2000" b="1" i="1" dirty="0">
              <a:solidFill>
                <a:srgbClr val="C00000"/>
              </a:solidFill>
            </a:rPr>
            <a:t>State-of-the-Art Methods</a:t>
          </a:r>
          <a:r>
            <a:rPr lang="en-US" sz="2000" dirty="0"/>
            <a:t>)</a:t>
          </a:r>
        </a:p>
      </dgm:t>
    </dgm:pt>
    <dgm:pt modelId="{E0B57721-3737-4AD8-8B4A-3AEB4E63E2A5}" type="parTrans" cxnId="{15DF67B8-FD75-423F-82AB-00B254287D4B}">
      <dgm:prSet/>
      <dgm:spPr/>
      <dgm:t>
        <a:bodyPr/>
        <a:lstStyle/>
        <a:p>
          <a:pPr algn="l"/>
          <a:endParaRPr lang="en-US"/>
        </a:p>
      </dgm:t>
    </dgm:pt>
    <dgm:pt modelId="{4E50E150-56E9-4187-BA8D-9D3EE95C6848}" type="sibTrans" cxnId="{15DF67B8-FD75-423F-82AB-00B254287D4B}">
      <dgm:prSet/>
      <dgm:spPr/>
      <dgm:t>
        <a:bodyPr/>
        <a:lstStyle/>
        <a:p>
          <a:pPr algn="l"/>
          <a:endParaRPr lang="en-US"/>
        </a:p>
      </dgm:t>
    </dgm:pt>
    <dgm:pt modelId="{2758E9C8-827D-4A3F-A364-0E75DB1711AB}">
      <dgm:prSet phldrT="[Text]" custT="1"/>
      <dgm:spPr/>
      <dgm:t>
        <a:bodyPr/>
        <a:lstStyle/>
        <a:p>
          <a:pPr algn="l"/>
          <a:r>
            <a:rPr lang="en-US" sz="2000" dirty="0"/>
            <a:t>5. Penentuan </a:t>
          </a:r>
          <a:r>
            <a:rPr lang="en-US" sz="2000" dirty="0" err="1"/>
            <a:t>Metode</a:t>
          </a:r>
          <a:r>
            <a:rPr lang="en-US" sz="2000" dirty="0"/>
            <a:t> Yang </a:t>
          </a:r>
          <a:r>
            <a:rPr lang="en-US" sz="2000" dirty="0" err="1"/>
            <a:t>Diusulkan</a:t>
          </a:r>
          <a:r>
            <a:rPr lang="en-US" sz="2000" dirty="0"/>
            <a:t> (</a:t>
          </a:r>
          <a:r>
            <a:rPr lang="en-US" sz="2000" b="1" i="1" dirty="0">
              <a:solidFill>
                <a:srgbClr val="C00000"/>
              </a:solidFill>
            </a:rPr>
            <a:t>Proposed Method</a:t>
          </a:r>
          <a:r>
            <a:rPr lang="en-US" sz="2000" dirty="0"/>
            <a:t>)</a:t>
          </a:r>
        </a:p>
      </dgm:t>
    </dgm:pt>
    <dgm:pt modelId="{EDF5E13C-8C94-4480-808A-A3FC6C5ECC7A}" type="parTrans" cxnId="{B23F5D63-1B39-4E72-8175-C86E70D36AA3}">
      <dgm:prSet/>
      <dgm:spPr/>
      <dgm:t>
        <a:bodyPr/>
        <a:lstStyle/>
        <a:p>
          <a:pPr algn="l"/>
          <a:endParaRPr lang="en-US"/>
        </a:p>
      </dgm:t>
    </dgm:pt>
    <dgm:pt modelId="{792D6546-60D8-452A-B6D5-BD83E78166A7}" type="sibTrans" cxnId="{B23F5D63-1B39-4E72-8175-C86E70D36AA3}">
      <dgm:prSet/>
      <dgm:spPr/>
      <dgm:t>
        <a:bodyPr/>
        <a:lstStyle/>
        <a:p>
          <a:pPr algn="l"/>
          <a:endParaRPr lang="en-US"/>
        </a:p>
      </dgm:t>
    </dgm:pt>
    <dgm:pt modelId="{4269BA43-4F7D-4E88-A996-6024F57EA5CA}">
      <dgm:prSet phldrT="[Text]" custT="1"/>
      <dgm:spPr/>
      <dgm:t>
        <a:bodyPr/>
        <a:lstStyle/>
        <a:p>
          <a:pPr algn="l"/>
          <a:r>
            <a:rPr lang="en-US" sz="2000" dirty="0"/>
            <a:t>6. </a:t>
          </a:r>
          <a:r>
            <a:rPr lang="en-US" sz="2000" dirty="0" err="1"/>
            <a:t>Evaluasi</a:t>
          </a:r>
          <a:r>
            <a:rPr lang="en-US" sz="2000" dirty="0"/>
            <a:t> </a:t>
          </a:r>
          <a:r>
            <a:rPr lang="en-US" sz="2000" dirty="0" err="1"/>
            <a:t>Metode</a:t>
          </a:r>
          <a:r>
            <a:rPr lang="en-US" sz="2000" dirty="0"/>
            <a:t> Yang </a:t>
          </a:r>
          <a:r>
            <a:rPr lang="en-US" sz="2000" dirty="0" err="1"/>
            <a:t>Diusulkan</a:t>
          </a:r>
          <a:r>
            <a:rPr lang="en-US" sz="2000" dirty="0"/>
            <a:t> (</a:t>
          </a:r>
          <a:r>
            <a:rPr lang="en-US" sz="2000" b="1" i="1" dirty="0">
              <a:solidFill>
                <a:srgbClr val="C00000"/>
              </a:solidFill>
            </a:rPr>
            <a:t>Evaluation</a:t>
          </a:r>
          <a:r>
            <a:rPr lang="en-US" sz="2000" dirty="0"/>
            <a:t>)</a:t>
          </a:r>
        </a:p>
      </dgm:t>
    </dgm:pt>
    <dgm:pt modelId="{953B5769-EB27-4190-BB6C-A13EC9023568}" type="parTrans" cxnId="{922ED797-B392-44E6-9EA7-1A9815605DA8}">
      <dgm:prSet/>
      <dgm:spPr/>
      <dgm:t>
        <a:bodyPr/>
        <a:lstStyle/>
        <a:p>
          <a:endParaRPr lang="id-ID"/>
        </a:p>
      </dgm:t>
    </dgm:pt>
    <dgm:pt modelId="{3C70F95F-029F-49B0-8B0C-79D395D10CD3}" type="sibTrans" cxnId="{922ED797-B392-44E6-9EA7-1A9815605DA8}">
      <dgm:prSet/>
      <dgm:spPr/>
      <dgm:t>
        <a:bodyPr/>
        <a:lstStyle/>
        <a:p>
          <a:endParaRPr lang="id-ID"/>
        </a:p>
      </dgm:t>
    </dgm:pt>
    <dgm:pt modelId="{9B070EED-3D56-405A-BBF9-D2B7F7F4BFBE}">
      <dgm:prSet phldrT="[Text]" custT="1"/>
      <dgm:spPr/>
      <dgm:t>
        <a:bodyPr/>
        <a:lstStyle/>
        <a:p>
          <a:pPr algn="l"/>
          <a:r>
            <a:rPr lang="en-US" sz="2000" dirty="0"/>
            <a:t>7. Penulisan </a:t>
          </a:r>
          <a:r>
            <a:rPr lang="en-US" sz="2000" dirty="0" err="1"/>
            <a:t>Ilmiah</a:t>
          </a:r>
          <a:r>
            <a:rPr lang="en-US" sz="2000" dirty="0"/>
            <a:t> dan </a:t>
          </a:r>
          <a:r>
            <a:rPr lang="en-US" sz="2000" dirty="0" err="1"/>
            <a:t>Publikasi</a:t>
          </a:r>
          <a:r>
            <a:rPr lang="en-US" sz="2000" dirty="0"/>
            <a:t> Hasil </a:t>
          </a:r>
          <a:r>
            <a:rPr lang="en-US" sz="2000" dirty="0" err="1"/>
            <a:t>Penelitian</a:t>
          </a:r>
          <a:r>
            <a:rPr lang="en-US" sz="2000" dirty="0"/>
            <a:t> (</a:t>
          </a:r>
          <a:r>
            <a:rPr lang="en-US" sz="2000" b="1" i="1" dirty="0">
              <a:solidFill>
                <a:srgbClr val="C00000"/>
              </a:solidFill>
            </a:rPr>
            <a:t>Publications</a:t>
          </a:r>
          <a:r>
            <a:rPr lang="en-US" sz="2000" dirty="0"/>
            <a:t>)</a:t>
          </a:r>
        </a:p>
      </dgm:t>
    </dgm:pt>
    <dgm:pt modelId="{9F99E544-C6F5-4120-AD7E-014E10D16126}" type="parTrans" cxnId="{53BACAEF-AB38-4FBE-8E31-4D33421A8C52}">
      <dgm:prSet/>
      <dgm:spPr/>
      <dgm:t>
        <a:bodyPr/>
        <a:lstStyle/>
        <a:p>
          <a:endParaRPr lang="id-ID"/>
        </a:p>
      </dgm:t>
    </dgm:pt>
    <dgm:pt modelId="{24035A7D-00A0-4228-8A16-C498E09257A2}" type="sibTrans" cxnId="{53BACAEF-AB38-4FBE-8E31-4D33421A8C52}">
      <dgm:prSet/>
      <dgm:spPr/>
      <dgm:t>
        <a:bodyPr/>
        <a:lstStyle/>
        <a:p>
          <a:endParaRPr lang="id-ID"/>
        </a:p>
      </dgm:t>
    </dgm:pt>
    <dgm:pt modelId="{F0550927-BDCB-4C50-B73C-62AC87FEF9F9}" type="pres">
      <dgm:prSet presAssocID="{40F95DC0-91E5-4954-8C7B-8335638B5D1F}" presName="linearFlow" presStyleCnt="0">
        <dgm:presLayoutVars>
          <dgm:resizeHandles val="exact"/>
        </dgm:presLayoutVars>
      </dgm:prSet>
      <dgm:spPr/>
    </dgm:pt>
    <dgm:pt modelId="{99CBE896-B728-4082-B705-31534B89A164}" type="pres">
      <dgm:prSet presAssocID="{2BF6E295-4992-499C-8848-17E5DD1B4E20}" presName="node" presStyleLbl="node1" presStyleIdx="0" presStyleCnt="7" custScaleX="496141" custLinFactNeighborX="5024" custLinFactNeighborY="-244">
        <dgm:presLayoutVars>
          <dgm:bulletEnabled val="1"/>
        </dgm:presLayoutVars>
      </dgm:prSet>
      <dgm:spPr/>
    </dgm:pt>
    <dgm:pt modelId="{BDF591A8-1704-4ECC-9CFE-F3F9064D9674}" type="pres">
      <dgm:prSet presAssocID="{6D9F6640-3FC9-4945-914E-1DB19BA9FB6E}" presName="sibTrans" presStyleLbl="sibTrans2D1" presStyleIdx="0" presStyleCnt="6"/>
      <dgm:spPr/>
    </dgm:pt>
    <dgm:pt modelId="{08FA3E03-F1E7-4279-8A0B-897B71E0A928}" type="pres">
      <dgm:prSet presAssocID="{6D9F6640-3FC9-4945-914E-1DB19BA9FB6E}" presName="connectorText" presStyleLbl="sibTrans2D1" presStyleIdx="0" presStyleCnt="6"/>
      <dgm:spPr/>
    </dgm:pt>
    <dgm:pt modelId="{111A853C-CEFF-4837-BADE-24CF1E2C3729}" type="pres">
      <dgm:prSet presAssocID="{1FBA68C5-CA92-40D3-86A0-A48A98EFEB26}" presName="node" presStyleLbl="node1" presStyleIdx="1" presStyleCnt="7" custScaleX="496141" custLinFactNeighborX="1564" custLinFactNeighborY="611">
        <dgm:presLayoutVars>
          <dgm:bulletEnabled val="1"/>
        </dgm:presLayoutVars>
      </dgm:prSet>
      <dgm:spPr/>
    </dgm:pt>
    <dgm:pt modelId="{7CE19570-EA1C-4F11-ADD1-7F59E0C140CC}" type="pres">
      <dgm:prSet presAssocID="{8ADEF98F-F566-4CB2-91CE-D6706CBB9D62}" presName="sibTrans" presStyleLbl="sibTrans2D1" presStyleIdx="1" presStyleCnt="6"/>
      <dgm:spPr/>
    </dgm:pt>
    <dgm:pt modelId="{3A6A53D8-B661-444D-8BC6-A6B0C1F34CB7}" type="pres">
      <dgm:prSet presAssocID="{8ADEF98F-F566-4CB2-91CE-D6706CBB9D62}" presName="connectorText" presStyleLbl="sibTrans2D1" presStyleIdx="1" presStyleCnt="6"/>
      <dgm:spPr/>
    </dgm:pt>
    <dgm:pt modelId="{4BFBA2DF-5D1A-4692-9572-DD1DC778C2AE}" type="pres">
      <dgm:prSet presAssocID="{E838446E-E25D-4D0F-9959-B9403C5E2812}" presName="node" presStyleLbl="node1" presStyleIdx="2" presStyleCnt="7" custScaleX="496141" custLinFactNeighborX="1564" custLinFactNeighborY="611">
        <dgm:presLayoutVars>
          <dgm:bulletEnabled val="1"/>
        </dgm:presLayoutVars>
      </dgm:prSet>
      <dgm:spPr/>
    </dgm:pt>
    <dgm:pt modelId="{32DD0A9B-C0B7-4A90-8634-CD4951ED9FF5}" type="pres">
      <dgm:prSet presAssocID="{733DDFFC-9A16-4CD1-9AE5-C9D612AD122F}" presName="sibTrans" presStyleLbl="sibTrans2D1" presStyleIdx="2" presStyleCnt="6"/>
      <dgm:spPr/>
    </dgm:pt>
    <dgm:pt modelId="{71381362-3ABF-4338-B71A-5407DDE2FB0A}" type="pres">
      <dgm:prSet presAssocID="{733DDFFC-9A16-4CD1-9AE5-C9D612AD122F}" presName="connectorText" presStyleLbl="sibTrans2D1" presStyleIdx="2" presStyleCnt="6"/>
      <dgm:spPr/>
    </dgm:pt>
    <dgm:pt modelId="{26412A0F-61FF-4A76-980F-ADC7C2042A0B}" type="pres">
      <dgm:prSet presAssocID="{5958AB8F-28B5-437E-873F-86F038561A4E}" presName="node" presStyleLbl="node1" presStyleIdx="3" presStyleCnt="7" custScaleX="496141" custLinFactNeighborX="1564" custLinFactNeighborY="611">
        <dgm:presLayoutVars>
          <dgm:bulletEnabled val="1"/>
        </dgm:presLayoutVars>
      </dgm:prSet>
      <dgm:spPr/>
    </dgm:pt>
    <dgm:pt modelId="{EFB17ADE-A653-4572-A12B-C328E4FA8E3D}" type="pres">
      <dgm:prSet presAssocID="{4E50E150-56E9-4187-BA8D-9D3EE95C6848}" presName="sibTrans" presStyleLbl="sibTrans2D1" presStyleIdx="3" presStyleCnt="6"/>
      <dgm:spPr/>
    </dgm:pt>
    <dgm:pt modelId="{3ED03110-43B2-481B-9446-5ECD5DD1F2AE}" type="pres">
      <dgm:prSet presAssocID="{4E50E150-56E9-4187-BA8D-9D3EE95C6848}" presName="connectorText" presStyleLbl="sibTrans2D1" presStyleIdx="3" presStyleCnt="6"/>
      <dgm:spPr/>
    </dgm:pt>
    <dgm:pt modelId="{D891ADC6-E483-4227-8F79-3F250D8E716B}" type="pres">
      <dgm:prSet presAssocID="{2758E9C8-827D-4A3F-A364-0E75DB1711AB}" presName="node" presStyleLbl="node1" presStyleIdx="4" presStyleCnt="7" custScaleX="496141" custLinFactNeighborX="1564" custLinFactNeighborY="611">
        <dgm:presLayoutVars>
          <dgm:bulletEnabled val="1"/>
        </dgm:presLayoutVars>
      </dgm:prSet>
      <dgm:spPr/>
    </dgm:pt>
    <dgm:pt modelId="{4AB6EAA5-0D09-4161-8D9A-7EC04FA1674E}" type="pres">
      <dgm:prSet presAssocID="{792D6546-60D8-452A-B6D5-BD83E78166A7}" presName="sibTrans" presStyleLbl="sibTrans2D1" presStyleIdx="4" presStyleCnt="6"/>
      <dgm:spPr/>
    </dgm:pt>
    <dgm:pt modelId="{5E6259C7-2BAC-40F9-ABB3-B0FA949C0C2E}" type="pres">
      <dgm:prSet presAssocID="{792D6546-60D8-452A-B6D5-BD83E78166A7}" presName="connectorText" presStyleLbl="sibTrans2D1" presStyleIdx="4" presStyleCnt="6"/>
      <dgm:spPr/>
    </dgm:pt>
    <dgm:pt modelId="{ED630954-78E6-4446-9DE7-A220588C9BF3}" type="pres">
      <dgm:prSet presAssocID="{4269BA43-4F7D-4E88-A996-6024F57EA5CA}" presName="node" presStyleLbl="node1" presStyleIdx="5" presStyleCnt="7" custScaleX="496141">
        <dgm:presLayoutVars>
          <dgm:bulletEnabled val="1"/>
        </dgm:presLayoutVars>
      </dgm:prSet>
      <dgm:spPr/>
    </dgm:pt>
    <dgm:pt modelId="{50D2BB53-1682-4ABF-AE95-26C724666FD1}" type="pres">
      <dgm:prSet presAssocID="{3C70F95F-029F-49B0-8B0C-79D395D10CD3}" presName="sibTrans" presStyleLbl="sibTrans2D1" presStyleIdx="5" presStyleCnt="6"/>
      <dgm:spPr/>
    </dgm:pt>
    <dgm:pt modelId="{CA298CCA-6CDA-4999-BFBC-8FE4CA96EAC0}" type="pres">
      <dgm:prSet presAssocID="{3C70F95F-029F-49B0-8B0C-79D395D10CD3}" presName="connectorText" presStyleLbl="sibTrans2D1" presStyleIdx="5" presStyleCnt="6"/>
      <dgm:spPr/>
    </dgm:pt>
    <dgm:pt modelId="{D01CCC73-DB11-4641-996D-464799A53EA1}" type="pres">
      <dgm:prSet presAssocID="{9B070EED-3D56-405A-BBF9-D2B7F7F4BFBE}" presName="node" presStyleLbl="node1" presStyleIdx="6" presStyleCnt="7" custScaleX="496141">
        <dgm:presLayoutVars>
          <dgm:bulletEnabled val="1"/>
        </dgm:presLayoutVars>
      </dgm:prSet>
      <dgm:spPr/>
    </dgm:pt>
  </dgm:ptLst>
  <dgm:cxnLst>
    <dgm:cxn modelId="{05D34C06-2116-433E-8CD6-10D836E9FF9E}" type="presOf" srcId="{8ADEF98F-F566-4CB2-91CE-D6706CBB9D62}" destId="{3A6A53D8-B661-444D-8BC6-A6B0C1F34CB7}" srcOrd="1" destOrd="0" presId="urn:microsoft.com/office/officeart/2005/8/layout/process2"/>
    <dgm:cxn modelId="{DA846708-A111-4F4F-BF0A-0BED003A1884}" type="presOf" srcId="{2758E9C8-827D-4A3F-A364-0E75DB1711AB}" destId="{D891ADC6-E483-4227-8F79-3F250D8E716B}" srcOrd="0" destOrd="0" presId="urn:microsoft.com/office/officeart/2005/8/layout/process2"/>
    <dgm:cxn modelId="{86EFCC12-11C6-46C1-9BA8-F71838BFA22B}" srcId="{40F95DC0-91E5-4954-8C7B-8335638B5D1F}" destId="{E838446E-E25D-4D0F-9959-B9403C5E2812}" srcOrd="2" destOrd="0" parTransId="{542153C2-EA1B-481C-857F-D09FCE0912FC}" sibTransId="{733DDFFC-9A16-4CD1-9AE5-C9D612AD122F}"/>
    <dgm:cxn modelId="{45DCEB22-B9D3-459E-AA46-30EE8E3DEA07}" type="presOf" srcId="{3C70F95F-029F-49B0-8B0C-79D395D10CD3}" destId="{CA298CCA-6CDA-4999-BFBC-8FE4CA96EAC0}" srcOrd="1" destOrd="0" presId="urn:microsoft.com/office/officeart/2005/8/layout/process2"/>
    <dgm:cxn modelId="{0ADF283C-8281-4911-BEBD-FB3504F1BD23}" type="presOf" srcId="{8ADEF98F-F566-4CB2-91CE-D6706CBB9D62}" destId="{7CE19570-EA1C-4F11-ADD1-7F59E0C140CC}" srcOrd="0" destOrd="0" presId="urn:microsoft.com/office/officeart/2005/8/layout/process2"/>
    <dgm:cxn modelId="{225A403C-7C9A-47CA-8E57-7EEF878B06AD}" type="presOf" srcId="{5958AB8F-28B5-437E-873F-86F038561A4E}" destId="{26412A0F-61FF-4A76-980F-ADC7C2042A0B}" srcOrd="0" destOrd="0" presId="urn:microsoft.com/office/officeart/2005/8/layout/process2"/>
    <dgm:cxn modelId="{B23F5D63-1B39-4E72-8175-C86E70D36AA3}" srcId="{40F95DC0-91E5-4954-8C7B-8335638B5D1F}" destId="{2758E9C8-827D-4A3F-A364-0E75DB1711AB}" srcOrd="4" destOrd="0" parTransId="{EDF5E13C-8C94-4480-808A-A3FC6C5ECC7A}" sibTransId="{792D6546-60D8-452A-B6D5-BD83E78166A7}"/>
    <dgm:cxn modelId="{81204F6F-7148-4914-A9BF-4CB53919F39B}" type="presOf" srcId="{733DDFFC-9A16-4CD1-9AE5-C9D612AD122F}" destId="{32DD0A9B-C0B7-4A90-8634-CD4951ED9FF5}" srcOrd="0" destOrd="0" presId="urn:microsoft.com/office/officeart/2005/8/layout/process2"/>
    <dgm:cxn modelId="{11A0C24F-B591-4FC5-8B8B-CE431252707B}" type="presOf" srcId="{792D6546-60D8-452A-B6D5-BD83E78166A7}" destId="{4AB6EAA5-0D09-4161-8D9A-7EC04FA1674E}" srcOrd="0" destOrd="0" presId="urn:microsoft.com/office/officeart/2005/8/layout/process2"/>
    <dgm:cxn modelId="{EDD3525A-C169-449F-B308-CE846EFA9D91}" type="presOf" srcId="{6D9F6640-3FC9-4945-914E-1DB19BA9FB6E}" destId="{08FA3E03-F1E7-4279-8A0B-897B71E0A928}" srcOrd="1" destOrd="0" presId="urn:microsoft.com/office/officeart/2005/8/layout/process2"/>
    <dgm:cxn modelId="{5999927D-E6E2-4A01-B323-A214A8EAF0DE}" type="presOf" srcId="{4E50E150-56E9-4187-BA8D-9D3EE95C6848}" destId="{EFB17ADE-A653-4572-A12B-C328E4FA8E3D}" srcOrd="0" destOrd="0" presId="urn:microsoft.com/office/officeart/2005/8/layout/process2"/>
    <dgm:cxn modelId="{7E9F7984-3E63-4AB0-B71B-6CBF2579A961}" type="presOf" srcId="{40F95DC0-91E5-4954-8C7B-8335638B5D1F}" destId="{F0550927-BDCB-4C50-B73C-62AC87FEF9F9}" srcOrd="0" destOrd="0" presId="urn:microsoft.com/office/officeart/2005/8/layout/process2"/>
    <dgm:cxn modelId="{326BB98E-3F30-4265-A126-C1562944CE84}" type="presOf" srcId="{733DDFFC-9A16-4CD1-9AE5-C9D612AD122F}" destId="{71381362-3ABF-4338-B71A-5407DDE2FB0A}" srcOrd="1" destOrd="0" presId="urn:microsoft.com/office/officeart/2005/8/layout/process2"/>
    <dgm:cxn modelId="{922ED797-B392-44E6-9EA7-1A9815605DA8}" srcId="{40F95DC0-91E5-4954-8C7B-8335638B5D1F}" destId="{4269BA43-4F7D-4E88-A996-6024F57EA5CA}" srcOrd="5" destOrd="0" parTransId="{953B5769-EB27-4190-BB6C-A13EC9023568}" sibTransId="{3C70F95F-029F-49B0-8B0C-79D395D10CD3}"/>
    <dgm:cxn modelId="{F95DEC9E-1BED-4AD9-86EC-76A035626031}" type="presOf" srcId="{792D6546-60D8-452A-B6D5-BD83E78166A7}" destId="{5E6259C7-2BAC-40F9-ABB3-B0FA949C0C2E}" srcOrd="1" destOrd="0" presId="urn:microsoft.com/office/officeart/2005/8/layout/process2"/>
    <dgm:cxn modelId="{D69297A7-86F3-4ADD-9897-4737A93F7AB2}" type="presOf" srcId="{E838446E-E25D-4D0F-9959-B9403C5E2812}" destId="{4BFBA2DF-5D1A-4692-9572-DD1DC778C2AE}" srcOrd="0" destOrd="0" presId="urn:microsoft.com/office/officeart/2005/8/layout/process2"/>
    <dgm:cxn modelId="{75D00BAC-A0FC-48AE-B849-365799A9FC8A}" srcId="{40F95DC0-91E5-4954-8C7B-8335638B5D1F}" destId="{1FBA68C5-CA92-40D3-86A0-A48A98EFEB26}" srcOrd="1" destOrd="0" parTransId="{53A27072-9AFC-44C8-A87F-ACEFD2C0CC67}" sibTransId="{8ADEF98F-F566-4CB2-91CE-D6706CBB9D62}"/>
    <dgm:cxn modelId="{919A0BB4-0A69-4E44-A393-6804096A6CAC}" type="presOf" srcId="{6D9F6640-3FC9-4945-914E-1DB19BA9FB6E}" destId="{BDF591A8-1704-4ECC-9CFE-F3F9064D9674}" srcOrd="0" destOrd="0" presId="urn:microsoft.com/office/officeart/2005/8/layout/process2"/>
    <dgm:cxn modelId="{401609B7-D14B-47A0-BC1C-32E945AA74F8}" type="presOf" srcId="{3C70F95F-029F-49B0-8B0C-79D395D10CD3}" destId="{50D2BB53-1682-4ABF-AE95-26C724666FD1}" srcOrd="0" destOrd="0" presId="urn:microsoft.com/office/officeart/2005/8/layout/process2"/>
    <dgm:cxn modelId="{15DF67B8-FD75-423F-82AB-00B254287D4B}" srcId="{40F95DC0-91E5-4954-8C7B-8335638B5D1F}" destId="{5958AB8F-28B5-437E-873F-86F038561A4E}" srcOrd="3" destOrd="0" parTransId="{E0B57721-3737-4AD8-8B4A-3AEB4E63E2A5}" sibTransId="{4E50E150-56E9-4187-BA8D-9D3EE95C6848}"/>
    <dgm:cxn modelId="{C50764C8-BE9F-41A6-8D08-8C6B3E8500A1}" type="presOf" srcId="{4269BA43-4F7D-4E88-A996-6024F57EA5CA}" destId="{ED630954-78E6-4446-9DE7-A220588C9BF3}" srcOrd="0" destOrd="0" presId="urn:microsoft.com/office/officeart/2005/8/layout/process2"/>
    <dgm:cxn modelId="{B50A9DCC-3356-4D9C-8067-3E5EA44A41D7}" type="presOf" srcId="{1FBA68C5-CA92-40D3-86A0-A48A98EFEB26}" destId="{111A853C-CEFF-4837-BADE-24CF1E2C3729}" srcOrd="0" destOrd="0" presId="urn:microsoft.com/office/officeart/2005/8/layout/process2"/>
    <dgm:cxn modelId="{07C4E4D1-81AD-4EB1-92BB-AFEB4AE93824}" type="presOf" srcId="{4E50E150-56E9-4187-BA8D-9D3EE95C6848}" destId="{3ED03110-43B2-481B-9446-5ECD5DD1F2AE}" srcOrd="1" destOrd="0" presId="urn:microsoft.com/office/officeart/2005/8/layout/process2"/>
    <dgm:cxn modelId="{573C4DE0-651E-433E-AD0C-B53090DB2A92}" type="presOf" srcId="{2BF6E295-4992-499C-8848-17E5DD1B4E20}" destId="{99CBE896-B728-4082-B705-31534B89A164}" srcOrd="0" destOrd="0" presId="urn:microsoft.com/office/officeart/2005/8/layout/process2"/>
    <dgm:cxn modelId="{184209ED-53ED-4B67-B9D5-55360E776095}" srcId="{40F95DC0-91E5-4954-8C7B-8335638B5D1F}" destId="{2BF6E295-4992-499C-8848-17E5DD1B4E20}" srcOrd="0" destOrd="0" parTransId="{5DBFD289-511B-440B-BB64-C7352D38421C}" sibTransId="{6D9F6640-3FC9-4945-914E-1DB19BA9FB6E}"/>
    <dgm:cxn modelId="{53BACAEF-AB38-4FBE-8E31-4D33421A8C52}" srcId="{40F95DC0-91E5-4954-8C7B-8335638B5D1F}" destId="{9B070EED-3D56-405A-BBF9-D2B7F7F4BFBE}" srcOrd="6" destOrd="0" parTransId="{9F99E544-C6F5-4120-AD7E-014E10D16126}" sibTransId="{24035A7D-00A0-4228-8A16-C498E09257A2}"/>
    <dgm:cxn modelId="{848419FA-6EF9-4B23-8CD3-90273F8049EB}" type="presOf" srcId="{9B070EED-3D56-405A-BBF9-D2B7F7F4BFBE}" destId="{D01CCC73-DB11-4641-996D-464799A53EA1}" srcOrd="0" destOrd="0" presId="urn:microsoft.com/office/officeart/2005/8/layout/process2"/>
    <dgm:cxn modelId="{B3A77BAD-D9A2-4A67-923D-54ACD69EC5E4}" type="presParOf" srcId="{F0550927-BDCB-4C50-B73C-62AC87FEF9F9}" destId="{99CBE896-B728-4082-B705-31534B89A164}" srcOrd="0" destOrd="0" presId="urn:microsoft.com/office/officeart/2005/8/layout/process2"/>
    <dgm:cxn modelId="{A601563C-1E04-417E-8C68-B78F2FE369A1}" type="presParOf" srcId="{F0550927-BDCB-4C50-B73C-62AC87FEF9F9}" destId="{BDF591A8-1704-4ECC-9CFE-F3F9064D9674}" srcOrd="1" destOrd="0" presId="urn:microsoft.com/office/officeart/2005/8/layout/process2"/>
    <dgm:cxn modelId="{14A76555-4622-4F84-BDDA-9AA5D4539437}" type="presParOf" srcId="{BDF591A8-1704-4ECC-9CFE-F3F9064D9674}" destId="{08FA3E03-F1E7-4279-8A0B-897B71E0A928}" srcOrd="0" destOrd="0" presId="urn:microsoft.com/office/officeart/2005/8/layout/process2"/>
    <dgm:cxn modelId="{BB39A008-22FE-4EEB-B6D2-BB8F48E7D4DD}" type="presParOf" srcId="{F0550927-BDCB-4C50-B73C-62AC87FEF9F9}" destId="{111A853C-CEFF-4837-BADE-24CF1E2C3729}" srcOrd="2" destOrd="0" presId="urn:microsoft.com/office/officeart/2005/8/layout/process2"/>
    <dgm:cxn modelId="{75C938D7-4FF8-4782-BE23-F283EFE7DFA9}" type="presParOf" srcId="{F0550927-BDCB-4C50-B73C-62AC87FEF9F9}" destId="{7CE19570-EA1C-4F11-ADD1-7F59E0C140CC}" srcOrd="3" destOrd="0" presId="urn:microsoft.com/office/officeart/2005/8/layout/process2"/>
    <dgm:cxn modelId="{E5419DCA-6FDC-41CD-B0DA-E7C2962BE7BC}" type="presParOf" srcId="{7CE19570-EA1C-4F11-ADD1-7F59E0C140CC}" destId="{3A6A53D8-B661-444D-8BC6-A6B0C1F34CB7}" srcOrd="0" destOrd="0" presId="urn:microsoft.com/office/officeart/2005/8/layout/process2"/>
    <dgm:cxn modelId="{9A0936F9-9D9B-42EA-995D-35CB52E44D88}" type="presParOf" srcId="{F0550927-BDCB-4C50-B73C-62AC87FEF9F9}" destId="{4BFBA2DF-5D1A-4692-9572-DD1DC778C2AE}" srcOrd="4" destOrd="0" presId="urn:microsoft.com/office/officeart/2005/8/layout/process2"/>
    <dgm:cxn modelId="{96165E64-6214-4CEE-98C5-4608916186D0}" type="presParOf" srcId="{F0550927-BDCB-4C50-B73C-62AC87FEF9F9}" destId="{32DD0A9B-C0B7-4A90-8634-CD4951ED9FF5}" srcOrd="5" destOrd="0" presId="urn:microsoft.com/office/officeart/2005/8/layout/process2"/>
    <dgm:cxn modelId="{C699FDE1-AFB9-4350-AD42-4A101BF989AF}" type="presParOf" srcId="{32DD0A9B-C0B7-4A90-8634-CD4951ED9FF5}" destId="{71381362-3ABF-4338-B71A-5407DDE2FB0A}" srcOrd="0" destOrd="0" presId="urn:microsoft.com/office/officeart/2005/8/layout/process2"/>
    <dgm:cxn modelId="{9791DB38-A581-4A06-BEDD-2D149169EB91}" type="presParOf" srcId="{F0550927-BDCB-4C50-B73C-62AC87FEF9F9}" destId="{26412A0F-61FF-4A76-980F-ADC7C2042A0B}" srcOrd="6" destOrd="0" presId="urn:microsoft.com/office/officeart/2005/8/layout/process2"/>
    <dgm:cxn modelId="{AB98409C-4C04-4D01-954D-500D3314E45B}" type="presParOf" srcId="{F0550927-BDCB-4C50-B73C-62AC87FEF9F9}" destId="{EFB17ADE-A653-4572-A12B-C328E4FA8E3D}" srcOrd="7" destOrd="0" presId="urn:microsoft.com/office/officeart/2005/8/layout/process2"/>
    <dgm:cxn modelId="{46BEB338-07BD-4872-AF16-4F7C076A7082}" type="presParOf" srcId="{EFB17ADE-A653-4572-A12B-C328E4FA8E3D}" destId="{3ED03110-43B2-481B-9446-5ECD5DD1F2AE}" srcOrd="0" destOrd="0" presId="urn:microsoft.com/office/officeart/2005/8/layout/process2"/>
    <dgm:cxn modelId="{5F540577-3F89-4045-B1C5-59A91866B96C}" type="presParOf" srcId="{F0550927-BDCB-4C50-B73C-62AC87FEF9F9}" destId="{D891ADC6-E483-4227-8F79-3F250D8E716B}" srcOrd="8" destOrd="0" presId="urn:microsoft.com/office/officeart/2005/8/layout/process2"/>
    <dgm:cxn modelId="{A87840E2-F49D-40E1-B5E7-D09585DC95E9}" type="presParOf" srcId="{F0550927-BDCB-4C50-B73C-62AC87FEF9F9}" destId="{4AB6EAA5-0D09-4161-8D9A-7EC04FA1674E}" srcOrd="9" destOrd="0" presId="urn:microsoft.com/office/officeart/2005/8/layout/process2"/>
    <dgm:cxn modelId="{C2B5FD9C-76F7-4C4D-80B1-0C769D234076}" type="presParOf" srcId="{4AB6EAA5-0D09-4161-8D9A-7EC04FA1674E}" destId="{5E6259C7-2BAC-40F9-ABB3-B0FA949C0C2E}" srcOrd="0" destOrd="0" presId="urn:microsoft.com/office/officeart/2005/8/layout/process2"/>
    <dgm:cxn modelId="{964AFAE2-67FB-4E73-891B-1124D7050BB9}" type="presParOf" srcId="{F0550927-BDCB-4C50-B73C-62AC87FEF9F9}" destId="{ED630954-78E6-4446-9DE7-A220588C9BF3}" srcOrd="10" destOrd="0" presId="urn:microsoft.com/office/officeart/2005/8/layout/process2"/>
    <dgm:cxn modelId="{71C880C4-F9CB-4436-9CBC-0DC2D22D7E7B}" type="presParOf" srcId="{F0550927-BDCB-4C50-B73C-62AC87FEF9F9}" destId="{50D2BB53-1682-4ABF-AE95-26C724666FD1}" srcOrd="11" destOrd="0" presId="urn:microsoft.com/office/officeart/2005/8/layout/process2"/>
    <dgm:cxn modelId="{797CDF7F-C49F-4E34-B084-33D10FF416D4}" type="presParOf" srcId="{50D2BB53-1682-4ABF-AE95-26C724666FD1}" destId="{CA298CCA-6CDA-4999-BFBC-8FE4CA96EAC0}" srcOrd="0" destOrd="0" presId="urn:microsoft.com/office/officeart/2005/8/layout/process2"/>
    <dgm:cxn modelId="{F3693F27-CD1B-4B80-8465-F3628ADAC6E0}" type="presParOf" srcId="{F0550927-BDCB-4C50-B73C-62AC87FEF9F9}" destId="{D01CCC73-DB11-4641-996D-464799A53EA1}"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4CEAC-162A-48DE-A4FD-57F9B8134C5E}">
      <dsp:nvSpPr>
        <dsp:cNvPr id="0" name=""/>
        <dsp:cNvSpPr/>
      </dsp:nvSpPr>
      <dsp:spPr>
        <a:xfrm>
          <a:off x="1020" y="0"/>
          <a:ext cx="2654256" cy="46482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d-ID" sz="1800" b="1" kern="1200" dirty="0">
              <a:latin typeface="Calibri" pitchFamily="34" charset="0"/>
              <a:cs typeface="Calibri" pitchFamily="34" charset="0"/>
            </a:rPr>
            <a:t>Educational </a:t>
          </a:r>
          <a:r>
            <a:rPr lang="id-ID" sz="1800" b="1" kern="1200" dirty="0" err="1">
              <a:latin typeface="Calibri" pitchFamily="34" charset="0"/>
              <a:cs typeface="Calibri" pitchFamily="34" charset="0"/>
            </a:rPr>
            <a:t>Objectives</a:t>
          </a:r>
          <a:br>
            <a:rPr lang="id-ID" sz="1800" b="1" kern="1200" dirty="0">
              <a:latin typeface="Calibri" pitchFamily="34" charset="0"/>
              <a:cs typeface="Calibri" pitchFamily="34" charset="0"/>
            </a:rPr>
          </a:br>
          <a:r>
            <a:rPr lang="id-ID" sz="1800" b="0" i="0" kern="1200" dirty="0">
              <a:latin typeface="Calibri" pitchFamily="34" charset="0"/>
              <a:cs typeface="Calibri" pitchFamily="34" charset="0"/>
            </a:rPr>
            <a:t>(Benjamin </a:t>
          </a:r>
          <a:r>
            <a:rPr lang="id-ID" sz="1800" b="0" i="0" kern="1200" dirty="0" err="1">
              <a:latin typeface="Calibri" pitchFamily="34" charset="0"/>
              <a:cs typeface="Calibri" pitchFamily="34" charset="0"/>
            </a:rPr>
            <a:t>Bloom</a:t>
          </a:r>
          <a:r>
            <a:rPr lang="id-ID" sz="1800" b="0" i="0" kern="1200" dirty="0">
              <a:latin typeface="Calibri" pitchFamily="34" charset="0"/>
              <a:cs typeface="Calibri" pitchFamily="34" charset="0"/>
            </a:rPr>
            <a:t>)</a:t>
          </a:r>
        </a:p>
      </dsp:txBody>
      <dsp:txXfrm>
        <a:off x="1020" y="0"/>
        <a:ext cx="2654256" cy="1394460"/>
      </dsp:txXfrm>
    </dsp:sp>
    <dsp:sp modelId="{AE6B0DF9-B2C5-4731-86E2-D6B0D2ECF49D}">
      <dsp:nvSpPr>
        <dsp:cNvPr id="0" name=""/>
        <dsp:cNvSpPr/>
      </dsp:nvSpPr>
      <dsp:spPr>
        <a:xfrm>
          <a:off x="266446" y="1394857"/>
          <a:ext cx="2123405" cy="913185"/>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id-ID" sz="1600" kern="1200" dirty="0" err="1">
              <a:latin typeface="Calibri" pitchFamily="34" charset="0"/>
              <a:cs typeface="Calibri" pitchFamily="34" charset="0"/>
            </a:rPr>
            <a:t>Cognitive</a:t>
          </a:r>
          <a:endParaRPr lang="id-ID" sz="1600" kern="1200" dirty="0">
            <a:latin typeface="Calibri" pitchFamily="34" charset="0"/>
            <a:cs typeface="Calibri" pitchFamily="34" charset="0"/>
          </a:endParaRPr>
        </a:p>
      </dsp:txBody>
      <dsp:txXfrm>
        <a:off x="293192" y="1421603"/>
        <a:ext cx="2069913" cy="859693"/>
      </dsp:txXfrm>
    </dsp:sp>
    <dsp:sp modelId="{1DAF7D4F-DDF6-4F86-AD70-73F0414DBA44}">
      <dsp:nvSpPr>
        <dsp:cNvPr id="0" name=""/>
        <dsp:cNvSpPr/>
      </dsp:nvSpPr>
      <dsp:spPr>
        <a:xfrm>
          <a:off x="266446" y="2448532"/>
          <a:ext cx="2123405" cy="913185"/>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id-ID" sz="1600" kern="1200" dirty="0" err="1">
              <a:latin typeface="Calibri" pitchFamily="34" charset="0"/>
              <a:cs typeface="Calibri" pitchFamily="34" charset="0"/>
            </a:rPr>
            <a:t>Affective</a:t>
          </a:r>
          <a:endParaRPr lang="id-ID" sz="1600" kern="1200" dirty="0">
            <a:latin typeface="Calibri" pitchFamily="34" charset="0"/>
            <a:cs typeface="Calibri" pitchFamily="34" charset="0"/>
          </a:endParaRPr>
        </a:p>
      </dsp:txBody>
      <dsp:txXfrm>
        <a:off x="293192" y="2475278"/>
        <a:ext cx="2069913" cy="859693"/>
      </dsp:txXfrm>
    </dsp:sp>
    <dsp:sp modelId="{58894903-F589-45B4-A627-E305685C031E}">
      <dsp:nvSpPr>
        <dsp:cNvPr id="0" name=""/>
        <dsp:cNvSpPr/>
      </dsp:nvSpPr>
      <dsp:spPr>
        <a:xfrm>
          <a:off x="266446" y="3502207"/>
          <a:ext cx="2123405" cy="913185"/>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id-ID" sz="1600" kern="1200" dirty="0" err="1">
              <a:latin typeface="Calibri" pitchFamily="34" charset="0"/>
              <a:cs typeface="Calibri" pitchFamily="34" charset="0"/>
            </a:rPr>
            <a:t>Psychomotor</a:t>
          </a:r>
          <a:r>
            <a:rPr lang="id-ID" sz="1600" kern="1200" dirty="0">
              <a:latin typeface="Calibri" pitchFamily="34" charset="0"/>
              <a:cs typeface="Calibri" pitchFamily="34" charset="0"/>
            </a:rPr>
            <a:t> </a:t>
          </a:r>
        </a:p>
      </dsp:txBody>
      <dsp:txXfrm>
        <a:off x="293192" y="3528953"/>
        <a:ext cx="2069913" cy="859693"/>
      </dsp:txXfrm>
    </dsp:sp>
    <dsp:sp modelId="{E7963B76-710C-460D-9F98-E6BAC5B36A95}">
      <dsp:nvSpPr>
        <dsp:cNvPr id="0" name=""/>
        <dsp:cNvSpPr/>
      </dsp:nvSpPr>
      <dsp:spPr>
        <a:xfrm>
          <a:off x="2854346" y="0"/>
          <a:ext cx="2654256" cy="46482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d-ID" sz="1800" b="1" kern="1200" dirty="0" err="1">
              <a:latin typeface="Calibri" pitchFamily="34" charset="0"/>
              <a:cs typeface="Calibri" pitchFamily="34" charset="0"/>
            </a:rPr>
            <a:t>Criterion</a:t>
          </a:r>
          <a:r>
            <a:rPr lang="id-ID" sz="1800" b="1" kern="1200" dirty="0">
              <a:latin typeface="Calibri" pitchFamily="34" charset="0"/>
              <a:cs typeface="Calibri" pitchFamily="34" charset="0"/>
            </a:rPr>
            <a:t> </a:t>
          </a:r>
          <a:r>
            <a:rPr lang="id-ID" sz="1800" b="1" kern="1200" dirty="0" err="1">
              <a:latin typeface="Calibri" pitchFamily="34" charset="0"/>
              <a:cs typeface="Calibri" pitchFamily="34" charset="0"/>
            </a:rPr>
            <a:t>Referenced</a:t>
          </a:r>
          <a:r>
            <a:rPr lang="id-ID" sz="1800" b="1" kern="1200" dirty="0">
              <a:latin typeface="Calibri" pitchFamily="34" charset="0"/>
              <a:cs typeface="Calibri" pitchFamily="34" charset="0"/>
            </a:rPr>
            <a:t> </a:t>
          </a:r>
          <a:r>
            <a:rPr lang="id-ID" sz="1800" b="1" kern="1200" dirty="0" err="1">
              <a:latin typeface="Calibri" pitchFamily="34" charset="0"/>
              <a:cs typeface="Calibri" pitchFamily="34" charset="0"/>
            </a:rPr>
            <a:t>Instruction</a:t>
          </a:r>
          <a:br>
            <a:rPr lang="id-ID" sz="1800" b="1" kern="1200" dirty="0">
              <a:latin typeface="Calibri" pitchFamily="34" charset="0"/>
              <a:cs typeface="Calibri" pitchFamily="34" charset="0"/>
            </a:rPr>
          </a:br>
          <a:r>
            <a:rPr lang="id-ID" sz="1800" b="0" kern="1200" dirty="0">
              <a:latin typeface="Calibri" pitchFamily="34" charset="0"/>
              <a:cs typeface="Calibri" pitchFamily="34" charset="0"/>
            </a:rPr>
            <a:t>(Robert </a:t>
          </a:r>
          <a:r>
            <a:rPr lang="id-ID" sz="1800" b="0" kern="1200" dirty="0" err="1">
              <a:latin typeface="Calibri" pitchFamily="34" charset="0"/>
              <a:cs typeface="Calibri" pitchFamily="34" charset="0"/>
            </a:rPr>
            <a:t>Mager</a:t>
          </a:r>
          <a:r>
            <a:rPr lang="id-ID" sz="1800" b="0" kern="1200" dirty="0">
              <a:latin typeface="Calibri" pitchFamily="34" charset="0"/>
              <a:cs typeface="Calibri" pitchFamily="34" charset="0"/>
            </a:rPr>
            <a:t>)</a:t>
          </a:r>
        </a:p>
      </dsp:txBody>
      <dsp:txXfrm>
        <a:off x="2854346" y="0"/>
        <a:ext cx="2654256" cy="1394460"/>
      </dsp:txXfrm>
    </dsp:sp>
    <dsp:sp modelId="{038408FC-4203-44E3-BCA6-626DE842CDD1}">
      <dsp:nvSpPr>
        <dsp:cNvPr id="0" name=""/>
        <dsp:cNvSpPr/>
      </dsp:nvSpPr>
      <dsp:spPr>
        <a:xfrm>
          <a:off x="3119772" y="1394857"/>
          <a:ext cx="2123405" cy="913185"/>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id-ID" sz="1600" kern="1200" dirty="0" err="1">
              <a:latin typeface="Calibri" pitchFamily="34" charset="0"/>
              <a:cs typeface="Calibri" pitchFamily="34" charset="0"/>
            </a:rPr>
            <a:t>Competencies</a:t>
          </a:r>
          <a:endParaRPr lang="id-ID" sz="1600" kern="1200" dirty="0">
            <a:latin typeface="Calibri" pitchFamily="34" charset="0"/>
            <a:cs typeface="Calibri" pitchFamily="34" charset="0"/>
          </a:endParaRPr>
        </a:p>
      </dsp:txBody>
      <dsp:txXfrm>
        <a:off x="3146518" y="1421603"/>
        <a:ext cx="2069913" cy="859693"/>
      </dsp:txXfrm>
    </dsp:sp>
    <dsp:sp modelId="{3111E0BA-E5D5-4AF1-9E50-D41D4969A500}">
      <dsp:nvSpPr>
        <dsp:cNvPr id="0" name=""/>
        <dsp:cNvSpPr/>
      </dsp:nvSpPr>
      <dsp:spPr>
        <a:xfrm>
          <a:off x="3119772" y="2448532"/>
          <a:ext cx="2123405" cy="913185"/>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itchFamily="34" charset="0"/>
              <a:cs typeface="Calibri" pitchFamily="34" charset="0"/>
            </a:rPr>
            <a:t>Performance</a:t>
          </a:r>
          <a:endParaRPr lang="id-ID" sz="1600" kern="1200" dirty="0">
            <a:latin typeface="Calibri" pitchFamily="34" charset="0"/>
            <a:cs typeface="Calibri" pitchFamily="34" charset="0"/>
          </a:endParaRPr>
        </a:p>
      </dsp:txBody>
      <dsp:txXfrm>
        <a:off x="3146518" y="2475278"/>
        <a:ext cx="2069913" cy="859693"/>
      </dsp:txXfrm>
    </dsp:sp>
    <dsp:sp modelId="{74CD02D0-AAFB-4CEB-A752-25F7FA97558A}">
      <dsp:nvSpPr>
        <dsp:cNvPr id="0" name=""/>
        <dsp:cNvSpPr/>
      </dsp:nvSpPr>
      <dsp:spPr>
        <a:xfrm>
          <a:off x="3119772" y="3502207"/>
          <a:ext cx="2123405" cy="913185"/>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id-ID" sz="1600" kern="1200" dirty="0" err="1">
              <a:latin typeface="Calibri" pitchFamily="34" charset="0"/>
              <a:cs typeface="Calibri" pitchFamily="34" charset="0"/>
            </a:rPr>
            <a:t>Evaluation</a:t>
          </a:r>
          <a:endParaRPr lang="id-ID" sz="1600" kern="1200" dirty="0">
            <a:latin typeface="Calibri" pitchFamily="34" charset="0"/>
            <a:cs typeface="Calibri" pitchFamily="34" charset="0"/>
          </a:endParaRPr>
        </a:p>
      </dsp:txBody>
      <dsp:txXfrm>
        <a:off x="3146518" y="3528953"/>
        <a:ext cx="2069913" cy="859693"/>
      </dsp:txXfrm>
    </dsp:sp>
    <dsp:sp modelId="{C097445A-8445-45EF-A892-A274C3B11AE3}">
      <dsp:nvSpPr>
        <dsp:cNvPr id="0" name=""/>
        <dsp:cNvSpPr/>
      </dsp:nvSpPr>
      <dsp:spPr>
        <a:xfrm>
          <a:off x="5707672" y="0"/>
          <a:ext cx="2654256" cy="46482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d-ID" sz="1800" b="1" kern="1200" dirty="0" err="1">
              <a:latin typeface="Calibri" pitchFamily="34" charset="0"/>
              <a:cs typeface="Calibri" pitchFamily="34" charset="0"/>
            </a:rPr>
            <a:t>Minimalism</a:t>
          </a:r>
          <a:br>
            <a:rPr lang="id-ID" sz="1800" b="1" kern="1200" dirty="0">
              <a:latin typeface="Calibri" pitchFamily="34" charset="0"/>
              <a:cs typeface="Calibri" pitchFamily="34" charset="0"/>
            </a:rPr>
          </a:br>
          <a:r>
            <a:rPr lang="en-US" sz="1800" b="0" kern="1200" dirty="0">
              <a:latin typeface="Calibri" pitchFamily="34" charset="0"/>
              <a:cs typeface="Calibri" pitchFamily="34" charset="0"/>
            </a:rPr>
            <a:t>(</a:t>
          </a:r>
          <a:r>
            <a:rPr lang="id-ID" sz="1800" b="0" kern="1200" dirty="0">
              <a:latin typeface="Calibri" pitchFamily="34" charset="0"/>
              <a:cs typeface="Calibri" pitchFamily="34" charset="0"/>
            </a:rPr>
            <a:t>John </a:t>
          </a:r>
          <a:r>
            <a:rPr lang="id-ID" sz="1800" b="0" kern="1200" dirty="0" err="1">
              <a:latin typeface="Calibri" pitchFamily="34" charset="0"/>
              <a:cs typeface="Calibri" pitchFamily="34" charset="0"/>
            </a:rPr>
            <a:t>Carroll</a:t>
          </a:r>
          <a:r>
            <a:rPr lang="en-US" sz="1800" b="0" kern="1200" dirty="0">
              <a:latin typeface="Calibri" pitchFamily="34" charset="0"/>
              <a:cs typeface="Calibri" pitchFamily="34" charset="0"/>
            </a:rPr>
            <a:t>)</a:t>
          </a:r>
          <a:endParaRPr lang="id-ID" sz="1800" b="0" kern="1200" dirty="0">
            <a:latin typeface="Calibri" pitchFamily="34" charset="0"/>
            <a:cs typeface="Calibri" pitchFamily="34" charset="0"/>
          </a:endParaRPr>
        </a:p>
      </dsp:txBody>
      <dsp:txXfrm>
        <a:off x="5707672" y="0"/>
        <a:ext cx="2654256" cy="1394460"/>
      </dsp:txXfrm>
    </dsp:sp>
    <dsp:sp modelId="{584A1DCC-36C7-4D8B-AD10-834C37D733E4}">
      <dsp:nvSpPr>
        <dsp:cNvPr id="0" name=""/>
        <dsp:cNvSpPr/>
      </dsp:nvSpPr>
      <dsp:spPr>
        <a:xfrm>
          <a:off x="5973098" y="1394573"/>
          <a:ext cx="2123405" cy="677143"/>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id-ID" sz="1600" kern="1200" dirty="0">
              <a:latin typeface="Calibri" pitchFamily="34" charset="0"/>
              <a:cs typeface="Calibri" pitchFamily="34" charset="0"/>
            </a:rPr>
            <a:t>S</a:t>
          </a:r>
          <a:r>
            <a:rPr lang="en-US" sz="1600" kern="1200" dirty="0">
              <a:latin typeface="Calibri" pitchFamily="34" charset="0"/>
              <a:cs typeface="Calibri" pitchFamily="34" charset="0"/>
            </a:rPr>
            <a:t>tart </a:t>
          </a:r>
          <a:r>
            <a:rPr lang="id-ID" sz="1600" kern="1200" dirty="0">
              <a:latin typeface="Calibri" pitchFamily="34" charset="0"/>
              <a:cs typeface="Calibri" pitchFamily="34" charset="0"/>
            </a:rPr>
            <a:t>I</a:t>
          </a:r>
          <a:r>
            <a:rPr lang="en-US" sz="1600" kern="1200" dirty="0" err="1">
              <a:latin typeface="Calibri" pitchFamily="34" charset="0"/>
              <a:cs typeface="Calibri" pitchFamily="34" charset="0"/>
            </a:rPr>
            <a:t>mmediately</a:t>
          </a:r>
          <a:endParaRPr lang="id-ID" sz="1600" kern="1200" dirty="0">
            <a:latin typeface="Calibri" pitchFamily="34" charset="0"/>
            <a:cs typeface="Calibri" pitchFamily="34" charset="0"/>
          </a:endParaRPr>
        </a:p>
      </dsp:txBody>
      <dsp:txXfrm>
        <a:off x="5992931" y="1414406"/>
        <a:ext cx="2083739" cy="637477"/>
      </dsp:txXfrm>
    </dsp:sp>
    <dsp:sp modelId="{82556902-E983-4F42-BC2B-EECAFD88BA48}">
      <dsp:nvSpPr>
        <dsp:cNvPr id="0" name=""/>
        <dsp:cNvSpPr/>
      </dsp:nvSpPr>
      <dsp:spPr>
        <a:xfrm>
          <a:off x="5973098" y="2175893"/>
          <a:ext cx="2123405" cy="67714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itchFamily="34" charset="0"/>
              <a:cs typeface="Calibri" pitchFamily="34" charset="0"/>
            </a:rPr>
            <a:t>Minimize the </a:t>
          </a:r>
          <a:r>
            <a:rPr lang="id-ID" sz="1600" kern="1200" dirty="0">
              <a:latin typeface="Calibri" pitchFamily="34" charset="0"/>
              <a:cs typeface="Calibri" pitchFamily="34" charset="0"/>
            </a:rPr>
            <a:t>R</a:t>
          </a:r>
          <a:r>
            <a:rPr lang="en-US" sz="1600" kern="1200" dirty="0" err="1">
              <a:latin typeface="Calibri" pitchFamily="34" charset="0"/>
              <a:cs typeface="Calibri" pitchFamily="34" charset="0"/>
            </a:rPr>
            <a:t>eading</a:t>
          </a:r>
          <a:endParaRPr lang="id-ID" sz="1600" kern="1200" dirty="0">
            <a:latin typeface="Calibri" pitchFamily="34" charset="0"/>
            <a:cs typeface="Calibri" pitchFamily="34" charset="0"/>
          </a:endParaRPr>
        </a:p>
      </dsp:txBody>
      <dsp:txXfrm>
        <a:off x="5992931" y="2195726"/>
        <a:ext cx="2083739" cy="637477"/>
      </dsp:txXfrm>
    </dsp:sp>
    <dsp:sp modelId="{BB25A001-0B2D-49EC-AD9A-EADBC69E06C9}">
      <dsp:nvSpPr>
        <dsp:cNvPr id="0" name=""/>
        <dsp:cNvSpPr/>
      </dsp:nvSpPr>
      <dsp:spPr>
        <a:xfrm>
          <a:off x="5973098" y="2957212"/>
          <a:ext cx="2123405" cy="67714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id-ID" sz="1600" kern="1200" dirty="0">
              <a:latin typeface="Calibri" pitchFamily="34" charset="0"/>
              <a:cs typeface="Calibri" pitchFamily="34" charset="0"/>
            </a:rPr>
            <a:t>E</a:t>
          </a:r>
          <a:r>
            <a:rPr lang="en-US" sz="1600" kern="1200" dirty="0" err="1">
              <a:latin typeface="Calibri" pitchFamily="34" charset="0"/>
              <a:cs typeface="Calibri" pitchFamily="34" charset="0"/>
            </a:rPr>
            <a:t>rror</a:t>
          </a:r>
          <a:r>
            <a:rPr lang="en-US" sz="1600" kern="1200" dirty="0">
              <a:latin typeface="Calibri" pitchFamily="34" charset="0"/>
              <a:cs typeface="Calibri" pitchFamily="34" charset="0"/>
            </a:rPr>
            <a:t> </a:t>
          </a:r>
          <a:r>
            <a:rPr lang="id-ID" sz="1600" kern="1200" dirty="0">
              <a:latin typeface="Calibri" pitchFamily="34" charset="0"/>
              <a:cs typeface="Calibri" pitchFamily="34" charset="0"/>
            </a:rPr>
            <a:t>R</a:t>
          </a:r>
          <a:r>
            <a:rPr lang="en-US" sz="1600" kern="1200" dirty="0" err="1">
              <a:latin typeface="Calibri" pitchFamily="34" charset="0"/>
              <a:cs typeface="Calibri" pitchFamily="34" charset="0"/>
            </a:rPr>
            <a:t>ecognition</a:t>
          </a:r>
          <a:endParaRPr lang="id-ID" sz="1600" kern="1200" dirty="0">
            <a:latin typeface="Calibri" pitchFamily="34" charset="0"/>
            <a:cs typeface="Calibri" pitchFamily="34" charset="0"/>
          </a:endParaRPr>
        </a:p>
      </dsp:txBody>
      <dsp:txXfrm>
        <a:off x="5992931" y="2977045"/>
        <a:ext cx="2083739" cy="637477"/>
      </dsp:txXfrm>
    </dsp:sp>
    <dsp:sp modelId="{A3EA83A0-7B1C-46B1-B061-71CEB53D83A9}">
      <dsp:nvSpPr>
        <dsp:cNvPr id="0" name=""/>
        <dsp:cNvSpPr/>
      </dsp:nvSpPr>
      <dsp:spPr>
        <a:xfrm>
          <a:off x="5973098" y="3738532"/>
          <a:ext cx="2123405" cy="677143"/>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id-ID" sz="1600" kern="1200" dirty="0">
              <a:latin typeface="Calibri" pitchFamily="34" charset="0"/>
              <a:cs typeface="Calibri" pitchFamily="34" charset="0"/>
            </a:rPr>
            <a:t>S</a:t>
          </a:r>
          <a:r>
            <a:rPr lang="en-US" sz="1600" kern="1200" dirty="0">
              <a:latin typeface="Calibri" pitchFamily="34" charset="0"/>
              <a:cs typeface="Calibri" pitchFamily="34" charset="0"/>
            </a:rPr>
            <a:t>elf-</a:t>
          </a:r>
          <a:r>
            <a:rPr lang="id-ID" sz="1600" kern="1200" dirty="0">
              <a:latin typeface="Calibri" pitchFamily="34" charset="0"/>
              <a:cs typeface="Calibri" pitchFamily="34" charset="0"/>
            </a:rPr>
            <a:t>C</a:t>
          </a:r>
          <a:r>
            <a:rPr lang="en-US" sz="1600" kern="1200" dirty="0" err="1">
              <a:latin typeface="Calibri" pitchFamily="34" charset="0"/>
              <a:cs typeface="Calibri" pitchFamily="34" charset="0"/>
            </a:rPr>
            <a:t>ontained</a:t>
          </a:r>
          <a:endParaRPr lang="id-ID" sz="1600" kern="1200" dirty="0">
            <a:latin typeface="Calibri" pitchFamily="34" charset="0"/>
            <a:cs typeface="Calibri" pitchFamily="34" charset="0"/>
          </a:endParaRPr>
        </a:p>
      </dsp:txBody>
      <dsp:txXfrm>
        <a:off x="5992931" y="3758365"/>
        <a:ext cx="2083739" cy="6374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C34EA-1434-4B35-8ED2-F111D91EEB33}">
      <dsp:nvSpPr>
        <dsp:cNvPr id="0" name=""/>
        <dsp:cNvSpPr/>
      </dsp:nvSpPr>
      <dsp:spPr>
        <a:xfrm rot="10800000">
          <a:off x="2520668" y="3179368"/>
          <a:ext cx="443511" cy="0"/>
        </a:xfrm>
        <a:custGeom>
          <a:avLst/>
          <a:gdLst/>
          <a:ahLst/>
          <a:cxnLst/>
          <a:rect l="0" t="0" r="0" b="0"/>
          <a:pathLst>
            <a:path>
              <a:moveTo>
                <a:pt x="0" y="0"/>
              </a:moveTo>
              <a:lnTo>
                <a:pt x="44351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4A1A9F-CDA3-4C20-B4EF-002AFB2DEABE}">
      <dsp:nvSpPr>
        <dsp:cNvPr id="0" name=""/>
        <dsp:cNvSpPr/>
      </dsp:nvSpPr>
      <dsp:spPr>
        <a:xfrm rot="5400000">
          <a:off x="3056839" y="4244949"/>
          <a:ext cx="972921" cy="0"/>
        </a:xfrm>
        <a:custGeom>
          <a:avLst/>
          <a:gdLst/>
          <a:ahLst/>
          <a:cxnLst/>
          <a:rect l="0" t="0" r="0" b="0"/>
          <a:pathLst>
            <a:path>
              <a:moveTo>
                <a:pt x="0" y="0"/>
              </a:moveTo>
              <a:lnTo>
                <a:pt x="97292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8B9D73-D2E8-4B80-AE3C-A43EA313FA73}">
      <dsp:nvSpPr>
        <dsp:cNvPr id="0" name=""/>
        <dsp:cNvSpPr/>
      </dsp:nvSpPr>
      <dsp:spPr>
        <a:xfrm>
          <a:off x="4122419" y="3179368"/>
          <a:ext cx="972921" cy="0"/>
        </a:xfrm>
        <a:custGeom>
          <a:avLst/>
          <a:gdLst/>
          <a:ahLst/>
          <a:cxnLst/>
          <a:rect l="0" t="0" r="0" b="0"/>
          <a:pathLst>
            <a:path>
              <a:moveTo>
                <a:pt x="0" y="0"/>
              </a:moveTo>
              <a:lnTo>
                <a:pt x="97292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E2BE9A-A1FE-42B8-9FDA-4A0EEAD93C06}">
      <dsp:nvSpPr>
        <dsp:cNvPr id="0" name=""/>
        <dsp:cNvSpPr/>
      </dsp:nvSpPr>
      <dsp:spPr>
        <a:xfrm rot="16200000">
          <a:off x="3056839" y="2113788"/>
          <a:ext cx="972921" cy="0"/>
        </a:xfrm>
        <a:custGeom>
          <a:avLst/>
          <a:gdLst/>
          <a:ahLst/>
          <a:cxnLst/>
          <a:rect l="0" t="0" r="0" b="0"/>
          <a:pathLst>
            <a:path>
              <a:moveTo>
                <a:pt x="0" y="0"/>
              </a:moveTo>
              <a:lnTo>
                <a:pt x="97292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573C15-C42C-4C34-9ECB-A86E0C4BB28F}">
      <dsp:nvSpPr>
        <dsp:cNvPr id="0" name=""/>
        <dsp:cNvSpPr/>
      </dsp:nvSpPr>
      <dsp:spPr>
        <a:xfrm>
          <a:off x="2964179" y="2600248"/>
          <a:ext cx="1158240" cy="1158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id-ID" sz="2400" kern="1200" dirty="0"/>
            <a:t>k-</a:t>
          </a:r>
          <a:r>
            <a:rPr lang="id-ID" sz="2400" kern="1200" dirty="0" err="1"/>
            <a:t>Means</a:t>
          </a:r>
          <a:endParaRPr lang="en-US" sz="2400" kern="1200" dirty="0"/>
        </a:p>
      </dsp:txBody>
      <dsp:txXfrm>
        <a:off x="3020720" y="2656789"/>
        <a:ext cx="1045158" cy="1045158"/>
      </dsp:txXfrm>
    </dsp:sp>
    <dsp:sp modelId="{D2D8CBFC-22FF-45A7-9AE6-29FA84D9EEA4}">
      <dsp:nvSpPr>
        <dsp:cNvPr id="0" name=""/>
        <dsp:cNvSpPr/>
      </dsp:nvSpPr>
      <dsp:spPr>
        <a:xfrm>
          <a:off x="3155289" y="851306"/>
          <a:ext cx="776020" cy="776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66725">
            <a:lnSpc>
              <a:spcPct val="90000"/>
            </a:lnSpc>
            <a:spcBef>
              <a:spcPct val="0"/>
            </a:spcBef>
            <a:spcAft>
              <a:spcPct val="35000"/>
            </a:spcAft>
            <a:buNone/>
          </a:pPr>
          <a:r>
            <a:rPr lang="id-ID" sz="1050" kern="1200" dirty="0"/>
            <a:t>Definisi</a:t>
          </a:r>
          <a:endParaRPr lang="en-US" sz="1050" kern="1200" dirty="0"/>
        </a:p>
      </dsp:txBody>
      <dsp:txXfrm>
        <a:off x="3193171" y="889188"/>
        <a:ext cx="700256" cy="700256"/>
      </dsp:txXfrm>
    </dsp:sp>
    <dsp:sp modelId="{03B290B4-3C85-40D3-9E89-4B13867F44C1}">
      <dsp:nvSpPr>
        <dsp:cNvPr id="0" name=""/>
        <dsp:cNvSpPr/>
      </dsp:nvSpPr>
      <dsp:spPr>
        <a:xfrm>
          <a:off x="5095341" y="2791358"/>
          <a:ext cx="776020" cy="776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66725">
            <a:lnSpc>
              <a:spcPct val="90000"/>
            </a:lnSpc>
            <a:spcBef>
              <a:spcPct val="0"/>
            </a:spcBef>
            <a:spcAft>
              <a:spcPct val="35000"/>
            </a:spcAft>
            <a:buNone/>
          </a:pPr>
          <a:r>
            <a:rPr lang="id-ID" sz="1050" kern="1200" dirty="0"/>
            <a:t>Tahapan Algoritma</a:t>
          </a:r>
          <a:endParaRPr lang="en-US" sz="1050" kern="1200" dirty="0"/>
        </a:p>
      </dsp:txBody>
      <dsp:txXfrm>
        <a:off x="5133223" y="2829240"/>
        <a:ext cx="700256" cy="700256"/>
      </dsp:txXfrm>
    </dsp:sp>
    <dsp:sp modelId="{AFDFC9DC-DF12-4625-B4ED-1D52DA6D9DD0}">
      <dsp:nvSpPr>
        <dsp:cNvPr id="0" name=""/>
        <dsp:cNvSpPr/>
      </dsp:nvSpPr>
      <dsp:spPr>
        <a:xfrm>
          <a:off x="3155289" y="4731410"/>
          <a:ext cx="776020" cy="776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66725">
            <a:lnSpc>
              <a:spcPct val="90000"/>
            </a:lnSpc>
            <a:spcBef>
              <a:spcPct val="0"/>
            </a:spcBef>
            <a:spcAft>
              <a:spcPct val="35000"/>
            </a:spcAft>
            <a:buNone/>
          </a:pPr>
          <a:r>
            <a:rPr lang="id-ID" sz="1050" kern="1200" dirty="0"/>
            <a:t>Penerapan Tahapan Algoritma</a:t>
          </a:r>
          <a:endParaRPr lang="en-US" sz="1050" kern="1200" dirty="0"/>
        </a:p>
      </dsp:txBody>
      <dsp:txXfrm>
        <a:off x="3193171" y="4769292"/>
        <a:ext cx="700256" cy="700256"/>
      </dsp:txXfrm>
    </dsp:sp>
    <dsp:sp modelId="{5096AC46-EBD6-451B-982D-16F52D053AB1}">
      <dsp:nvSpPr>
        <dsp:cNvPr id="0" name=""/>
        <dsp:cNvSpPr/>
      </dsp:nvSpPr>
      <dsp:spPr>
        <a:xfrm>
          <a:off x="1744647" y="2791358"/>
          <a:ext cx="776020" cy="776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66725">
            <a:lnSpc>
              <a:spcPct val="90000"/>
            </a:lnSpc>
            <a:spcBef>
              <a:spcPct val="0"/>
            </a:spcBef>
            <a:spcAft>
              <a:spcPct val="35000"/>
            </a:spcAft>
            <a:buNone/>
          </a:pPr>
          <a:r>
            <a:rPr lang="id-ID" sz="1050" kern="1200" dirty="0"/>
            <a:t>Masalah Utama</a:t>
          </a:r>
          <a:endParaRPr lang="en-US" sz="1050" kern="1200" dirty="0"/>
        </a:p>
      </dsp:txBody>
      <dsp:txXfrm>
        <a:off x="1782529" y="2829240"/>
        <a:ext cx="700256" cy="700256"/>
      </dsp:txXfrm>
    </dsp:sp>
    <dsp:sp modelId="{A7026C99-4662-4985-A9DE-004197E69457}">
      <dsp:nvSpPr>
        <dsp:cNvPr id="0" name=""/>
        <dsp:cNvSpPr/>
      </dsp:nvSpPr>
      <dsp:spPr>
        <a:xfrm rot="8100000">
          <a:off x="1403278" y="3708779"/>
          <a:ext cx="399939" cy="0"/>
        </a:xfrm>
        <a:custGeom>
          <a:avLst/>
          <a:gdLst/>
          <a:ahLst/>
          <a:cxnLst/>
          <a:rect l="0" t="0" r="0" b="0"/>
          <a:pathLst>
            <a:path>
              <a:moveTo>
                <a:pt x="0" y="0"/>
              </a:moveTo>
              <a:lnTo>
                <a:pt x="399939"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0263DD-5FE8-493E-817D-900C0DECD77A}">
      <dsp:nvSpPr>
        <dsp:cNvPr id="0" name=""/>
        <dsp:cNvSpPr/>
      </dsp:nvSpPr>
      <dsp:spPr>
        <a:xfrm>
          <a:off x="685827" y="3850179"/>
          <a:ext cx="776020" cy="776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66725">
            <a:lnSpc>
              <a:spcPct val="90000"/>
            </a:lnSpc>
            <a:spcBef>
              <a:spcPct val="0"/>
            </a:spcBef>
            <a:spcAft>
              <a:spcPct val="35000"/>
            </a:spcAft>
            <a:buNone/>
          </a:pPr>
          <a:r>
            <a:rPr lang="id-ID" sz="1050" kern="1200" dirty="0"/>
            <a:t>Penentuan Nilai K</a:t>
          </a:r>
          <a:endParaRPr lang="en-US" sz="1050" kern="1200" dirty="0"/>
        </a:p>
      </dsp:txBody>
      <dsp:txXfrm>
        <a:off x="723709" y="3888061"/>
        <a:ext cx="700256" cy="700256"/>
      </dsp:txXfrm>
    </dsp:sp>
    <dsp:sp modelId="{C396A476-AD2A-4620-9CA6-2C435711322D}">
      <dsp:nvSpPr>
        <dsp:cNvPr id="0" name=""/>
        <dsp:cNvSpPr/>
      </dsp:nvSpPr>
      <dsp:spPr>
        <a:xfrm rot="13500000">
          <a:off x="1403278" y="2649958"/>
          <a:ext cx="399939" cy="0"/>
        </a:xfrm>
        <a:custGeom>
          <a:avLst/>
          <a:gdLst/>
          <a:ahLst/>
          <a:cxnLst/>
          <a:rect l="0" t="0" r="0" b="0"/>
          <a:pathLst>
            <a:path>
              <a:moveTo>
                <a:pt x="0" y="0"/>
              </a:moveTo>
              <a:lnTo>
                <a:pt x="399939"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FD0A3C-62C6-4AEF-BC05-4FECE1CC4CE7}">
      <dsp:nvSpPr>
        <dsp:cNvPr id="0" name=""/>
        <dsp:cNvSpPr/>
      </dsp:nvSpPr>
      <dsp:spPr>
        <a:xfrm>
          <a:off x="685827" y="1732537"/>
          <a:ext cx="776020" cy="776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66725">
            <a:lnSpc>
              <a:spcPct val="90000"/>
            </a:lnSpc>
            <a:spcBef>
              <a:spcPct val="0"/>
            </a:spcBef>
            <a:spcAft>
              <a:spcPct val="35000"/>
            </a:spcAft>
            <a:buNone/>
          </a:pPr>
          <a:r>
            <a:rPr lang="id-ID" sz="1050" kern="1200" dirty="0" err="1"/>
            <a:t>Penentan</a:t>
          </a:r>
          <a:r>
            <a:rPr lang="id-ID" sz="1050" kern="1200" dirty="0"/>
            <a:t> </a:t>
          </a:r>
          <a:r>
            <a:rPr lang="id-ID" sz="1050" kern="1200" dirty="0" err="1"/>
            <a:t>Sentroid</a:t>
          </a:r>
          <a:r>
            <a:rPr lang="id-ID" sz="1050" kern="1200" dirty="0"/>
            <a:t> Awal</a:t>
          </a:r>
          <a:endParaRPr lang="en-US" sz="1050" kern="1200" dirty="0"/>
        </a:p>
      </dsp:txBody>
      <dsp:txXfrm>
        <a:off x="723709" y="1770419"/>
        <a:ext cx="700256" cy="7002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AD8C9-9A35-4760-8497-3FBBFDCB446D}">
      <dsp:nvSpPr>
        <dsp:cNvPr id="0" name=""/>
        <dsp:cNvSpPr/>
      </dsp:nvSpPr>
      <dsp:spPr>
        <a:xfrm>
          <a:off x="3260114" y="2239"/>
          <a:ext cx="4662011" cy="1212726"/>
        </a:xfrm>
        <a:prstGeom prst="rightArrow">
          <a:avLst>
            <a:gd name="adj1" fmla="val 75000"/>
            <a:gd name="adj2" fmla="val 5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id-ID" sz="1400" kern="1200" dirty="0"/>
            <a:t>  1.1 </a:t>
          </a:r>
          <a:r>
            <a:rPr lang="en-US" sz="1400" kern="1200" dirty="0">
              <a:hlinkClick xmlns:r="http://schemas.openxmlformats.org/officeDocument/2006/relationships" r:id=""/>
            </a:rPr>
            <a:t>Definisi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1.2 </a:t>
          </a:r>
          <a:r>
            <a:rPr lang="en-US" sz="1400" kern="1200" dirty="0">
              <a:hlinkClick xmlns:r="http://schemas.openxmlformats.org/officeDocument/2006/relationships" r:id=""/>
            </a:rPr>
            <a:t>Klasifikasi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1.3 </a:t>
          </a:r>
          <a:r>
            <a:rPr lang="en-US" sz="1400" kern="1200" dirty="0">
              <a:hlinkClick xmlns:r="http://schemas.openxmlformats.org/officeDocument/2006/relationships" r:id=""/>
            </a:rPr>
            <a:t>Gaya</a:t>
          </a:r>
          <a:r>
            <a:rPr lang="en-US" sz="1400" kern="1200" dirty="0"/>
            <a:t> </a:t>
          </a:r>
          <a:r>
            <a:rPr lang="en-US" sz="1400" kern="1200" dirty="0" err="1"/>
            <a:t>Penelitian</a:t>
          </a:r>
          <a:r>
            <a:rPr lang="en-US" sz="1400" kern="1200" dirty="0"/>
            <a:t> Computing</a:t>
          </a:r>
          <a:endParaRPr lang="id-ID" sz="1400" kern="1200" dirty="0"/>
        </a:p>
        <a:p>
          <a:pPr marL="114300" lvl="1" indent="-114300" algn="l" defTabSz="622300">
            <a:lnSpc>
              <a:spcPct val="90000"/>
            </a:lnSpc>
            <a:spcBef>
              <a:spcPct val="0"/>
            </a:spcBef>
            <a:spcAft>
              <a:spcPct val="15000"/>
            </a:spcAft>
            <a:buFontTx/>
            <a:buNone/>
          </a:pPr>
          <a:r>
            <a:rPr lang="en-US" sz="1400" kern="1200" dirty="0"/>
            <a:t>  1.4 </a:t>
          </a:r>
          <a:r>
            <a:rPr lang="en-US" sz="1400" kern="1200" dirty="0">
              <a:hlinkClick xmlns:r="http://schemas.openxmlformats.org/officeDocument/2006/relationships" r:id=""/>
            </a:rPr>
            <a:t>Kontribusi</a:t>
          </a:r>
          <a:r>
            <a:rPr lang="en-US" sz="1400" kern="1200" dirty="0"/>
            <a:t> dan </a:t>
          </a:r>
          <a:r>
            <a:rPr lang="en-US" sz="1400" kern="1200" dirty="0" err="1"/>
            <a:t>Orisinalitas</a:t>
          </a:r>
          <a:endParaRPr lang="id-ID" sz="1400" kern="1200" dirty="0"/>
        </a:p>
      </dsp:txBody>
      <dsp:txXfrm>
        <a:off x="3260114" y="153830"/>
        <a:ext cx="4207239" cy="909544"/>
      </dsp:txXfrm>
    </dsp:sp>
    <dsp:sp modelId="{666E94A9-7497-4713-A0C8-9488B8ED8407}">
      <dsp:nvSpPr>
        <dsp:cNvPr id="0" name=""/>
        <dsp:cNvSpPr/>
      </dsp:nvSpPr>
      <dsp:spPr>
        <a:xfrm>
          <a:off x="0" y="0"/>
          <a:ext cx="3257440" cy="1212726"/>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Font typeface="+mj-lt"/>
            <a:buNone/>
          </a:pPr>
          <a:r>
            <a:rPr lang="id-ID" sz="2400" kern="1200" dirty="0"/>
            <a:t>1. </a:t>
          </a:r>
          <a:r>
            <a:rPr lang="id-ID" sz="2400" u="none" kern="1200" dirty="0">
              <a:hlinkClick xmlns:r="http://schemas.openxmlformats.org/officeDocument/2006/relationships" r:id=""/>
            </a:rPr>
            <a:t>Pengantar</a:t>
          </a:r>
          <a:r>
            <a:rPr lang="id-ID" sz="2400" u="none" kern="1200" dirty="0"/>
            <a:t> </a:t>
          </a:r>
          <a:r>
            <a:rPr lang="en-US" sz="2400" u="none" kern="1200" dirty="0" err="1"/>
            <a:t>Penelitian</a:t>
          </a:r>
          <a:endParaRPr lang="en-US" sz="2400" u="none" kern="1200" dirty="0"/>
        </a:p>
      </dsp:txBody>
      <dsp:txXfrm>
        <a:off x="59200" y="59200"/>
        <a:ext cx="3139040" cy="1094326"/>
      </dsp:txXfrm>
    </dsp:sp>
    <dsp:sp modelId="{F91DF6CE-794F-4A9F-8751-7D4B97D9FA92}">
      <dsp:nvSpPr>
        <dsp:cNvPr id="0" name=""/>
        <dsp:cNvSpPr/>
      </dsp:nvSpPr>
      <dsp:spPr>
        <a:xfrm>
          <a:off x="3260114" y="1336238"/>
          <a:ext cx="4662011" cy="1212726"/>
        </a:xfrm>
        <a:prstGeom prst="rightArrow">
          <a:avLst>
            <a:gd name="adj1" fmla="val 75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2.1 </a:t>
          </a:r>
          <a:r>
            <a:rPr lang="en-ID" sz="1400" kern="1200" dirty="0" err="1"/>
            <a:t>Tahapan</a:t>
          </a:r>
          <a:r>
            <a:rPr lang="en-ID" sz="1400" kern="1200" dirty="0"/>
            <a:t> </a:t>
          </a:r>
          <a:r>
            <a:rPr lang="en-ID" sz="1400" kern="1200" dirty="0" err="1"/>
            <a:t>Penelitian</a:t>
          </a:r>
          <a:r>
            <a:rPr lang="en-ID" sz="1400" kern="1200" dirty="0"/>
            <a:t> </a:t>
          </a:r>
          <a:r>
            <a:rPr lang="en-ID" sz="1400" kern="1200" dirty="0">
              <a:hlinkClick xmlns:r="http://schemas.openxmlformats.org/officeDocument/2006/relationships" r:id=""/>
            </a:rPr>
            <a:t>Umum</a:t>
          </a:r>
          <a:endParaRPr lang="id-ID" sz="1400" kern="1200" dirty="0"/>
        </a:p>
        <a:p>
          <a:pPr marL="114300" lvl="1" indent="-114300" algn="l" defTabSz="622300">
            <a:lnSpc>
              <a:spcPct val="90000"/>
            </a:lnSpc>
            <a:spcBef>
              <a:spcPct val="0"/>
            </a:spcBef>
            <a:spcAft>
              <a:spcPct val="15000"/>
            </a:spcAft>
            <a:buFontTx/>
            <a:buNone/>
          </a:pPr>
          <a:r>
            <a:rPr lang="en-ID" sz="1400" kern="1200" dirty="0"/>
            <a:t>  2.2 Tahapan Penelitian </a:t>
          </a:r>
          <a:r>
            <a:rPr lang="en-ID" sz="1400" kern="1200" dirty="0">
              <a:hlinkClick xmlns:r="http://schemas.openxmlformats.org/officeDocument/2006/relationships" r:id=""/>
            </a:rPr>
            <a:t>Computing</a:t>
          </a:r>
          <a:endParaRPr lang="en-ID" sz="1400" kern="1200" dirty="0"/>
        </a:p>
        <a:p>
          <a:pPr marL="114300" lvl="1" indent="-114300" algn="l" defTabSz="622300">
            <a:lnSpc>
              <a:spcPct val="90000"/>
            </a:lnSpc>
            <a:spcBef>
              <a:spcPct val="0"/>
            </a:spcBef>
            <a:spcAft>
              <a:spcPct val="15000"/>
            </a:spcAft>
            <a:buFontTx/>
            <a:buNone/>
          </a:pPr>
          <a:r>
            <a:rPr lang="en-ID" sz="1400" kern="1200" dirty="0"/>
            <a:t>  2.3 Tahapan </a:t>
          </a:r>
          <a:r>
            <a:rPr lang="en-ID" sz="1400" kern="1200" dirty="0" err="1"/>
            <a:t>Penelitian</a:t>
          </a:r>
          <a:r>
            <a:rPr lang="en-ID" sz="1400" kern="1200" dirty="0"/>
            <a:t> Computing</a:t>
          </a:r>
          <a:br>
            <a:rPr lang="en-ID" sz="1400" kern="1200" dirty="0"/>
          </a:br>
          <a:r>
            <a:rPr lang="en-ID" sz="1400" kern="1200" dirty="0"/>
            <a:t>      </a:t>
          </a:r>
          <a:r>
            <a:rPr lang="en-ID" sz="1400" kern="1200" dirty="0" err="1"/>
            <a:t>Fokus</a:t>
          </a:r>
          <a:r>
            <a:rPr lang="en-ID" sz="1400" kern="1200" dirty="0"/>
            <a:t> </a:t>
          </a:r>
          <a:r>
            <a:rPr lang="en-ID" sz="1400" kern="1200" dirty="0">
              <a:hlinkClick xmlns:r="http://schemas.openxmlformats.org/officeDocument/2006/relationships" r:id=""/>
            </a:rPr>
            <a:t>Perbaikan </a:t>
          </a:r>
          <a:r>
            <a:rPr lang="en-ID" sz="1400" kern="1200" dirty="0" err="1">
              <a:hlinkClick xmlns:r="http://schemas.openxmlformats.org/officeDocument/2006/relationships" r:id=""/>
            </a:rPr>
            <a:t>Algoritma</a:t>
          </a:r>
          <a:endParaRPr lang="en-ID" sz="1400" kern="1200" dirty="0"/>
        </a:p>
      </dsp:txBody>
      <dsp:txXfrm>
        <a:off x="3260114" y="1487829"/>
        <a:ext cx="4207239" cy="909544"/>
      </dsp:txXfrm>
    </dsp:sp>
    <dsp:sp modelId="{FA5D5B51-90B1-447A-A665-2C1539C0F53F}">
      <dsp:nvSpPr>
        <dsp:cNvPr id="0" name=""/>
        <dsp:cNvSpPr/>
      </dsp:nvSpPr>
      <dsp:spPr>
        <a:xfrm>
          <a:off x="2674" y="1336238"/>
          <a:ext cx="3257440" cy="1212726"/>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2. </a:t>
          </a:r>
          <a:r>
            <a:rPr lang="en-US" sz="2400" kern="1200" dirty="0">
              <a:hlinkClick xmlns:r="http://schemas.openxmlformats.org/officeDocument/2006/relationships" r:id=""/>
            </a:rPr>
            <a:t>Tahapan</a:t>
          </a:r>
          <a:r>
            <a:rPr lang="en-US" sz="2400" kern="1200" dirty="0"/>
            <a:t> </a:t>
          </a:r>
          <a:r>
            <a:rPr lang="en-US" sz="2400" kern="1200" dirty="0" err="1"/>
            <a:t>Penelitian</a:t>
          </a:r>
          <a:endParaRPr lang="id-ID" sz="2400" kern="1200" dirty="0"/>
        </a:p>
      </dsp:txBody>
      <dsp:txXfrm>
        <a:off x="61874" y="1395438"/>
        <a:ext cx="3139040" cy="1094326"/>
      </dsp:txXfrm>
    </dsp:sp>
    <dsp:sp modelId="{E5AEE29A-FBB5-4C88-9D61-EB0BDB656804}">
      <dsp:nvSpPr>
        <dsp:cNvPr id="0" name=""/>
        <dsp:cNvSpPr/>
      </dsp:nvSpPr>
      <dsp:spPr>
        <a:xfrm>
          <a:off x="3260114" y="2670237"/>
          <a:ext cx="4662011" cy="1212726"/>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3.1 </a:t>
          </a:r>
          <a:r>
            <a:rPr lang="en-ID" sz="1400" kern="1200" dirty="0">
              <a:hlinkClick xmlns:r="http://schemas.openxmlformats.org/officeDocument/2006/relationships" r:id=""/>
            </a:rPr>
            <a:t>Literatur</a:t>
          </a:r>
          <a:r>
            <a:rPr lang="en-ID" sz="1400" kern="1200" dirty="0"/>
            <a:t> </a:t>
          </a:r>
          <a:r>
            <a:rPr lang="en-ID" sz="1400" kern="1200" dirty="0" err="1"/>
            <a:t>Ilmiah</a:t>
          </a:r>
          <a:endParaRPr lang="id-ID" sz="1400" kern="1200" dirty="0"/>
        </a:p>
        <a:p>
          <a:pPr marL="114300" lvl="1" indent="-114300" algn="l" defTabSz="622300">
            <a:lnSpc>
              <a:spcPct val="90000"/>
            </a:lnSpc>
            <a:spcBef>
              <a:spcPct val="0"/>
            </a:spcBef>
            <a:spcAft>
              <a:spcPct val="15000"/>
            </a:spcAft>
            <a:buFontTx/>
            <a:buNone/>
          </a:pPr>
          <a:r>
            <a:rPr lang="en-ID" sz="1400" kern="1200" dirty="0"/>
            <a:t>  3.2 Teknik </a:t>
          </a:r>
          <a:r>
            <a:rPr lang="en-ID" sz="1400" kern="1200" dirty="0">
              <a:hlinkClick xmlns:r="http://schemas.openxmlformats.org/officeDocument/2006/relationships" r:id=""/>
            </a:rPr>
            <a:t>Mengelola</a:t>
          </a:r>
          <a:r>
            <a:rPr lang="en-ID" sz="1400" kern="1200" dirty="0"/>
            <a:t> Paper</a:t>
          </a:r>
        </a:p>
        <a:p>
          <a:pPr marL="114300" lvl="1" indent="-114300" algn="l" defTabSz="622300">
            <a:lnSpc>
              <a:spcPct val="90000"/>
            </a:lnSpc>
            <a:spcBef>
              <a:spcPct val="0"/>
            </a:spcBef>
            <a:spcAft>
              <a:spcPct val="15000"/>
            </a:spcAft>
            <a:buFontTx/>
            <a:buNone/>
          </a:pPr>
          <a:r>
            <a:rPr lang="en-ID" sz="1400" kern="1200" dirty="0"/>
            <a:t>  3.3 Teknik </a:t>
          </a:r>
          <a:r>
            <a:rPr lang="en-ID" sz="1400" kern="1200" dirty="0">
              <a:hlinkClick xmlns:r="http://schemas.openxmlformats.org/officeDocument/2006/relationships" r:id=""/>
            </a:rPr>
            <a:t>Mereview</a:t>
          </a:r>
          <a:r>
            <a:rPr lang="en-ID" sz="1400" kern="1200" dirty="0"/>
            <a:t> Paper</a:t>
          </a:r>
        </a:p>
      </dsp:txBody>
      <dsp:txXfrm>
        <a:off x="3260114" y="2821828"/>
        <a:ext cx="4207239" cy="909544"/>
      </dsp:txXfrm>
    </dsp:sp>
    <dsp:sp modelId="{9F420F5A-4D48-47C1-A068-ED95FB0A6E90}">
      <dsp:nvSpPr>
        <dsp:cNvPr id="0" name=""/>
        <dsp:cNvSpPr/>
      </dsp:nvSpPr>
      <dsp:spPr>
        <a:xfrm>
          <a:off x="2674" y="2670237"/>
          <a:ext cx="3257440" cy="1212726"/>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3. </a:t>
          </a:r>
          <a:r>
            <a:rPr lang="en-US" sz="2400" kern="1200" dirty="0">
              <a:hlinkClick xmlns:r="http://schemas.openxmlformats.org/officeDocument/2006/relationships" r:id=""/>
            </a:rPr>
            <a:t>Literature</a:t>
          </a:r>
          <a:r>
            <a:rPr lang="en-US" sz="2400" kern="1200" dirty="0"/>
            <a:t> Review</a:t>
          </a:r>
          <a:endParaRPr lang="id-ID" sz="2400" kern="1200" dirty="0"/>
        </a:p>
      </dsp:txBody>
      <dsp:txXfrm>
        <a:off x="61874" y="2729437"/>
        <a:ext cx="3139040" cy="1094326"/>
      </dsp:txXfrm>
    </dsp:sp>
    <dsp:sp modelId="{ECB98FF5-C100-4167-A6ED-87F0F931E5B4}">
      <dsp:nvSpPr>
        <dsp:cNvPr id="0" name=""/>
        <dsp:cNvSpPr/>
      </dsp:nvSpPr>
      <dsp:spPr>
        <a:xfrm>
          <a:off x="3260114" y="4004236"/>
          <a:ext cx="4662011" cy="1212726"/>
        </a:xfrm>
        <a:prstGeom prst="rightArrow">
          <a:avLst>
            <a:gd name="adj1" fmla="val 75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fi-FI" sz="1400" kern="1200" dirty="0"/>
            <a:t>  4.1 </a:t>
          </a:r>
          <a:r>
            <a:rPr lang="fi-FI" sz="1400" kern="1200" dirty="0">
              <a:hlinkClick xmlns:r="http://schemas.openxmlformats.org/officeDocument/2006/relationships" r:id=""/>
            </a:rPr>
            <a:t>Mengapa</a:t>
          </a:r>
          <a:r>
            <a:rPr lang="fi-FI" sz="1400" kern="1200" dirty="0"/>
            <a:t> Penulisan dan Publikasi Ilmiah?</a:t>
          </a:r>
          <a:endParaRPr lang="id-ID" sz="1400" kern="1200" dirty="0"/>
        </a:p>
        <a:p>
          <a:pPr marL="114300" lvl="1" indent="-114300" algn="l" defTabSz="622300">
            <a:lnSpc>
              <a:spcPct val="90000"/>
            </a:lnSpc>
            <a:spcBef>
              <a:spcPct val="0"/>
            </a:spcBef>
            <a:spcAft>
              <a:spcPct val="15000"/>
            </a:spcAft>
            <a:buFontTx/>
            <a:buNone/>
          </a:pPr>
          <a:r>
            <a:rPr lang="it-IT" sz="1400" kern="1200" dirty="0"/>
            <a:t>  4.2 </a:t>
          </a:r>
          <a:r>
            <a:rPr lang="it-IT" sz="1400" kern="1200" dirty="0">
              <a:hlinkClick xmlns:r="http://schemas.openxmlformats.org/officeDocument/2006/relationships" r:id=""/>
            </a:rPr>
            <a:t>Sitasi</a:t>
          </a:r>
          <a:r>
            <a:rPr lang="it-IT" sz="1400" kern="1200" dirty="0"/>
            <a:t> dan Penulisan Referensi</a:t>
          </a:r>
          <a:endParaRPr lang="en-ID" sz="1400" kern="1200" dirty="0"/>
        </a:p>
        <a:p>
          <a:pPr marL="114300" lvl="1" indent="-114300" algn="l" defTabSz="622300">
            <a:lnSpc>
              <a:spcPct val="90000"/>
            </a:lnSpc>
            <a:spcBef>
              <a:spcPct val="0"/>
            </a:spcBef>
            <a:spcAft>
              <a:spcPct val="15000"/>
            </a:spcAft>
            <a:buFontTx/>
            <a:buNone/>
          </a:pPr>
          <a:r>
            <a:rPr lang="sv-SE" sz="1400" kern="1200" dirty="0"/>
            <a:t>  4.3 Penulisan </a:t>
          </a:r>
          <a:r>
            <a:rPr lang="sv-SE" sz="1400" kern="1200" dirty="0">
              <a:hlinkClick xmlns:r="http://schemas.openxmlformats.org/officeDocument/2006/relationships" r:id=""/>
            </a:rPr>
            <a:t>Tesis</a:t>
          </a:r>
          <a:endParaRPr lang="en-ID" sz="1400" kern="1200" dirty="0"/>
        </a:p>
        <a:p>
          <a:pPr marL="114300" lvl="1" indent="-114300" algn="l" defTabSz="622300">
            <a:lnSpc>
              <a:spcPct val="90000"/>
            </a:lnSpc>
            <a:spcBef>
              <a:spcPct val="0"/>
            </a:spcBef>
            <a:spcAft>
              <a:spcPct val="15000"/>
            </a:spcAft>
            <a:buFontTx/>
            <a:buNone/>
          </a:pPr>
          <a:r>
            <a:rPr lang="en-ID" sz="1400" kern="1200" dirty="0"/>
            <a:t>  4.4 </a:t>
          </a:r>
          <a:r>
            <a:rPr lang="en-ID" sz="1400" kern="1200" dirty="0">
              <a:hlinkClick xmlns:r="http://schemas.openxmlformats.org/officeDocument/2006/relationships" r:id=""/>
            </a:rPr>
            <a:t>Publikasi </a:t>
          </a:r>
          <a:r>
            <a:rPr lang="en-ID" sz="1400" kern="1200" dirty="0" err="1">
              <a:hlinkClick xmlns:r="http://schemas.openxmlformats.org/officeDocument/2006/relationships" r:id=""/>
            </a:rPr>
            <a:t>Ilmiah</a:t>
          </a:r>
          <a:r>
            <a:rPr lang="en-ID" sz="1400" kern="1200" dirty="0">
              <a:hlinkClick xmlns:r="http://schemas.openxmlformats.org/officeDocument/2006/relationships" r:id=""/>
            </a:rPr>
            <a:t> </a:t>
          </a:r>
          <a:r>
            <a:rPr lang="en-ID" sz="1400" kern="1200" dirty="0" err="1"/>
            <a:t>untuk</a:t>
          </a:r>
          <a:r>
            <a:rPr lang="en-ID" sz="1400" kern="1200" dirty="0"/>
            <a:t> </a:t>
          </a:r>
          <a:r>
            <a:rPr lang="en-ID" sz="1400" kern="1200" dirty="0" err="1"/>
            <a:t>Jurnal</a:t>
          </a:r>
          <a:r>
            <a:rPr lang="en-ID" sz="1400" kern="1200" dirty="0"/>
            <a:t> </a:t>
          </a:r>
          <a:r>
            <a:rPr lang="en-ID" sz="1400" kern="1200" dirty="0" err="1"/>
            <a:t>Internasional</a:t>
          </a:r>
          <a:endParaRPr lang="en-ID" sz="1400" kern="1200" dirty="0"/>
        </a:p>
        <a:p>
          <a:pPr marL="114300" lvl="1" indent="-114300" algn="l" defTabSz="622300">
            <a:lnSpc>
              <a:spcPct val="90000"/>
            </a:lnSpc>
            <a:spcBef>
              <a:spcPct val="0"/>
            </a:spcBef>
            <a:spcAft>
              <a:spcPct val="15000"/>
            </a:spcAft>
            <a:buFontTx/>
            <a:buNone/>
          </a:pPr>
          <a:r>
            <a:rPr lang="en-ID" sz="1400" kern="1200" dirty="0"/>
            <a:t>  4.5 Penulisan </a:t>
          </a:r>
          <a:r>
            <a:rPr lang="en-ID" sz="1400" kern="1200" dirty="0">
              <a:hlinkClick xmlns:r="http://schemas.openxmlformats.org/officeDocument/2006/relationships" r:id=""/>
            </a:rPr>
            <a:t>Systematic Literature Review </a:t>
          </a:r>
          <a:r>
            <a:rPr lang="en-ID" sz="1400" kern="1200" dirty="0"/>
            <a:t>(SLR)</a:t>
          </a:r>
        </a:p>
      </dsp:txBody>
      <dsp:txXfrm>
        <a:off x="3260114" y="4155827"/>
        <a:ext cx="4207239" cy="909544"/>
      </dsp:txXfrm>
    </dsp:sp>
    <dsp:sp modelId="{BFDDA7AB-7BED-4AE4-B749-B6ED5BA813A6}">
      <dsp:nvSpPr>
        <dsp:cNvPr id="0" name=""/>
        <dsp:cNvSpPr/>
      </dsp:nvSpPr>
      <dsp:spPr>
        <a:xfrm>
          <a:off x="2674" y="4004236"/>
          <a:ext cx="3257440" cy="1212726"/>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4. </a:t>
          </a:r>
          <a:r>
            <a:rPr lang="en-US" sz="2400" kern="1200" dirty="0">
              <a:hlinkClick xmlns:r="http://schemas.openxmlformats.org/officeDocument/2006/relationships" r:id=""/>
            </a:rPr>
            <a:t>Penulisan</a:t>
          </a:r>
          <a:r>
            <a:rPr lang="en-US" sz="2400" kern="1200" dirty="0"/>
            <a:t> </a:t>
          </a:r>
          <a:r>
            <a:rPr lang="en-US" sz="2400" kern="1200" dirty="0" err="1"/>
            <a:t>Ilmiah</a:t>
          </a:r>
          <a:endParaRPr lang="id-ID" sz="2400" kern="1200" dirty="0"/>
        </a:p>
      </dsp:txBody>
      <dsp:txXfrm>
        <a:off x="61874" y="4063436"/>
        <a:ext cx="3139040" cy="1094326"/>
      </dsp:txXfrm>
    </dsp:sp>
    <dsp:sp modelId="{51484F68-748F-41D4-83FC-C9DC8DFFAB06}">
      <dsp:nvSpPr>
        <dsp:cNvPr id="0" name=""/>
        <dsp:cNvSpPr/>
      </dsp:nvSpPr>
      <dsp:spPr>
        <a:xfrm>
          <a:off x="3260114" y="5338234"/>
          <a:ext cx="4662011" cy="1212726"/>
        </a:xfrm>
        <a:prstGeom prst="rightArrow">
          <a:avLst>
            <a:gd name="adj1" fmla="val 75000"/>
            <a:gd name="adj2" fmla="val 5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5.1 </a:t>
          </a:r>
          <a:r>
            <a:rPr lang="en-ID" sz="1400" kern="1200" dirty="0">
              <a:hlinkClick xmlns:r="http://schemas.openxmlformats.org/officeDocument/2006/relationships" r:id=""/>
            </a:rPr>
            <a:t>Pembimbingan</a:t>
          </a:r>
          <a:r>
            <a:rPr lang="en-ID" sz="1400" kern="1200" dirty="0"/>
            <a:t> </a:t>
          </a:r>
          <a:r>
            <a:rPr lang="en-ID" sz="1400" kern="1200" dirty="0" err="1"/>
            <a:t>Penelitian</a:t>
          </a:r>
          <a:endParaRPr lang="id-ID" sz="1400" kern="1200" dirty="0"/>
        </a:p>
        <a:p>
          <a:pPr marL="114300" lvl="1" indent="-114300" algn="l" defTabSz="622300">
            <a:lnSpc>
              <a:spcPct val="90000"/>
            </a:lnSpc>
            <a:spcBef>
              <a:spcPct val="0"/>
            </a:spcBef>
            <a:spcAft>
              <a:spcPct val="15000"/>
            </a:spcAft>
            <a:buFontTx/>
            <a:buNone/>
          </a:pPr>
          <a:r>
            <a:rPr lang="en-ID" sz="1400" kern="1200" dirty="0"/>
            <a:t>  5.2 </a:t>
          </a:r>
          <a:r>
            <a:rPr lang="en-ID" sz="1400" kern="1200" dirty="0">
              <a:hlinkClick xmlns:r="http://schemas.openxmlformats.org/officeDocument/2006/relationships" r:id=""/>
            </a:rPr>
            <a:t>Presentasi</a:t>
          </a:r>
          <a:r>
            <a:rPr lang="en-ID" sz="1400" kern="1200" dirty="0"/>
            <a:t> </a:t>
          </a:r>
          <a:r>
            <a:rPr lang="en-ID" sz="1400" kern="1200" dirty="0" err="1"/>
            <a:t>Penelitian</a:t>
          </a:r>
          <a:endParaRPr lang="en-ID" sz="1400" kern="1200" dirty="0"/>
        </a:p>
      </dsp:txBody>
      <dsp:txXfrm>
        <a:off x="3260114" y="5489825"/>
        <a:ext cx="4207239" cy="909544"/>
      </dsp:txXfrm>
    </dsp:sp>
    <dsp:sp modelId="{24D474D5-E24C-4836-B85F-5315FBEDAE2A}">
      <dsp:nvSpPr>
        <dsp:cNvPr id="0" name=""/>
        <dsp:cNvSpPr/>
      </dsp:nvSpPr>
      <dsp:spPr>
        <a:xfrm>
          <a:off x="2674" y="5338234"/>
          <a:ext cx="3257440" cy="121272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5. </a:t>
          </a:r>
          <a:r>
            <a:rPr lang="en-US" sz="2400" kern="1200" dirty="0">
              <a:hlinkClick xmlns:r="http://schemas.openxmlformats.org/officeDocument/2006/relationships" r:id=""/>
            </a:rPr>
            <a:t>Pembimbingan</a:t>
          </a:r>
          <a:r>
            <a:rPr lang="en-US" sz="2400" kern="1200" dirty="0"/>
            <a:t> dan </a:t>
          </a:r>
          <a:br>
            <a:rPr lang="en-US" sz="2400" kern="1200" dirty="0"/>
          </a:br>
          <a:r>
            <a:rPr lang="en-US" sz="2400" kern="1200" dirty="0"/>
            <a:t>    </a:t>
          </a:r>
          <a:r>
            <a:rPr lang="en-US" sz="2400" kern="1200" dirty="0" err="1"/>
            <a:t>Presentasi</a:t>
          </a:r>
          <a:r>
            <a:rPr lang="en-US" sz="2400" kern="1200" dirty="0"/>
            <a:t> </a:t>
          </a:r>
          <a:r>
            <a:rPr lang="en-US" sz="2400" kern="1200" dirty="0" err="1"/>
            <a:t>Penelitian</a:t>
          </a:r>
          <a:endParaRPr lang="id-ID" sz="2400" kern="1200" dirty="0"/>
        </a:p>
      </dsp:txBody>
      <dsp:txXfrm>
        <a:off x="61874" y="5397434"/>
        <a:ext cx="3139040" cy="10943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BE896-B728-4082-B705-31534B89A164}">
      <dsp:nvSpPr>
        <dsp:cNvPr id="0" name=""/>
        <dsp:cNvSpPr/>
      </dsp:nvSpPr>
      <dsp:spPr>
        <a:xfrm>
          <a:off x="0" y="2009"/>
          <a:ext cx="7524750" cy="410977"/>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d-ID" sz="2000" kern="1200" dirty="0"/>
            <a:t>1. </a:t>
          </a:r>
          <a:r>
            <a:rPr lang="en-US" sz="2000" kern="1200" dirty="0"/>
            <a:t>Penentuan </a:t>
          </a:r>
          <a:r>
            <a:rPr lang="en-US" sz="2000" kern="1200" dirty="0" err="1"/>
            <a:t>Bidang</a:t>
          </a:r>
          <a:r>
            <a:rPr lang="en-US" sz="2000" kern="1200" dirty="0"/>
            <a:t> </a:t>
          </a:r>
          <a:r>
            <a:rPr lang="en-US" sz="2000" kern="1200" dirty="0" err="1"/>
            <a:t>Penelitian</a:t>
          </a:r>
          <a:r>
            <a:rPr lang="en-US" sz="2000" kern="1200" dirty="0"/>
            <a:t> (</a:t>
          </a:r>
          <a:r>
            <a:rPr lang="en-US" sz="2000" b="1" i="1" kern="1200" dirty="0">
              <a:solidFill>
                <a:srgbClr val="C00000"/>
              </a:solidFill>
            </a:rPr>
            <a:t>Research Field</a:t>
          </a:r>
          <a:r>
            <a:rPr lang="en-US" sz="2000" kern="1200" dirty="0"/>
            <a:t>)</a:t>
          </a:r>
        </a:p>
      </dsp:txBody>
      <dsp:txXfrm>
        <a:off x="12037" y="14046"/>
        <a:ext cx="7500676" cy="386903"/>
      </dsp:txXfrm>
    </dsp:sp>
    <dsp:sp modelId="{BDF591A8-1704-4ECC-9CFE-F3F9064D9674}">
      <dsp:nvSpPr>
        <dsp:cNvPr id="0" name=""/>
        <dsp:cNvSpPr/>
      </dsp:nvSpPr>
      <dsp:spPr>
        <a:xfrm rot="5400000">
          <a:off x="3684657" y="424140"/>
          <a:ext cx="155434" cy="184939"/>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438892"/>
        <a:ext cx="110963" cy="108804"/>
      </dsp:txXfrm>
    </dsp:sp>
    <dsp:sp modelId="{111A853C-CEFF-4837-BADE-24CF1E2C3729}">
      <dsp:nvSpPr>
        <dsp:cNvPr id="0" name=""/>
        <dsp:cNvSpPr/>
      </dsp:nvSpPr>
      <dsp:spPr>
        <a:xfrm>
          <a:off x="0" y="620233"/>
          <a:ext cx="7524750" cy="410977"/>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d-ID" sz="2000" kern="1200" dirty="0"/>
            <a:t>2. </a:t>
          </a:r>
          <a:r>
            <a:rPr lang="en-US" sz="2000" kern="1200" dirty="0"/>
            <a:t>Penentuan </a:t>
          </a:r>
          <a:r>
            <a:rPr lang="en-US" sz="2000" kern="1200" dirty="0" err="1"/>
            <a:t>Topik</a:t>
          </a:r>
          <a:r>
            <a:rPr lang="en-US" sz="2000" kern="1200" dirty="0"/>
            <a:t> </a:t>
          </a:r>
          <a:r>
            <a:rPr lang="en-US" sz="2000" kern="1200" dirty="0" err="1"/>
            <a:t>Penelitian</a:t>
          </a:r>
          <a:r>
            <a:rPr lang="en-US" sz="2000" kern="1200" dirty="0"/>
            <a:t> (</a:t>
          </a:r>
          <a:r>
            <a:rPr lang="en-US" sz="2000" b="1" i="1" kern="1200" dirty="0">
              <a:solidFill>
                <a:srgbClr val="C00000"/>
              </a:solidFill>
            </a:rPr>
            <a:t>Research Topic</a:t>
          </a:r>
          <a:r>
            <a:rPr lang="en-US" sz="2000" kern="1200" dirty="0"/>
            <a:t>)</a:t>
          </a:r>
        </a:p>
      </dsp:txBody>
      <dsp:txXfrm>
        <a:off x="12037" y="632270"/>
        <a:ext cx="7500676" cy="386903"/>
      </dsp:txXfrm>
    </dsp:sp>
    <dsp:sp modelId="{7CE19570-EA1C-4F11-ADD1-7F59E0C140CC}">
      <dsp:nvSpPr>
        <dsp:cNvPr id="0" name=""/>
        <dsp:cNvSpPr/>
      </dsp:nvSpPr>
      <dsp:spPr>
        <a:xfrm rot="5400000">
          <a:off x="3685316" y="1041485"/>
          <a:ext cx="154116" cy="184939"/>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1056897"/>
        <a:ext cx="110963" cy="107881"/>
      </dsp:txXfrm>
    </dsp:sp>
    <dsp:sp modelId="{4BFBA2DF-5D1A-4692-9572-DD1DC778C2AE}">
      <dsp:nvSpPr>
        <dsp:cNvPr id="0" name=""/>
        <dsp:cNvSpPr/>
      </dsp:nvSpPr>
      <dsp:spPr>
        <a:xfrm>
          <a:off x="0" y="1236699"/>
          <a:ext cx="7524750" cy="410977"/>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3. Penentuan </a:t>
          </a:r>
          <a:r>
            <a:rPr lang="en-US" sz="2000" kern="1200" dirty="0" err="1"/>
            <a:t>Masalah</a:t>
          </a:r>
          <a:r>
            <a:rPr lang="en-US" sz="2000" kern="1200" dirty="0"/>
            <a:t> </a:t>
          </a:r>
          <a:r>
            <a:rPr lang="en-US" sz="2000" kern="1200" dirty="0" err="1"/>
            <a:t>Penelitian</a:t>
          </a:r>
          <a:r>
            <a:rPr lang="en-US" sz="2000" kern="1200" dirty="0"/>
            <a:t> (</a:t>
          </a:r>
          <a:r>
            <a:rPr lang="en-US" sz="2000" b="1" i="1" kern="1200" dirty="0">
              <a:solidFill>
                <a:srgbClr val="C00000"/>
              </a:solidFill>
            </a:rPr>
            <a:t>Research Problem</a:t>
          </a:r>
          <a:r>
            <a:rPr lang="en-US" sz="2000" kern="1200" dirty="0"/>
            <a:t>)</a:t>
          </a:r>
        </a:p>
      </dsp:txBody>
      <dsp:txXfrm>
        <a:off x="12037" y="1248736"/>
        <a:ext cx="7500676" cy="386903"/>
      </dsp:txXfrm>
    </dsp:sp>
    <dsp:sp modelId="{32DD0A9B-C0B7-4A90-8634-CD4951ED9FF5}">
      <dsp:nvSpPr>
        <dsp:cNvPr id="0" name=""/>
        <dsp:cNvSpPr/>
      </dsp:nvSpPr>
      <dsp:spPr>
        <a:xfrm rot="5400000">
          <a:off x="3685316" y="1657951"/>
          <a:ext cx="154116" cy="184939"/>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1673363"/>
        <a:ext cx="110963" cy="107881"/>
      </dsp:txXfrm>
    </dsp:sp>
    <dsp:sp modelId="{26412A0F-61FF-4A76-980F-ADC7C2042A0B}">
      <dsp:nvSpPr>
        <dsp:cNvPr id="0" name=""/>
        <dsp:cNvSpPr/>
      </dsp:nvSpPr>
      <dsp:spPr>
        <a:xfrm>
          <a:off x="0" y="1853166"/>
          <a:ext cx="7524750" cy="410977"/>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4</a:t>
          </a:r>
          <a:r>
            <a:rPr lang="id-ID" sz="2000" kern="1200" dirty="0"/>
            <a:t>. </a:t>
          </a:r>
          <a:r>
            <a:rPr lang="en-US" sz="2000" kern="1200" dirty="0" err="1"/>
            <a:t>Perangkuman</a:t>
          </a:r>
          <a:r>
            <a:rPr lang="en-US" sz="2000" kern="1200" dirty="0"/>
            <a:t> </a:t>
          </a:r>
          <a:r>
            <a:rPr lang="en-US" sz="2000" kern="1200" dirty="0" err="1"/>
            <a:t>Metode-Metode</a:t>
          </a:r>
          <a:r>
            <a:rPr lang="en-US" sz="2000" kern="1200" dirty="0"/>
            <a:t> Yang Ada (</a:t>
          </a:r>
          <a:r>
            <a:rPr lang="en-US" sz="2000" b="1" i="1" kern="1200" dirty="0">
              <a:solidFill>
                <a:srgbClr val="C00000"/>
              </a:solidFill>
            </a:rPr>
            <a:t>State-of-the-Art Methods</a:t>
          </a:r>
          <a:r>
            <a:rPr lang="en-US" sz="2000" kern="1200" dirty="0"/>
            <a:t>)</a:t>
          </a:r>
        </a:p>
      </dsp:txBody>
      <dsp:txXfrm>
        <a:off x="12037" y="1865203"/>
        <a:ext cx="7500676" cy="386903"/>
      </dsp:txXfrm>
    </dsp:sp>
    <dsp:sp modelId="{EFB17ADE-A653-4572-A12B-C328E4FA8E3D}">
      <dsp:nvSpPr>
        <dsp:cNvPr id="0" name=""/>
        <dsp:cNvSpPr/>
      </dsp:nvSpPr>
      <dsp:spPr>
        <a:xfrm rot="5400000">
          <a:off x="3685316" y="2274418"/>
          <a:ext cx="154116" cy="184939"/>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2289830"/>
        <a:ext cx="110963" cy="107881"/>
      </dsp:txXfrm>
    </dsp:sp>
    <dsp:sp modelId="{D891ADC6-E483-4227-8F79-3F250D8E716B}">
      <dsp:nvSpPr>
        <dsp:cNvPr id="0" name=""/>
        <dsp:cNvSpPr/>
      </dsp:nvSpPr>
      <dsp:spPr>
        <a:xfrm>
          <a:off x="0" y="2469632"/>
          <a:ext cx="7524750" cy="410977"/>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5. Penentuan </a:t>
          </a:r>
          <a:r>
            <a:rPr lang="en-US" sz="2000" kern="1200" dirty="0" err="1"/>
            <a:t>Metode</a:t>
          </a:r>
          <a:r>
            <a:rPr lang="en-US" sz="2000" kern="1200" dirty="0"/>
            <a:t> Yang </a:t>
          </a:r>
          <a:r>
            <a:rPr lang="en-US" sz="2000" kern="1200" dirty="0" err="1"/>
            <a:t>Diusulkan</a:t>
          </a:r>
          <a:r>
            <a:rPr lang="en-US" sz="2000" kern="1200" dirty="0"/>
            <a:t> (</a:t>
          </a:r>
          <a:r>
            <a:rPr lang="en-US" sz="2000" b="1" i="1" kern="1200" dirty="0">
              <a:solidFill>
                <a:srgbClr val="C00000"/>
              </a:solidFill>
            </a:rPr>
            <a:t>Proposed Method</a:t>
          </a:r>
          <a:r>
            <a:rPr lang="en-US" sz="2000" kern="1200" dirty="0"/>
            <a:t>)</a:t>
          </a:r>
        </a:p>
      </dsp:txBody>
      <dsp:txXfrm>
        <a:off x="12037" y="2481669"/>
        <a:ext cx="7500676" cy="386903"/>
      </dsp:txXfrm>
    </dsp:sp>
    <dsp:sp modelId="{4AB6EAA5-0D09-4161-8D9A-7EC04FA1674E}">
      <dsp:nvSpPr>
        <dsp:cNvPr id="0" name=""/>
        <dsp:cNvSpPr/>
      </dsp:nvSpPr>
      <dsp:spPr>
        <a:xfrm rot="5400000">
          <a:off x="3685787" y="2890257"/>
          <a:ext cx="153174" cy="184939"/>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2906139"/>
        <a:ext cx="110963" cy="107222"/>
      </dsp:txXfrm>
    </dsp:sp>
    <dsp:sp modelId="{ED630954-78E6-4446-9DE7-A220588C9BF3}">
      <dsp:nvSpPr>
        <dsp:cNvPr id="0" name=""/>
        <dsp:cNvSpPr/>
      </dsp:nvSpPr>
      <dsp:spPr>
        <a:xfrm>
          <a:off x="0" y="3084843"/>
          <a:ext cx="7524750" cy="410977"/>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6. </a:t>
          </a:r>
          <a:r>
            <a:rPr lang="en-US" sz="2000" kern="1200" dirty="0" err="1"/>
            <a:t>Evaluasi</a:t>
          </a:r>
          <a:r>
            <a:rPr lang="en-US" sz="2000" kern="1200" dirty="0"/>
            <a:t> </a:t>
          </a:r>
          <a:r>
            <a:rPr lang="en-US" sz="2000" kern="1200" dirty="0" err="1"/>
            <a:t>Metode</a:t>
          </a:r>
          <a:r>
            <a:rPr lang="en-US" sz="2000" kern="1200" dirty="0"/>
            <a:t> Yang </a:t>
          </a:r>
          <a:r>
            <a:rPr lang="en-US" sz="2000" kern="1200" dirty="0" err="1"/>
            <a:t>Diusulkan</a:t>
          </a:r>
          <a:r>
            <a:rPr lang="en-US" sz="2000" kern="1200" dirty="0"/>
            <a:t> (</a:t>
          </a:r>
          <a:r>
            <a:rPr lang="en-US" sz="2000" b="1" i="1" kern="1200" dirty="0">
              <a:solidFill>
                <a:srgbClr val="C00000"/>
              </a:solidFill>
            </a:rPr>
            <a:t>Evaluation</a:t>
          </a:r>
          <a:r>
            <a:rPr lang="en-US" sz="2000" kern="1200" dirty="0"/>
            <a:t>)</a:t>
          </a:r>
        </a:p>
      </dsp:txBody>
      <dsp:txXfrm>
        <a:off x="12037" y="3096880"/>
        <a:ext cx="7500676" cy="386903"/>
      </dsp:txXfrm>
    </dsp:sp>
    <dsp:sp modelId="{50D2BB53-1682-4ABF-AE95-26C724666FD1}">
      <dsp:nvSpPr>
        <dsp:cNvPr id="0" name=""/>
        <dsp:cNvSpPr/>
      </dsp:nvSpPr>
      <dsp:spPr>
        <a:xfrm rot="5400000">
          <a:off x="3685316" y="3506095"/>
          <a:ext cx="154116" cy="184939"/>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id-ID" sz="700" kern="1200"/>
        </a:p>
      </dsp:txBody>
      <dsp:txXfrm rot="-5400000">
        <a:off x="3706893" y="3521507"/>
        <a:ext cx="110963" cy="107881"/>
      </dsp:txXfrm>
    </dsp:sp>
    <dsp:sp modelId="{D01CCC73-DB11-4641-996D-464799A53EA1}">
      <dsp:nvSpPr>
        <dsp:cNvPr id="0" name=""/>
        <dsp:cNvSpPr/>
      </dsp:nvSpPr>
      <dsp:spPr>
        <a:xfrm>
          <a:off x="0" y="3701310"/>
          <a:ext cx="7524750" cy="410977"/>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7. Penulisan </a:t>
          </a:r>
          <a:r>
            <a:rPr lang="en-US" sz="2000" kern="1200" dirty="0" err="1"/>
            <a:t>Ilmiah</a:t>
          </a:r>
          <a:r>
            <a:rPr lang="en-US" sz="2000" kern="1200" dirty="0"/>
            <a:t> dan </a:t>
          </a:r>
          <a:r>
            <a:rPr lang="en-US" sz="2000" kern="1200" dirty="0" err="1"/>
            <a:t>Publikasi</a:t>
          </a:r>
          <a:r>
            <a:rPr lang="en-US" sz="2000" kern="1200" dirty="0"/>
            <a:t> Hasil </a:t>
          </a:r>
          <a:r>
            <a:rPr lang="en-US" sz="2000" kern="1200" dirty="0" err="1"/>
            <a:t>Penelitian</a:t>
          </a:r>
          <a:r>
            <a:rPr lang="en-US" sz="2000" kern="1200" dirty="0"/>
            <a:t> (</a:t>
          </a:r>
          <a:r>
            <a:rPr lang="en-US" sz="2000" b="1" i="1" kern="1200" dirty="0">
              <a:solidFill>
                <a:srgbClr val="C00000"/>
              </a:solidFill>
            </a:rPr>
            <a:t>Publications</a:t>
          </a:r>
          <a:r>
            <a:rPr lang="en-US" sz="2000" kern="1200" dirty="0"/>
            <a:t>)</a:t>
          </a:r>
        </a:p>
      </dsp:txBody>
      <dsp:txXfrm>
        <a:off x="12037" y="3713347"/>
        <a:ext cx="7500676" cy="3869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AD8C9-9A35-4760-8497-3FBBFDCB446D}">
      <dsp:nvSpPr>
        <dsp:cNvPr id="0" name=""/>
        <dsp:cNvSpPr/>
      </dsp:nvSpPr>
      <dsp:spPr>
        <a:xfrm>
          <a:off x="3260114" y="2239"/>
          <a:ext cx="4662011" cy="1212726"/>
        </a:xfrm>
        <a:prstGeom prst="rightArrow">
          <a:avLst>
            <a:gd name="adj1" fmla="val 75000"/>
            <a:gd name="adj2" fmla="val 5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id-ID" sz="1400" kern="1200" dirty="0"/>
            <a:t>  1.1 </a:t>
          </a:r>
          <a:r>
            <a:rPr lang="en-US" sz="1400" kern="1200" dirty="0">
              <a:hlinkClick xmlns:r="http://schemas.openxmlformats.org/officeDocument/2006/relationships" r:id=""/>
            </a:rPr>
            <a:t>Definisi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1.2 </a:t>
          </a:r>
          <a:r>
            <a:rPr lang="en-US" sz="1400" kern="1200" dirty="0">
              <a:hlinkClick xmlns:r="http://schemas.openxmlformats.org/officeDocument/2006/relationships" r:id=""/>
            </a:rPr>
            <a:t>Klasifikasi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1.3 </a:t>
          </a:r>
          <a:r>
            <a:rPr lang="en-US" sz="1400" kern="1200" dirty="0">
              <a:hlinkClick xmlns:r="http://schemas.openxmlformats.org/officeDocument/2006/relationships" r:id=""/>
            </a:rPr>
            <a:t>Gaya</a:t>
          </a:r>
          <a:r>
            <a:rPr lang="en-US" sz="1400" kern="1200" dirty="0"/>
            <a:t> </a:t>
          </a:r>
          <a:r>
            <a:rPr lang="en-US" sz="1400" kern="1200" dirty="0" err="1"/>
            <a:t>Penelitian</a:t>
          </a:r>
          <a:r>
            <a:rPr lang="en-US" sz="1400" kern="1200" dirty="0"/>
            <a:t> Computing</a:t>
          </a:r>
          <a:endParaRPr lang="id-ID" sz="1400" kern="1200" dirty="0"/>
        </a:p>
        <a:p>
          <a:pPr marL="114300" lvl="1" indent="-114300" algn="l" defTabSz="622300">
            <a:lnSpc>
              <a:spcPct val="90000"/>
            </a:lnSpc>
            <a:spcBef>
              <a:spcPct val="0"/>
            </a:spcBef>
            <a:spcAft>
              <a:spcPct val="15000"/>
            </a:spcAft>
            <a:buFontTx/>
            <a:buNone/>
          </a:pPr>
          <a:r>
            <a:rPr lang="en-US" sz="1400" kern="1200" dirty="0"/>
            <a:t>  1.4 </a:t>
          </a:r>
          <a:r>
            <a:rPr lang="en-US" sz="1400" kern="1200" dirty="0">
              <a:hlinkClick xmlns:r="http://schemas.openxmlformats.org/officeDocument/2006/relationships" r:id=""/>
            </a:rPr>
            <a:t>Kontribusi</a:t>
          </a:r>
          <a:r>
            <a:rPr lang="en-US" sz="1400" kern="1200" dirty="0"/>
            <a:t> dan </a:t>
          </a:r>
          <a:r>
            <a:rPr lang="en-US" sz="1400" kern="1200" dirty="0" err="1"/>
            <a:t>Orisinalitas</a:t>
          </a:r>
          <a:endParaRPr lang="id-ID" sz="1400" kern="1200" dirty="0"/>
        </a:p>
      </dsp:txBody>
      <dsp:txXfrm>
        <a:off x="3260114" y="153830"/>
        <a:ext cx="4207239" cy="909544"/>
      </dsp:txXfrm>
    </dsp:sp>
    <dsp:sp modelId="{666E94A9-7497-4713-A0C8-9488B8ED8407}">
      <dsp:nvSpPr>
        <dsp:cNvPr id="0" name=""/>
        <dsp:cNvSpPr/>
      </dsp:nvSpPr>
      <dsp:spPr>
        <a:xfrm>
          <a:off x="0" y="0"/>
          <a:ext cx="3257440" cy="1212726"/>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Font typeface="+mj-lt"/>
            <a:buNone/>
          </a:pPr>
          <a:r>
            <a:rPr lang="id-ID" sz="2400" kern="1200" dirty="0"/>
            <a:t>1. </a:t>
          </a:r>
          <a:r>
            <a:rPr lang="id-ID" sz="2400" u="none" kern="1200" dirty="0">
              <a:hlinkClick xmlns:r="http://schemas.openxmlformats.org/officeDocument/2006/relationships" r:id=""/>
            </a:rPr>
            <a:t>Pengantar</a:t>
          </a:r>
          <a:r>
            <a:rPr lang="id-ID" sz="2400" u="none" kern="1200" dirty="0"/>
            <a:t> </a:t>
          </a:r>
          <a:r>
            <a:rPr lang="en-US" sz="2400" u="none" kern="1200" dirty="0" err="1"/>
            <a:t>Penelitian</a:t>
          </a:r>
          <a:endParaRPr lang="en-US" sz="2400" u="none" kern="1200" dirty="0"/>
        </a:p>
      </dsp:txBody>
      <dsp:txXfrm>
        <a:off x="59200" y="59200"/>
        <a:ext cx="3139040" cy="1094326"/>
      </dsp:txXfrm>
    </dsp:sp>
    <dsp:sp modelId="{F91DF6CE-794F-4A9F-8751-7D4B97D9FA92}">
      <dsp:nvSpPr>
        <dsp:cNvPr id="0" name=""/>
        <dsp:cNvSpPr/>
      </dsp:nvSpPr>
      <dsp:spPr>
        <a:xfrm>
          <a:off x="3260114" y="1336238"/>
          <a:ext cx="4662011" cy="1212726"/>
        </a:xfrm>
        <a:prstGeom prst="rightArrow">
          <a:avLst>
            <a:gd name="adj1" fmla="val 75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2.1 </a:t>
          </a:r>
          <a:r>
            <a:rPr lang="en-ID" sz="1400" kern="1200" dirty="0" err="1"/>
            <a:t>Tahapan</a:t>
          </a:r>
          <a:r>
            <a:rPr lang="en-ID" sz="1400" kern="1200" dirty="0"/>
            <a:t> </a:t>
          </a:r>
          <a:r>
            <a:rPr lang="en-ID" sz="1400" kern="1200" dirty="0" err="1"/>
            <a:t>Penelitian</a:t>
          </a:r>
          <a:r>
            <a:rPr lang="en-ID" sz="1400" kern="1200" dirty="0"/>
            <a:t> </a:t>
          </a:r>
          <a:r>
            <a:rPr lang="en-ID" sz="1400" kern="1200" dirty="0">
              <a:hlinkClick xmlns:r="http://schemas.openxmlformats.org/officeDocument/2006/relationships" r:id=""/>
            </a:rPr>
            <a:t>Umum</a:t>
          </a:r>
          <a:endParaRPr lang="id-ID" sz="1400" kern="1200" dirty="0"/>
        </a:p>
        <a:p>
          <a:pPr marL="114300" lvl="1" indent="-114300" algn="l" defTabSz="622300">
            <a:lnSpc>
              <a:spcPct val="90000"/>
            </a:lnSpc>
            <a:spcBef>
              <a:spcPct val="0"/>
            </a:spcBef>
            <a:spcAft>
              <a:spcPct val="15000"/>
            </a:spcAft>
            <a:buFontTx/>
            <a:buNone/>
          </a:pPr>
          <a:r>
            <a:rPr lang="en-ID" sz="1400" kern="1200" dirty="0"/>
            <a:t>  2.2 Tahapan Penelitian </a:t>
          </a:r>
          <a:r>
            <a:rPr lang="en-ID" sz="1400" kern="1200" dirty="0">
              <a:hlinkClick xmlns:r="http://schemas.openxmlformats.org/officeDocument/2006/relationships" r:id=""/>
            </a:rPr>
            <a:t>Computing</a:t>
          </a:r>
          <a:endParaRPr lang="en-ID" sz="1400" kern="1200" dirty="0"/>
        </a:p>
        <a:p>
          <a:pPr marL="114300" lvl="1" indent="-114300" algn="l" defTabSz="622300">
            <a:lnSpc>
              <a:spcPct val="90000"/>
            </a:lnSpc>
            <a:spcBef>
              <a:spcPct val="0"/>
            </a:spcBef>
            <a:spcAft>
              <a:spcPct val="15000"/>
            </a:spcAft>
            <a:buFontTx/>
            <a:buNone/>
          </a:pPr>
          <a:r>
            <a:rPr lang="en-ID" sz="1400" kern="1200" dirty="0"/>
            <a:t>  2.3 Tahapan </a:t>
          </a:r>
          <a:r>
            <a:rPr lang="en-ID" sz="1400" kern="1200" dirty="0" err="1"/>
            <a:t>Penelitian</a:t>
          </a:r>
          <a:r>
            <a:rPr lang="en-ID" sz="1400" kern="1200" dirty="0"/>
            <a:t> Computing</a:t>
          </a:r>
          <a:br>
            <a:rPr lang="en-ID" sz="1400" kern="1200" dirty="0"/>
          </a:br>
          <a:r>
            <a:rPr lang="en-ID" sz="1400" kern="1200" dirty="0"/>
            <a:t>      </a:t>
          </a:r>
          <a:r>
            <a:rPr lang="en-ID" sz="1400" kern="1200" dirty="0" err="1"/>
            <a:t>Fokus</a:t>
          </a:r>
          <a:r>
            <a:rPr lang="en-ID" sz="1400" kern="1200" dirty="0"/>
            <a:t> </a:t>
          </a:r>
          <a:r>
            <a:rPr lang="en-ID" sz="1400" kern="1200" dirty="0">
              <a:hlinkClick xmlns:r="http://schemas.openxmlformats.org/officeDocument/2006/relationships" r:id=""/>
            </a:rPr>
            <a:t>Perbaikan </a:t>
          </a:r>
          <a:r>
            <a:rPr lang="en-ID" sz="1400" kern="1200" dirty="0" err="1">
              <a:hlinkClick xmlns:r="http://schemas.openxmlformats.org/officeDocument/2006/relationships" r:id=""/>
            </a:rPr>
            <a:t>Algoritma</a:t>
          </a:r>
          <a:endParaRPr lang="en-ID" sz="1400" kern="1200" dirty="0"/>
        </a:p>
      </dsp:txBody>
      <dsp:txXfrm>
        <a:off x="3260114" y="1487829"/>
        <a:ext cx="4207239" cy="909544"/>
      </dsp:txXfrm>
    </dsp:sp>
    <dsp:sp modelId="{FA5D5B51-90B1-447A-A665-2C1539C0F53F}">
      <dsp:nvSpPr>
        <dsp:cNvPr id="0" name=""/>
        <dsp:cNvSpPr/>
      </dsp:nvSpPr>
      <dsp:spPr>
        <a:xfrm>
          <a:off x="2674" y="1336238"/>
          <a:ext cx="3257440" cy="1212726"/>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2. </a:t>
          </a:r>
          <a:r>
            <a:rPr lang="en-US" sz="2400" kern="1200" dirty="0">
              <a:hlinkClick xmlns:r="http://schemas.openxmlformats.org/officeDocument/2006/relationships" r:id=""/>
            </a:rPr>
            <a:t>Tahapan</a:t>
          </a:r>
          <a:r>
            <a:rPr lang="en-US" sz="2400" kern="1200" dirty="0"/>
            <a:t> </a:t>
          </a:r>
          <a:r>
            <a:rPr lang="en-US" sz="2400" kern="1200" dirty="0" err="1"/>
            <a:t>Penelitian</a:t>
          </a:r>
          <a:endParaRPr lang="id-ID" sz="2400" kern="1200" dirty="0"/>
        </a:p>
      </dsp:txBody>
      <dsp:txXfrm>
        <a:off x="61874" y="1395438"/>
        <a:ext cx="3139040" cy="1094326"/>
      </dsp:txXfrm>
    </dsp:sp>
    <dsp:sp modelId="{E5AEE29A-FBB5-4C88-9D61-EB0BDB656804}">
      <dsp:nvSpPr>
        <dsp:cNvPr id="0" name=""/>
        <dsp:cNvSpPr/>
      </dsp:nvSpPr>
      <dsp:spPr>
        <a:xfrm>
          <a:off x="3260114" y="2670237"/>
          <a:ext cx="4662011" cy="1212726"/>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3.1 </a:t>
          </a:r>
          <a:r>
            <a:rPr lang="en-ID" sz="1400" kern="1200" dirty="0">
              <a:hlinkClick xmlns:r="http://schemas.openxmlformats.org/officeDocument/2006/relationships" r:id=""/>
            </a:rPr>
            <a:t>Literatur</a:t>
          </a:r>
          <a:r>
            <a:rPr lang="en-ID" sz="1400" kern="1200" dirty="0"/>
            <a:t> </a:t>
          </a:r>
          <a:r>
            <a:rPr lang="en-ID" sz="1400" kern="1200" dirty="0" err="1"/>
            <a:t>Ilmiah</a:t>
          </a:r>
          <a:endParaRPr lang="id-ID" sz="1400" kern="1200" dirty="0"/>
        </a:p>
        <a:p>
          <a:pPr marL="114300" lvl="1" indent="-114300" algn="l" defTabSz="622300">
            <a:lnSpc>
              <a:spcPct val="90000"/>
            </a:lnSpc>
            <a:spcBef>
              <a:spcPct val="0"/>
            </a:spcBef>
            <a:spcAft>
              <a:spcPct val="15000"/>
            </a:spcAft>
            <a:buFontTx/>
            <a:buNone/>
          </a:pPr>
          <a:r>
            <a:rPr lang="en-ID" sz="1400" kern="1200" dirty="0"/>
            <a:t>  3.2 Teknik </a:t>
          </a:r>
          <a:r>
            <a:rPr lang="en-ID" sz="1400" kern="1200" dirty="0">
              <a:hlinkClick xmlns:r="http://schemas.openxmlformats.org/officeDocument/2006/relationships" r:id=""/>
            </a:rPr>
            <a:t>Mengelola</a:t>
          </a:r>
          <a:r>
            <a:rPr lang="en-ID" sz="1400" kern="1200" dirty="0"/>
            <a:t> Paper</a:t>
          </a:r>
        </a:p>
        <a:p>
          <a:pPr marL="114300" lvl="1" indent="-114300" algn="l" defTabSz="622300">
            <a:lnSpc>
              <a:spcPct val="90000"/>
            </a:lnSpc>
            <a:spcBef>
              <a:spcPct val="0"/>
            </a:spcBef>
            <a:spcAft>
              <a:spcPct val="15000"/>
            </a:spcAft>
            <a:buFontTx/>
            <a:buNone/>
          </a:pPr>
          <a:r>
            <a:rPr lang="en-ID" sz="1400" kern="1200" dirty="0"/>
            <a:t>  3.3 Teknik </a:t>
          </a:r>
          <a:r>
            <a:rPr lang="en-ID" sz="1400" kern="1200" dirty="0">
              <a:hlinkClick xmlns:r="http://schemas.openxmlformats.org/officeDocument/2006/relationships" r:id=""/>
            </a:rPr>
            <a:t>Mereview</a:t>
          </a:r>
          <a:r>
            <a:rPr lang="en-ID" sz="1400" kern="1200" dirty="0"/>
            <a:t> Paper</a:t>
          </a:r>
        </a:p>
      </dsp:txBody>
      <dsp:txXfrm>
        <a:off x="3260114" y="2821828"/>
        <a:ext cx="4207239" cy="909544"/>
      </dsp:txXfrm>
    </dsp:sp>
    <dsp:sp modelId="{9F420F5A-4D48-47C1-A068-ED95FB0A6E90}">
      <dsp:nvSpPr>
        <dsp:cNvPr id="0" name=""/>
        <dsp:cNvSpPr/>
      </dsp:nvSpPr>
      <dsp:spPr>
        <a:xfrm>
          <a:off x="2674" y="2670237"/>
          <a:ext cx="3257440" cy="1212726"/>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3. </a:t>
          </a:r>
          <a:r>
            <a:rPr lang="en-US" sz="2400" kern="1200" dirty="0">
              <a:hlinkClick xmlns:r="http://schemas.openxmlformats.org/officeDocument/2006/relationships" r:id=""/>
            </a:rPr>
            <a:t>Literature</a:t>
          </a:r>
          <a:r>
            <a:rPr lang="en-US" sz="2400" kern="1200" dirty="0"/>
            <a:t> Review</a:t>
          </a:r>
          <a:endParaRPr lang="id-ID" sz="2400" kern="1200" dirty="0"/>
        </a:p>
      </dsp:txBody>
      <dsp:txXfrm>
        <a:off x="61874" y="2729437"/>
        <a:ext cx="3139040" cy="1094326"/>
      </dsp:txXfrm>
    </dsp:sp>
    <dsp:sp modelId="{ECB98FF5-C100-4167-A6ED-87F0F931E5B4}">
      <dsp:nvSpPr>
        <dsp:cNvPr id="0" name=""/>
        <dsp:cNvSpPr/>
      </dsp:nvSpPr>
      <dsp:spPr>
        <a:xfrm>
          <a:off x="3260114" y="4004236"/>
          <a:ext cx="4662011" cy="1212726"/>
        </a:xfrm>
        <a:prstGeom prst="rightArrow">
          <a:avLst>
            <a:gd name="adj1" fmla="val 75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fi-FI" sz="1400" kern="1200" dirty="0"/>
            <a:t>  4.1 </a:t>
          </a:r>
          <a:r>
            <a:rPr lang="fi-FI" sz="1400" kern="1200" dirty="0">
              <a:hlinkClick xmlns:r="http://schemas.openxmlformats.org/officeDocument/2006/relationships" r:id=""/>
            </a:rPr>
            <a:t>Mengapa</a:t>
          </a:r>
          <a:r>
            <a:rPr lang="fi-FI" sz="1400" kern="1200" dirty="0"/>
            <a:t> Penulisan dan Publikasi Ilmiah?</a:t>
          </a:r>
          <a:endParaRPr lang="id-ID" sz="1400" kern="1200" dirty="0"/>
        </a:p>
        <a:p>
          <a:pPr marL="114300" lvl="1" indent="-114300" algn="l" defTabSz="622300">
            <a:lnSpc>
              <a:spcPct val="90000"/>
            </a:lnSpc>
            <a:spcBef>
              <a:spcPct val="0"/>
            </a:spcBef>
            <a:spcAft>
              <a:spcPct val="15000"/>
            </a:spcAft>
            <a:buFontTx/>
            <a:buNone/>
          </a:pPr>
          <a:r>
            <a:rPr lang="it-IT" sz="1400" kern="1200" dirty="0"/>
            <a:t>  4.2 </a:t>
          </a:r>
          <a:r>
            <a:rPr lang="it-IT" sz="1400" kern="1200" dirty="0">
              <a:hlinkClick xmlns:r="http://schemas.openxmlformats.org/officeDocument/2006/relationships" r:id=""/>
            </a:rPr>
            <a:t>Sitasi</a:t>
          </a:r>
          <a:r>
            <a:rPr lang="it-IT" sz="1400" kern="1200" dirty="0"/>
            <a:t> dan Penulisan Referensi</a:t>
          </a:r>
          <a:endParaRPr lang="en-ID" sz="1400" kern="1200" dirty="0"/>
        </a:p>
        <a:p>
          <a:pPr marL="114300" lvl="1" indent="-114300" algn="l" defTabSz="622300">
            <a:lnSpc>
              <a:spcPct val="90000"/>
            </a:lnSpc>
            <a:spcBef>
              <a:spcPct val="0"/>
            </a:spcBef>
            <a:spcAft>
              <a:spcPct val="15000"/>
            </a:spcAft>
            <a:buFontTx/>
            <a:buNone/>
          </a:pPr>
          <a:r>
            <a:rPr lang="sv-SE" sz="1400" kern="1200" dirty="0"/>
            <a:t>  4.3 Penulisan </a:t>
          </a:r>
          <a:r>
            <a:rPr lang="sv-SE" sz="1400" kern="1200" dirty="0">
              <a:hlinkClick xmlns:r="http://schemas.openxmlformats.org/officeDocument/2006/relationships" r:id=""/>
            </a:rPr>
            <a:t>Tesis</a:t>
          </a:r>
          <a:endParaRPr lang="en-ID" sz="1400" kern="1200" dirty="0"/>
        </a:p>
        <a:p>
          <a:pPr marL="114300" lvl="1" indent="-114300" algn="l" defTabSz="622300">
            <a:lnSpc>
              <a:spcPct val="90000"/>
            </a:lnSpc>
            <a:spcBef>
              <a:spcPct val="0"/>
            </a:spcBef>
            <a:spcAft>
              <a:spcPct val="15000"/>
            </a:spcAft>
            <a:buFontTx/>
            <a:buNone/>
          </a:pPr>
          <a:r>
            <a:rPr lang="en-ID" sz="1400" kern="1200" dirty="0"/>
            <a:t>  4.4 </a:t>
          </a:r>
          <a:r>
            <a:rPr lang="en-ID" sz="1400" kern="1200" dirty="0">
              <a:hlinkClick xmlns:r="http://schemas.openxmlformats.org/officeDocument/2006/relationships" r:id=""/>
            </a:rPr>
            <a:t>Publikasi </a:t>
          </a:r>
          <a:r>
            <a:rPr lang="en-ID" sz="1400" kern="1200" dirty="0" err="1">
              <a:hlinkClick xmlns:r="http://schemas.openxmlformats.org/officeDocument/2006/relationships" r:id=""/>
            </a:rPr>
            <a:t>Ilmiah</a:t>
          </a:r>
          <a:r>
            <a:rPr lang="en-ID" sz="1400" kern="1200" dirty="0">
              <a:hlinkClick xmlns:r="http://schemas.openxmlformats.org/officeDocument/2006/relationships" r:id=""/>
            </a:rPr>
            <a:t> </a:t>
          </a:r>
          <a:r>
            <a:rPr lang="en-ID" sz="1400" kern="1200" dirty="0" err="1"/>
            <a:t>untuk</a:t>
          </a:r>
          <a:r>
            <a:rPr lang="en-ID" sz="1400" kern="1200" dirty="0"/>
            <a:t> </a:t>
          </a:r>
          <a:r>
            <a:rPr lang="en-ID" sz="1400" kern="1200" dirty="0" err="1"/>
            <a:t>Jurnal</a:t>
          </a:r>
          <a:r>
            <a:rPr lang="en-ID" sz="1400" kern="1200" dirty="0"/>
            <a:t> </a:t>
          </a:r>
          <a:r>
            <a:rPr lang="en-ID" sz="1400" kern="1200" dirty="0" err="1"/>
            <a:t>Internasional</a:t>
          </a:r>
          <a:endParaRPr lang="en-ID" sz="1400" kern="1200" dirty="0"/>
        </a:p>
        <a:p>
          <a:pPr marL="114300" lvl="1" indent="-114300" algn="l" defTabSz="622300">
            <a:lnSpc>
              <a:spcPct val="90000"/>
            </a:lnSpc>
            <a:spcBef>
              <a:spcPct val="0"/>
            </a:spcBef>
            <a:spcAft>
              <a:spcPct val="15000"/>
            </a:spcAft>
            <a:buFontTx/>
            <a:buNone/>
          </a:pPr>
          <a:r>
            <a:rPr lang="en-ID" sz="1400" kern="1200" dirty="0"/>
            <a:t>  4.5 Penulisan </a:t>
          </a:r>
          <a:r>
            <a:rPr lang="en-ID" sz="1400" kern="1200" dirty="0">
              <a:hlinkClick xmlns:r="http://schemas.openxmlformats.org/officeDocument/2006/relationships" r:id=""/>
            </a:rPr>
            <a:t>Systematic Literature Review </a:t>
          </a:r>
          <a:r>
            <a:rPr lang="en-ID" sz="1400" kern="1200" dirty="0"/>
            <a:t>(SLR)</a:t>
          </a:r>
        </a:p>
      </dsp:txBody>
      <dsp:txXfrm>
        <a:off x="3260114" y="4155827"/>
        <a:ext cx="4207239" cy="909544"/>
      </dsp:txXfrm>
    </dsp:sp>
    <dsp:sp modelId="{BFDDA7AB-7BED-4AE4-B749-B6ED5BA813A6}">
      <dsp:nvSpPr>
        <dsp:cNvPr id="0" name=""/>
        <dsp:cNvSpPr/>
      </dsp:nvSpPr>
      <dsp:spPr>
        <a:xfrm>
          <a:off x="2674" y="4004236"/>
          <a:ext cx="3257440" cy="1212726"/>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4. </a:t>
          </a:r>
          <a:r>
            <a:rPr lang="en-US" sz="2400" kern="1200" dirty="0">
              <a:hlinkClick xmlns:r="http://schemas.openxmlformats.org/officeDocument/2006/relationships" r:id=""/>
            </a:rPr>
            <a:t>Penulisan</a:t>
          </a:r>
          <a:r>
            <a:rPr lang="en-US" sz="2400" kern="1200" dirty="0"/>
            <a:t> </a:t>
          </a:r>
          <a:r>
            <a:rPr lang="en-US" sz="2400" kern="1200" dirty="0" err="1"/>
            <a:t>Ilmiah</a:t>
          </a:r>
          <a:endParaRPr lang="id-ID" sz="2400" kern="1200" dirty="0"/>
        </a:p>
      </dsp:txBody>
      <dsp:txXfrm>
        <a:off x="61874" y="4063436"/>
        <a:ext cx="3139040" cy="1094326"/>
      </dsp:txXfrm>
    </dsp:sp>
    <dsp:sp modelId="{51484F68-748F-41D4-83FC-C9DC8DFFAB06}">
      <dsp:nvSpPr>
        <dsp:cNvPr id="0" name=""/>
        <dsp:cNvSpPr/>
      </dsp:nvSpPr>
      <dsp:spPr>
        <a:xfrm>
          <a:off x="3260114" y="5338234"/>
          <a:ext cx="4662011" cy="1212726"/>
        </a:xfrm>
        <a:prstGeom prst="rightArrow">
          <a:avLst>
            <a:gd name="adj1" fmla="val 75000"/>
            <a:gd name="adj2" fmla="val 5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5.1 </a:t>
          </a:r>
          <a:r>
            <a:rPr lang="en-ID" sz="1400" kern="1200" dirty="0">
              <a:hlinkClick xmlns:r="http://schemas.openxmlformats.org/officeDocument/2006/relationships" r:id=""/>
            </a:rPr>
            <a:t>Pembimbingan</a:t>
          </a:r>
          <a:r>
            <a:rPr lang="en-ID" sz="1400" kern="1200" dirty="0"/>
            <a:t> </a:t>
          </a:r>
          <a:r>
            <a:rPr lang="en-ID" sz="1400" kern="1200" dirty="0" err="1"/>
            <a:t>Penelitian</a:t>
          </a:r>
          <a:endParaRPr lang="id-ID" sz="1400" kern="1200" dirty="0"/>
        </a:p>
        <a:p>
          <a:pPr marL="114300" lvl="1" indent="-114300" algn="l" defTabSz="622300">
            <a:lnSpc>
              <a:spcPct val="90000"/>
            </a:lnSpc>
            <a:spcBef>
              <a:spcPct val="0"/>
            </a:spcBef>
            <a:spcAft>
              <a:spcPct val="15000"/>
            </a:spcAft>
            <a:buFontTx/>
            <a:buNone/>
          </a:pPr>
          <a:r>
            <a:rPr lang="en-ID" sz="1400" kern="1200" dirty="0"/>
            <a:t>  5.2 </a:t>
          </a:r>
          <a:r>
            <a:rPr lang="en-ID" sz="1400" kern="1200" dirty="0">
              <a:hlinkClick xmlns:r="http://schemas.openxmlformats.org/officeDocument/2006/relationships" r:id=""/>
            </a:rPr>
            <a:t>Presentasi</a:t>
          </a:r>
          <a:r>
            <a:rPr lang="en-ID" sz="1400" kern="1200" dirty="0"/>
            <a:t> </a:t>
          </a:r>
          <a:r>
            <a:rPr lang="en-ID" sz="1400" kern="1200" dirty="0" err="1"/>
            <a:t>Penelitian</a:t>
          </a:r>
          <a:endParaRPr lang="en-ID" sz="1400" kern="1200" dirty="0"/>
        </a:p>
      </dsp:txBody>
      <dsp:txXfrm>
        <a:off x="3260114" y="5489825"/>
        <a:ext cx="4207239" cy="909544"/>
      </dsp:txXfrm>
    </dsp:sp>
    <dsp:sp modelId="{24D474D5-E24C-4836-B85F-5315FBEDAE2A}">
      <dsp:nvSpPr>
        <dsp:cNvPr id="0" name=""/>
        <dsp:cNvSpPr/>
      </dsp:nvSpPr>
      <dsp:spPr>
        <a:xfrm>
          <a:off x="2674" y="5338234"/>
          <a:ext cx="3257440" cy="121272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5. </a:t>
          </a:r>
          <a:r>
            <a:rPr lang="en-US" sz="2400" kern="1200" dirty="0">
              <a:hlinkClick xmlns:r="http://schemas.openxmlformats.org/officeDocument/2006/relationships" r:id=""/>
            </a:rPr>
            <a:t>Pembimbingan</a:t>
          </a:r>
          <a:r>
            <a:rPr lang="en-US" sz="2400" kern="1200" dirty="0"/>
            <a:t> dan </a:t>
          </a:r>
          <a:br>
            <a:rPr lang="en-US" sz="2400" kern="1200" dirty="0"/>
          </a:br>
          <a:r>
            <a:rPr lang="en-US" sz="2400" kern="1200" dirty="0"/>
            <a:t>    </a:t>
          </a:r>
          <a:r>
            <a:rPr lang="en-US" sz="2400" kern="1200" dirty="0" err="1"/>
            <a:t>Presentasi</a:t>
          </a:r>
          <a:r>
            <a:rPr lang="en-US" sz="2400" kern="1200" dirty="0"/>
            <a:t> </a:t>
          </a:r>
          <a:r>
            <a:rPr lang="en-US" sz="2400" kern="1200" dirty="0" err="1"/>
            <a:t>Penelitian</a:t>
          </a:r>
          <a:endParaRPr lang="id-ID" sz="2400" kern="1200" dirty="0"/>
        </a:p>
      </dsp:txBody>
      <dsp:txXfrm>
        <a:off x="61874" y="5397434"/>
        <a:ext cx="3139040" cy="10943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4016B-D5CF-4AFC-A449-3B663CDF0828}">
      <dsp:nvSpPr>
        <dsp:cNvPr id="0" name=""/>
        <dsp:cNvSpPr/>
      </dsp:nvSpPr>
      <dsp:spPr>
        <a:xfrm rot="10800000">
          <a:off x="967915" y="571"/>
          <a:ext cx="7261700" cy="2054923"/>
        </a:xfrm>
        <a:prstGeom prst="homePlat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06164" tIns="121920" rIns="227584" bIns="121920" numCol="1" spcCol="1270" anchor="ctr" anchorCtr="0">
          <a:noAutofit/>
        </a:bodyPr>
        <a:lstStyle/>
        <a:p>
          <a:pPr marL="0" lvl="0" indent="0" algn="l" defTabSz="1422400">
            <a:lnSpc>
              <a:spcPct val="90000"/>
            </a:lnSpc>
            <a:spcBef>
              <a:spcPct val="0"/>
            </a:spcBef>
            <a:spcAft>
              <a:spcPct val="35000"/>
            </a:spcAft>
            <a:buNone/>
          </a:pPr>
          <a:r>
            <a:rPr lang="id-ID" sz="3200" b="1" kern="1200" dirty="0">
              <a:solidFill>
                <a:srgbClr val="FF0000"/>
              </a:solidFill>
              <a:effectLst>
                <a:outerShdw blurRad="38100" dist="38100" dir="2700000" algn="tl">
                  <a:srgbClr val="000000">
                    <a:alpha val="43137"/>
                  </a:srgbClr>
                </a:outerShdw>
              </a:effectLst>
            </a:rPr>
            <a:t>Jumlah </a:t>
          </a:r>
          <a:r>
            <a:rPr lang="id-ID" sz="3200" b="1" kern="1200" dirty="0" err="1">
              <a:solidFill>
                <a:srgbClr val="FF0000"/>
              </a:solidFill>
              <a:effectLst>
                <a:outerShdw blurRad="38100" dist="38100" dir="2700000" algn="tl">
                  <a:srgbClr val="000000">
                    <a:alpha val="43137"/>
                  </a:srgbClr>
                </a:outerShdw>
              </a:effectLst>
            </a:rPr>
            <a:t>paper</a:t>
          </a:r>
          <a:r>
            <a:rPr lang="id-ID" sz="3200" b="1" kern="1200" dirty="0">
              <a:solidFill>
                <a:srgbClr val="FF0000"/>
              </a:solidFill>
              <a:effectLst>
                <a:outerShdw blurRad="38100" dist="38100" dir="2700000" algn="tl">
                  <a:srgbClr val="000000">
                    <a:alpha val="43137"/>
                  </a:srgbClr>
                </a:outerShdw>
              </a:effectLst>
            </a:rPr>
            <a:t> </a:t>
          </a:r>
          <a:r>
            <a:rPr lang="id-ID" sz="2800" b="1" kern="1200" dirty="0"/>
            <a:t>yang diterbitkan di </a:t>
          </a:r>
          <a:r>
            <a:rPr lang="id-ID" sz="2800" b="1" kern="1200" dirty="0" err="1"/>
            <a:t>journal</a:t>
          </a:r>
          <a:r>
            <a:rPr lang="id-ID" sz="2800" b="1" kern="1200" dirty="0"/>
            <a:t> </a:t>
          </a:r>
          <a:r>
            <a:rPr lang="id-ID" sz="2800" b="1" kern="1200" dirty="0" err="1"/>
            <a:t>berimpact</a:t>
          </a:r>
          <a:r>
            <a:rPr lang="id-ID" sz="2800" b="1" kern="1200" dirty="0"/>
            <a:t> </a:t>
          </a:r>
          <a:r>
            <a:rPr lang="id-ID" sz="2800" b="1" kern="1200" dirty="0" err="1"/>
            <a:t>factor</a:t>
          </a:r>
          <a:r>
            <a:rPr lang="id-ID" sz="2800" b="1" kern="1200" dirty="0"/>
            <a:t> tinggi</a:t>
          </a:r>
        </a:p>
      </dsp:txBody>
      <dsp:txXfrm rot="10800000">
        <a:off x="1481646" y="571"/>
        <a:ext cx="6747969" cy="2054923"/>
      </dsp:txXfrm>
    </dsp:sp>
    <dsp:sp modelId="{AC5F4B06-1C7E-4E7F-ADCC-C7C4DFA6D7C2}">
      <dsp:nvSpPr>
        <dsp:cNvPr id="0" name=""/>
        <dsp:cNvSpPr/>
      </dsp:nvSpPr>
      <dsp:spPr>
        <a:xfrm>
          <a:off x="0" y="571"/>
          <a:ext cx="2054923" cy="205492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FCACBFC-6BE0-469C-B72B-1367CB836A2F}">
      <dsp:nvSpPr>
        <dsp:cNvPr id="0" name=""/>
        <dsp:cNvSpPr/>
      </dsp:nvSpPr>
      <dsp:spPr>
        <a:xfrm rot="10800000">
          <a:off x="967915" y="2668904"/>
          <a:ext cx="7261700" cy="2054923"/>
        </a:xfrm>
        <a:prstGeom prst="homePlate">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06164" tIns="121920" rIns="227584" bIns="121920" numCol="1" spcCol="1270" anchor="ctr" anchorCtr="0">
          <a:noAutofit/>
        </a:bodyPr>
        <a:lstStyle/>
        <a:p>
          <a:pPr marL="0" lvl="0" indent="0" algn="l" defTabSz="1422400">
            <a:lnSpc>
              <a:spcPct val="90000"/>
            </a:lnSpc>
            <a:spcBef>
              <a:spcPct val="0"/>
            </a:spcBef>
            <a:spcAft>
              <a:spcPct val="35000"/>
            </a:spcAft>
            <a:buNone/>
          </a:pPr>
          <a:r>
            <a:rPr lang="id-ID" sz="3200" b="1" kern="1200" dirty="0">
              <a:solidFill>
                <a:srgbClr val="FF0000"/>
              </a:solidFill>
              <a:effectLst>
                <a:outerShdw blurRad="38100" dist="38100" dir="2700000" algn="tl">
                  <a:srgbClr val="000000">
                    <a:alpha val="43137"/>
                  </a:srgbClr>
                </a:outerShdw>
              </a:effectLst>
            </a:rPr>
            <a:t>Jumlah </a:t>
          </a:r>
          <a:r>
            <a:rPr lang="id-ID" sz="3200" b="1" kern="1200" dirty="0" err="1">
              <a:solidFill>
                <a:srgbClr val="FF0000"/>
              </a:solidFill>
              <a:effectLst>
                <a:outerShdw blurRad="38100" dist="38100" dir="2700000" algn="tl">
                  <a:srgbClr val="000000">
                    <a:alpha val="43137"/>
                  </a:srgbClr>
                </a:outerShdw>
              </a:effectLst>
            </a:rPr>
            <a:t>citation</a:t>
          </a:r>
          <a:r>
            <a:rPr lang="id-ID" sz="3200" b="1" kern="1200" dirty="0">
              <a:solidFill>
                <a:srgbClr val="FF0000"/>
              </a:solidFill>
              <a:effectLst>
                <a:outerShdw blurRad="38100" dist="38100" dir="2700000" algn="tl">
                  <a:srgbClr val="000000">
                    <a:alpha val="43137"/>
                  </a:srgbClr>
                </a:outerShdw>
              </a:effectLst>
            </a:rPr>
            <a:t> </a:t>
          </a:r>
          <a:r>
            <a:rPr lang="id-ID" sz="2800" b="1" kern="1200" dirty="0"/>
            <a:t>ke </a:t>
          </a:r>
          <a:r>
            <a:rPr lang="id-ID" sz="2800" b="1" kern="1200" dirty="0" err="1"/>
            <a:t>paper</a:t>
          </a:r>
          <a:r>
            <a:rPr lang="id-ID" sz="2800" b="1" kern="1200" dirty="0"/>
            <a:t> seorang peneliti dari </a:t>
          </a:r>
          <a:r>
            <a:rPr lang="id-ID" sz="2800" b="1" kern="1200" dirty="0" err="1"/>
            <a:t>paper</a:t>
          </a:r>
          <a:r>
            <a:rPr lang="id-ID" sz="2800" b="1" kern="1200" dirty="0"/>
            <a:t> peneliti lain</a:t>
          </a:r>
        </a:p>
      </dsp:txBody>
      <dsp:txXfrm rot="10800000">
        <a:off x="1481646" y="2668904"/>
        <a:ext cx="6747969" cy="2054923"/>
      </dsp:txXfrm>
    </dsp:sp>
    <dsp:sp modelId="{7E6A00C3-1C5F-457E-9764-485C86B6AF8B}">
      <dsp:nvSpPr>
        <dsp:cNvPr id="0" name=""/>
        <dsp:cNvSpPr/>
      </dsp:nvSpPr>
      <dsp:spPr>
        <a:xfrm>
          <a:off x="0" y="2668904"/>
          <a:ext cx="2054923" cy="205492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5F16F-9BB2-49EB-BF00-DA4FF7A8B35D}">
      <dsp:nvSpPr>
        <dsp:cNvPr id="0" name=""/>
        <dsp:cNvSpPr/>
      </dsp:nvSpPr>
      <dsp:spPr>
        <a:xfrm>
          <a:off x="995" y="0"/>
          <a:ext cx="2587749" cy="42672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err="1">
              <a:latin typeface="Calibri" panose="020F0502020204030204" pitchFamily="34" charset="0"/>
            </a:rPr>
            <a:t>Menzies</a:t>
          </a:r>
          <a:r>
            <a:rPr lang="en-US" sz="3200" kern="1200" dirty="0">
              <a:latin typeface="Calibri" panose="020F0502020204030204" pitchFamily="34" charset="0"/>
            </a:rPr>
            <a:t> Framework</a:t>
          </a:r>
        </a:p>
      </dsp:txBody>
      <dsp:txXfrm>
        <a:off x="995" y="0"/>
        <a:ext cx="2587749" cy="1280160"/>
      </dsp:txXfrm>
    </dsp:sp>
    <dsp:sp modelId="{594AF7F3-3D05-47CB-854D-2352061D2655}">
      <dsp:nvSpPr>
        <dsp:cNvPr id="0" name=""/>
        <dsp:cNvSpPr/>
      </dsp:nvSpPr>
      <dsp:spPr>
        <a:xfrm>
          <a:off x="113769" y="2164076"/>
          <a:ext cx="2362200" cy="1005847"/>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rPr>
            <a:t>(</a:t>
          </a:r>
          <a:r>
            <a:rPr lang="en-US" sz="2000" kern="1200" dirty="0" err="1">
              <a:latin typeface="Calibri" panose="020F0502020204030204" pitchFamily="34" charset="0"/>
            </a:rPr>
            <a:t>Menzies</a:t>
          </a:r>
          <a:r>
            <a:rPr lang="en-US" sz="2000" kern="1200" dirty="0">
              <a:latin typeface="Calibri" panose="020F0502020204030204" pitchFamily="34" charset="0"/>
            </a:rPr>
            <a:t> et al. 2007)</a:t>
          </a:r>
        </a:p>
      </dsp:txBody>
      <dsp:txXfrm>
        <a:off x="143229" y="2193536"/>
        <a:ext cx="2303280" cy="946927"/>
      </dsp:txXfrm>
    </dsp:sp>
    <dsp:sp modelId="{32E75C4F-39B4-48E4-AD17-127CEB1D0C82}">
      <dsp:nvSpPr>
        <dsp:cNvPr id="0" name=""/>
        <dsp:cNvSpPr/>
      </dsp:nvSpPr>
      <dsp:spPr>
        <a:xfrm>
          <a:off x="2782825" y="0"/>
          <a:ext cx="2587749" cy="42672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err="1">
              <a:latin typeface="Calibri" panose="020F0502020204030204" pitchFamily="34" charset="0"/>
            </a:rPr>
            <a:t>Lessmann</a:t>
          </a:r>
          <a:r>
            <a:rPr lang="en-US" sz="3200" kern="1200" dirty="0">
              <a:latin typeface="Calibri" panose="020F0502020204030204" pitchFamily="34" charset="0"/>
            </a:rPr>
            <a:t> Framework</a:t>
          </a:r>
        </a:p>
      </dsp:txBody>
      <dsp:txXfrm>
        <a:off x="2782825" y="0"/>
        <a:ext cx="2587749" cy="1280160"/>
      </dsp:txXfrm>
    </dsp:sp>
    <dsp:sp modelId="{78423505-4DBC-4F1B-9F82-2C4852882E25}">
      <dsp:nvSpPr>
        <dsp:cNvPr id="0" name=""/>
        <dsp:cNvSpPr/>
      </dsp:nvSpPr>
      <dsp:spPr>
        <a:xfrm>
          <a:off x="2895599" y="2164076"/>
          <a:ext cx="2362200" cy="1005847"/>
        </a:xfrm>
        <a:prstGeom prst="roundRect">
          <a:avLst>
            <a:gd name="adj" fmla="val 10000"/>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id-ID" sz="1800" kern="1200" dirty="0">
              <a:latin typeface="Calibri" panose="020F0502020204030204" pitchFamily="34" charset="0"/>
            </a:rPr>
            <a:t>(Lessmann et al. 2008) </a:t>
          </a:r>
          <a:endParaRPr lang="en-US" sz="1800" kern="1200" dirty="0">
            <a:latin typeface="Calibri" panose="020F0502020204030204" pitchFamily="34" charset="0"/>
          </a:endParaRPr>
        </a:p>
      </dsp:txBody>
      <dsp:txXfrm>
        <a:off x="2925059" y="2193536"/>
        <a:ext cx="2303280" cy="946927"/>
      </dsp:txXfrm>
    </dsp:sp>
    <dsp:sp modelId="{7C862DBB-923A-45DE-9BAC-C51672AF210D}">
      <dsp:nvSpPr>
        <dsp:cNvPr id="0" name=""/>
        <dsp:cNvSpPr/>
      </dsp:nvSpPr>
      <dsp:spPr>
        <a:xfrm>
          <a:off x="5564655" y="0"/>
          <a:ext cx="2587749" cy="42672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a:latin typeface="Calibri" panose="020F0502020204030204" pitchFamily="34" charset="0"/>
            </a:rPr>
            <a:t>Song</a:t>
          </a:r>
          <a:r>
            <a:rPr lang="en-US" sz="3200" kern="1200">
              <a:latin typeface="Calibri" panose="020F0502020204030204" pitchFamily="34" charset="0"/>
            </a:rPr>
            <a:t> Framework</a:t>
          </a:r>
          <a:endParaRPr lang="en-US" sz="3200" kern="1200" dirty="0">
            <a:latin typeface="Calibri" panose="020F0502020204030204" pitchFamily="34" charset="0"/>
          </a:endParaRPr>
        </a:p>
      </dsp:txBody>
      <dsp:txXfrm>
        <a:off x="5564655" y="0"/>
        <a:ext cx="2587749" cy="1280160"/>
      </dsp:txXfrm>
    </dsp:sp>
    <dsp:sp modelId="{B4F8A4B0-B4C8-45FC-9351-750305A0593F}">
      <dsp:nvSpPr>
        <dsp:cNvPr id="0" name=""/>
        <dsp:cNvSpPr/>
      </dsp:nvSpPr>
      <dsp:spPr>
        <a:xfrm>
          <a:off x="5677429" y="2164076"/>
          <a:ext cx="2362200" cy="1005847"/>
        </a:xfrm>
        <a:prstGeom prst="roundRect">
          <a:avLst>
            <a:gd name="adj" fmla="val 10000"/>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rPr>
            <a:t>(Song et al. 2011)</a:t>
          </a:r>
        </a:p>
      </dsp:txBody>
      <dsp:txXfrm>
        <a:off x="5706889" y="2193536"/>
        <a:ext cx="2303280" cy="94692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33CFC-3FF2-4A00-A4E0-78327E181D40}">
      <dsp:nvSpPr>
        <dsp:cNvPr id="0" name=""/>
        <dsp:cNvSpPr/>
      </dsp:nvSpPr>
      <dsp:spPr>
        <a:xfrm>
          <a:off x="0" y="0"/>
          <a:ext cx="5691377" cy="822960"/>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d-ID" sz="2100" b="1" kern="1200">
              <a:latin typeface="Calibri" pitchFamily="34" charset="0"/>
              <a:cs typeface="Calibri" pitchFamily="34" charset="0"/>
            </a:rPr>
            <a:t>Pengumpulan Data</a:t>
          </a:r>
        </a:p>
      </dsp:txBody>
      <dsp:txXfrm>
        <a:off x="24104" y="24104"/>
        <a:ext cx="4707052" cy="774752"/>
      </dsp:txXfrm>
    </dsp:sp>
    <dsp:sp modelId="{72448389-FF75-4D1F-8160-989534F214BB}">
      <dsp:nvSpPr>
        <dsp:cNvPr id="0" name=""/>
        <dsp:cNvSpPr/>
      </dsp:nvSpPr>
      <dsp:spPr>
        <a:xfrm>
          <a:off x="425005" y="937260"/>
          <a:ext cx="5691377" cy="822960"/>
        </a:xfrm>
        <a:prstGeom prst="roundRect">
          <a:avLst>
            <a:gd name="adj" fmla="val 10000"/>
          </a:avLst>
        </a:prstGeom>
        <a:gradFill rotWithShape="0">
          <a:gsLst>
            <a:gs pos="0">
              <a:schemeClr val="accent4">
                <a:hueOff val="2598923"/>
                <a:satOff val="-11992"/>
                <a:lumOff val="441"/>
                <a:alphaOff val="0"/>
                <a:lumMod val="110000"/>
                <a:satMod val="105000"/>
                <a:tint val="67000"/>
              </a:schemeClr>
            </a:gs>
            <a:gs pos="50000">
              <a:schemeClr val="accent4">
                <a:hueOff val="2598923"/>
                <a:satOff val="-11992"/>
                <a:lumOff val="441"/>
                <a:alphaOff val="0"/>
                <a:lumMod val="105000"/>
                <a:satMod val="103000"/>
                <a:tint val="73000"/>
              </a:schemeClr>
            </a:gs>
            <a:gs pos="100000">
              <a:schemeClr val="accent4">
                <a:hueOff val="2598923"/>
                <a:satOff val="-11992"/>
                <a:lumOff val="44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d-ID" sz="2100" b="1" kern="1200" dirty="0">
              <a:latin typeface="Calibri" pitchFamily="34" charset="0"/>
              <a:cs typeface="Calibri" pitchFamily="34" charset="0"/>
            </a:rPr>
            <a:t>Pengolahan Awal Data</a:t>
          </a:r>
        </a:p>
      </dsp:txBody>
      <dsp:txXfrm>
        <a:off x="449109" y="961364"/>
        <a:ext cx="4683240" cy="774752"/>
      </dsp:txXfrm>
    </dsp:sp>
    <dsp:sp modelId="{FDC91AA9-3711-4317-A241-848A8401BEC6}">
      <dsp:nvSpPr>
        <dsp:cNvPr id="0" name=""/>
        <dsp:cNvSpPr/>
      </dsp:nvSpPr>
      <dsp:spPr>
        <a:xfrm>
          <a:off x="850011" y="1874520"/>
          <a:ext cx="5691377" cy="822960"/>
        </a:xfrm>
        <a:prstGeom prst="roundRect">
          <a:avLst>
            <a:gd name="adj" fmla="val 10000"/>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d-ID" sz="2100" b="1" kern="1200">
              <a:latin typeface="Calibri" pitchFamily="34" charset="0"/>
              <a:cs typeface="Calibri" pitchFamily="34" charset="0"/>
            </a:rPr>
            <a:t>Model/Metode Yang Diusulkan/Dikembangkan </a:t>
          </a:r>
        </a:p>
      </dsp:txBody>
      <dsp:txXfrm>
        <a:off x="874115" y="1898624"/>
        <a:ext cx="4683240" cy="774752"/>
      </dsp:txXfrm>
    </dsp:sp>
    <dsp:sp modelId="{F309F96E-3081-4016-9B28-ADE8995C6B45}">
      <dsp:nvSpPr>
        <dsp:cNvPr id="0" name=""/>
        <dsp:cNvSpPr/>
      </dsp:nvSpPr>
      <dsp:spPr>
        <a:xfrm>
          <a:off x="1275016" y="2811780"/>
          <a:ext cx="5691377" cy="822960"/>
        </a:xfrm>
        <a:prstGeom prst="roundRect">
          <a:avLst>
            <a:gd name="adj" fmla="val 10000"/>
          </a:avLst>
        </a:prstGeom>
        <a:gradFill rotWithShape="0">
          <a:gsLst>
            <a:gs pos="0">
              <a:schemeClr val="accent4">
                <a:hueOff val="7796769"/>
                <a:satOff val="-35976"/>
                <a:lumOff val="1324"/>
                <a:alphaOff val="0"/>
                <a:lumMod val="110000"/>
                <a:satMod val="105000"/>
                <a:tint val="67000"/>
              </a:schemeClr>
            </a:gs>
            <a:gs pos="50000">
              <a:schemeClr val="accent4">
                <a:hueOff val="7796769"/>
                <a:satOff val="-35976"/>
                <a:lumOff val="1324"/>
                <a:alphaOff val="0"/>
                <a:lumMod val="105000"/>
                <a:satMod val="103000"/>
                <a:tint val="73000"/>
              </a:schemeClr>
            </a:gs>
            <a:gs pos="100000">
              <a:schemeClr val="accent4">
                <a:hueOff val="7796769"/>
                <a:satOff val="-35976"/>
                <a:lumOff val="132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d-ID" sz="2100" b="1" kern="1200">
              <a:latin typeface="Calibri" pitchFamily="34" charset="0"/>
              <a:cs typeface="Calibri" pitchFamily="34" charset="0"/>
            </a:rPr>
            <a:t>Eksperimen dan Pengujian Model/Metode</a:t>
          </a:r>
        </a:p>
      </dsp:txBody>
      <dsp:txXfrm>
        <a:off x="1299120" y="2835884"/>
        <a:ext cx="4683240" cy="774752"/>
      </dsp:txXfrm>
    </dsp:sp>
    <dsp:sp modelId="{CD20108D-A05B-4598-9F65-6B2814FB6717}">
      <dsp:nvSpPr>
        <dsp:cNvPr id="0" name=""/>
        <dsp:cNvSpPr/>
      </dsp:nvSpPr>
      <dsp:spPr>
        <a:xfrm>
          <a:off x="1700022" y="3749040"/>
          <a:ext cx="5691377" cy="822960"/>
        </a:xfrm>
        <a:prstGeom prst="roundRect">
          <a:avLst>
            <a:gd name="adj" fmla="val 10000"/>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d-ID" sz="2100" b="1" kern="1200">
              <a:latin typeface="Calibri" pitchFamily="34" charset="0"/>
              <a:cs typeface="Calibri" pitchFamily="34" charset="0"/>
            </a:rPr>
            <a:t>Evaluasi dan Validasi Hasil </a:t>
          </a:r>
        </a:p>
      </dsp:txBody>
      <dsp:txXfrm>
        <a:off x="1724126" y="3773144"/>
        <a:ext cx="4683240" cy="774752"/>
      </dsp:txXfrm>
    </dsp:sp>
    <dsp:sp modelId="{F4295CD9-9013-43D8-9EB1-F5CEC6EDFE22}">
      <dsp:nvSpPr>
        <dsp:cNvPr id="0" name=""/>
        <dsp:cNvSpPr/>
      </dsp:nvSpPr>
      <dsp:spPr>
        <a:xfrm>
          <a:off x="5156453" y="601217"/>
          <a:ext cx="534924" cy="534924"/>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id-ID" sz="2400" kern="1200"/>
        </a:p>
      </dsp:txBody>
      <dsp:txXfrm>
        <a:off x="5276811" y="601217"/>
        <a:ext cx="294208" cy="402530"/>
      </dsp:txXfrm>
    </dsp:sp>
    <dsp:sp modelId="{F2B701B0-5994-467A-842E-5FF4E022FE51}">
      <dsp:nvSpPr>
        <dsp:cNvPr id="0" name=""/>
        <dsp:cNvSpPr/>
      </dsp:nvSpPr>
      <dsp:spPr>
        <a:xfrm>
          <a:off x="5581459" y="1538478"/>
          <a:ext cx="534924" cy="534924"/>
        </a:xfrm>
        <a:prstGeom prst="downArrow">
          <a:avLst>
            <a:gd name="adj1" fmla="val 55000"/>
            <a:gd name="adj2" fmla="val 45000"/>
          </a:avLst>
        </a:prstGeom>
        <a:solidFill>
          <a:schemeClr val="accent4">
            <a:tint val="40000"/>
            <a:alpha val="90000"/>
            <a:hueOff val="3837973"/>
            <a:satOff val="-20420"/>
            <a:lumOff val="-1163"/>
            <a:alphaOff val="0"/>
          </a:schemeClr>
        </a:solidFill>
        <a:ln w="6350" cap="flat" cmpd="sng" algn="ctr">
          <a:solidFill>
            <a:schemeClr val="accent4">
              <a:tint val="40000"/>
              <a:alpha val="90000"/>
              <a:hueOff val="3837973"/>
              <a:satOff val="-20420"/>
              <a:lumOff val="-116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id-ID" sz="2400" kern="1200"/>
        </a:p>
      </dsp:txBody>
      <dsp:txXfrm>
        <a:off x="5701817" y="1538478"/>
        <a:ext cx="294208" cy="402530"/>
      </dsp:txXfrm>
    </dsp:sp>
    <dsp:sp modelId="{B38F214D-279E-4D8A-9755-E08FA88D5D50}">
      <dsp:nvSpPr>
        <dsp:cNvPr id="0" name=""/>
        <dsp:cNvSpPr/>
      </dsp:nvSpPr>
      <dsp:spPr>
        <a:xfrm>
          <a:off x="6006464" y="2462022"/>
          <a:ext cx="534924" cy="534924"/>
        </a:xfrm>
        <a:prstGeom prst="downArrow">
          <a:avLst>
            <a:gd name="adj1" fmla="val 55000"/>
            <a:gd name="adj2" fmla="val 45000"/>
          </a:avLst>
        </a:prstGeom>
        <a:solidFill>
          <a:schemeClr val="accent4">
            <a:tint val="40000"/>
            <a:alpha val="90000"/>
            <a:hueOff val="7675946"/>
            <a:satOff val="-40841"/>
            <a:lumOff val="-2327"/>
            <a:alphaOff val="0"/>
          </a:schemeClr>
        </a:solidFill>
        <a:ln w="6350" cap="flat" cmpd="sng" algn="ctr">
          <a:solidFill>
            <a:schemeClr val="accent4">
              <a:tint val="40000"/>
              <a:alpha val="90000"/>
              <a:hueOff val="7675946"/>
              <a:satOff val="-40841"/>
              <a:lumOff val="-232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id-ID" sz="2400" kern="1200"/>
        </a:p>
      </dsp:txBody>
      <dsp:txXfrm>
        <a:off x="6126822" y="2462022"/>
        <a:ext cx="294208" cy="402530"/>
      </dsp:txXfrm>
    </dsp:sp>
    <dsp:sp modelId="{1F976658-4623-4657-9D00-6124783C64C3}">
      <dsp:nvSpPr>
        <dsp:cNvPr id="0" name=""/>
        <dsp:cNvSpPr/>
      </dsp:nvSpPr>
      <dsp:spPr>
        <a:xfrm>
          <a:off x="6431470" y="3408426"/>
          <a:ext cx="534924" cy="534924"/>
        </a:xfrm>
        <a:prstGeom prst="downArrow">
          <a:avLst>
            <a:gd name="adj1" fmla="val 55000"/>
            <a:gd name="adj2" fmla="val 45000"/>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id-ID" sz="2400" kern="1200"/>
        </a:p>
      </dsp:txBody>
      <dsp:txXfrm>
        <a:off x="6551828" y="3408426"/>
        <a:ext cx="294208" cy="40253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AD8C9-9A35-4760-8497-3FBBFDCB446D}">
      <dsp:nvSpPr>
        <dsp:cNvPr id="0" name=""/>
        <dsp:cNvSpPr/>
      </dsp:nvSpPr>
      <dsp:spPr>
        <a:xfrm>
          <a:off x="3260114" y="2239"/>
          <a:ext cx="4662011" cy="1212726"/>
        </a:xfrm>
        <a:prstGeom prst="rightArrow">
          <a:avLst>
            <a:gd name="adj1" fmla="val 75000"/>
            <a:gd name="adj2" fmla="val 5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id-ID" sz="1400" kern="1200" dirty="0"/>
            <a:t>  1.1 </a:t>
          </a:r>
          <a:r>
            <a:rPr lang="en-US" sz="1400" kern="1200" dirty="0">
              <a:hlinkClick xmlns:r="http://schemas.openxmlformats.org/officeDocument/2006/relationships" r:id=""/>
            </a:rPr>
            <a:t>Definisi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1.2 </a:t>
          </a:r>
          <a:r>
            <a:rPr lang="en-US" sz="1400" kern="1200" dirty="0">
              <a:hlinkClick xmlns:r="http://schemas.openxmlformats.org/officeDocument/2006/relationships" r:id=""/>
            </a:rPr>
            <a:t>Klasifikasi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1.3 </a:t>
          </a:r>
          <a:r>
            <a:rPr lang="en-US" sz="1400" kern="1200" dirty="0">
              <a:hlinkClick xmlns:r="http://schemas.openxmlformats.org/officeDocument/2006/relationships" r:id=""/>
            </a:rPr>
            <a:t>Gaya</a:t>
          </a:r>
          <a:r>
            <a:rPr lang="en-US" sz="1400" kern="1200" dirty="0"/>
            <a:t> </a:t>
          </a:r>
          <a:r>
            <a:rPr lang="en-US" sz="1400" kern="1200" dirty="0" err="1"/>
            <a:t>Penelitian</a:t>
          </a:r>
          <a:r>
            <a:rPr lang="en-US" sz="1400" kern="1200" dirty="0"/>
            <a:t> Computing</a:t>
          </a:r>
          <a:endParaRPr lang="id-ID" sz="1400" kern="1200" dirty="0"/>
        </a:p>
        <a:p>
          <a:pPr marL="114300" lvl="1" indent="-114300" algn="l" defTabSz="622300">
            <a:lnSpc>
              <a:spcPct val="90000"/>
            </a:lnSpc>
            <a:spcBef>
              <a:spcPct val="0"/>
            </a:spcBef>
            <a:spcAft>
              <a:spcPct val="15000"/>
            </a:spcAft>
            <a:buFontTx/>
            <a:buNone/>
          </a:pPr>
          <a:r>
            <a:rPr lang="en-US" sz="1400" kern="1200" dirty="0"/>
            <a:t>  1.4 </a:t>
          </a:r>
          <a:r>
            <a:rPr lang="en-US" sz="1400" kern="1200" dirty="0">
              <a:hlinkClick xmlns:r="http://schemas.openxmlformats.org/officeDocument/2006/relationships" r:id=""/>
            </a:rPr>
            <a:t>Kontribusi</a:t>
          </a:r>
          <a:r>
            <a:rPr lang="en-US" sz="1400" kern="1200" dirty="0"/>
            <a:t> dan </a:t>
          </a:r>
          <a:r>
            <a:rPr lang="en-US" sz="1400" kern="1200" dirty="0" err="1"/>
            <a:t>Orisinalitas</a:t>
          </a:r>
          <a:endParaRPr lang="id-ID" sz="1400" kern="1200" dirty="0"/>
        </a:p>
      </dsp:txBody>
      <dsp:txXfrm>
        <a:off x="3260114" y="153830"/>
        <a:ext cx="4207239" cy="909544"/>
      </dsp:txXfrm>
    </dsp:sp>
    <dsp:sp modelId="{666E94A9-7497-4713-A0C8-9488B8ED8407}">
      <dsp:nvSpPr>
        <dsp:cNvPr id="0" name=""/>
        <dsp:cNvSpPr/>
      </dsp:nvSpPr>
      <dsp:spPr>
        <a:xfrm>
          <a:off x="0" y="0"/>
          <a:ext cx="3257440" cy="1212726"/>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Font typeface="+mj-lt"/>
            <a:buNone/>
          </a:pPr>
          <a:r>
            <a:rPr lang="id-ID" sz="2400" kern="1200" dirty="0"/>
            <a:t>1. </a:t>
          </a:r>
          <a:r>
            <a:rPr lang="id-ID" sz="2400" u="none" kern="1200" dirty="0">
              <a:hlinkClick xmlns:r="http://schemas.openxmlformats.org/officeDocument/2006/relationships" r:id=""/>
            </a:rPr>
            <a:t>Pengantar</a:t>
          </a:r>
          <a:r>
            <a:rPr lang="id-ID" sz="2400" u="none" kern="1200" dirty="0"/>
            <a:t> </a:t>
          </a:r>
          <a:r>
            <a:rPr lang="en-US" sz="2400" u="none" kern="1200" dirty="0" err="1"/>
            <a:t>Penelitian</a:t>
          </a:r>
          <a:endParaRPr lang="en-US" sz="2400" u="none" kern="1200" dirty="0"/>
        </a:p>
      </dsp:txBody>
      <dsp:txXfrm>
        <a:off x="59200" y="59200"/>
        <a:ext cx="3139040" cy="1094326"/>
      </dsp:txXfrm>
    </dsp:sp>
    <dsp:sp modelId="{F91DF6CE-794F-4A9F-8751-7D4B97D9FA92}">
      <dsp:nvSpPr>
        <dsp:cNvPr id="0" name=""/>
        <dsp:cNvSpPr/>
      </dsp:nvSpPr>
      <dsp:spPr>
        <a:xfrm>
          <a:off x="3260114" y="1336238"/>
          <a:ext cx="4662011" cy="1212726"/>
        </a:xfrm>
        <a:prstGeom prst="rightArrow">
          <a:avLst>
            <a:gd name="adj1" fmla="val 75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2.1 </a:t>
          </a:r>
          <a:r>
            <a:rPr lang="en-ID" sz="1400" kern="1200" dirty="0" err="1"/>
            <a:t>Tahapan</a:t>
          </a:r>
          <a:r>
            <a:rPr lang="en-ID" sz="1400" kern="1200" dirty="0"/>
            <a:t> </a:t>
          </a:r>
          <a:r>
            <a:rPr lang="en-ID" sz="1400" kern="1200" dirty="0" err="1"/>
            <a:t>Penelitian</a:t>
          </a:r>
          <a:r>
            <a:rPr lang="en-ID" sz="1400" kern="1200" dirty="0"/>
            <a:t> </a:t>
          </a:r>
          <a:r>
            <a:rPr lang="en-ID" sz="1400" kern="1200" dirty="0">
              <a:hlinkClick xmlns:r="http://schemas.openxmlformats.org/officeDocument/2006/relationships" r:id=""/>
            </a:rPr>
            <a:t>Umum</a:t>
          </a:r>
          <a:endParaRPr lang="id-ID" sz="1400" kern="1200" dirty="0"/>
        </a:p>
        <a:p>
          <a:pPr marL="114300" lvl="1" indent="-114300" algn="l" defTabSz="622300">
            <a:lnSpc>
              <a:spcPct val="90000"/>
            </a:lnSpc>
            <a:spcBef>
              <a:spcPct val="0"/>
            </a:spcBef>
            <a:spcAft>
              <a:spcPct val="15000"/>
            </a:spcAft>
            <a:buFontTx/>
            <a:buNone/>
          </a:pPr>
          <a:r>
            <a:rPr lang="en-ID" sz="1400" kern="1200" dirty="0"/>
            <a:t>  2.2 Tahapan Penelitian </a:t>
          </a:r>
          <a:r>
            <a:rPr lang="en-ID" sz="1400" kern="1200" dirty="0">
              <a:hlinkClick xmlns:r="http://schemas.openxmlformats.org/officeDocument/2006/relationships" r:id=""/>
            </a:rPr>
            <a:t>Computing</a:t>
          </a:r>
          <a:endParaRPr lang="en-ID" sz="1400" kern="1200" dirty="0"/>
        </a:p>
        <a:p>
          <a:pPr marL="114300" lvl="1" indent="-114300" algn="l" defTabSz="622300">
            <a:lnSpc>
              <a:spcPct val="90000"/>
            </a:lnSpc>
            <a:spcBef>
              <a:spcPct val="0"/>
            </a:spcBef>
            <a:spcAft>
              <a:spcPct val="15000"/>
            </a:spcAft>
            <a:buFontTx/>
            <a:buNone/>
          </a:pPr>
          <a:r>
            <a:rPr lang="en-ID" sz="1400" kern="1200" dirty="0"/>
            <a:t>  2.3 Tahapan </a:t>
          </a:r>
          <a:r>
            <a:rPr lang="en-ID" sz="1400" kern="1200" dirty="0" err="1"/>
            <a:t>Penelitian</a:t>
          </a:r>
          <a:r>
            <a:rPr lang="en-ID" sz="1400" kern="1200" dirty="0"/>
            <a:t> Computing</a:t>
          </a:r>
          <a:br>
            <a:rPr lang="en-ID" sz="1400" kern="1200" dirty="0"/>
          </a:br>
          <a:r>
            <a:rPr lang="en-ID" sz="1400" kern="1200" dirty="0"/>
            <a:t>      </a:t>
          </a:r>
          <a:r>
            <a:rPr lang="en-ID" sz="1400" kern="1200" dirty="0" err="1"/>
            <a:t>Fokus</a:t>
          </a:r>
          <a:r>
            <a:rPr lang="en-ID" sz="1400" kern="1200" dirty="0"/>
            <a:t> </a:t>
          </a:r>
          <a:r>
            <a:rPr lang="en-ID" sz="1400" kern="1200" dirty="0">
              <a:hlinkClick xmlns:r="http://schemas.openxmlformats.org/officeDocument/2006/relationships" r:id=""/>
            </a:rPr>
            <a:t>Perbaikan </a:t>
          </a:r>
          <a:r>
            <a:rPr lang="en-ID" sz="1400" kern="1200" dirty="0" err="1">
              <a:hlinkClick xmlns:r="http://schemas.openxmlformats.org/officeDocument/2006/relationships" r:id=""/>
            </a:rPr>
            <a:t>Algoritma</a:t>
          </a:r>
          <a:endParaRPr lang="en-ID" sz="1400" kern="1200" dirty="0"/>
        </a:p>
      </dsp:txBody>
      <dsp:txXfrm>
        <a:off x="3260114" y="1487829"/>
        <a:ext cx="4207239" cy="909544"/>
      </dsp:txXfrm>
    </dsp:sp>
    <dsp:sp modelId="{FA5D5B51-90B1-447A-A665-2C1539C0F53F}">
      <dsp:nvSpPr>
        <dsp:cNvPr id="0" name=""/>
        <dsp:cNvSpPr/>
      </dsp:nvSpPr>
      <dsp:spPr>
        <a:xfrm>
          <a:off x="2674" y="1336238"/>
          <a:ext cx="3257440" cy="1212726"/>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2. </a:t>
          </a:r>
          <a:r>
            <a:rPr lang="en-US" sz="2400" kern="1200" dirty="0">
              <a:hlinkClick xmlns:r="http://schemas.openxmlformats.org/officeDocument/2006/relationships" r:id=""/>
            </a:rPr>
            <a:t>Tahapan</a:t>
          </a:r>
          <a:r>
            <a:rPr lang="en-US" sz="2400" kern="1200" dirty="0"/>
            <a:t> </a:t>
          </a:r>
          <a:r>
            <a:rPr lang="en-US" sz="2400" kern="1200" dirty="0" err="1"/>
            <a:t>Penelitian</a:t>
          </a:r>
          <a:endParaRPr lang="id-ID" sz="2400" kern="1200" dirty="0"/>
        </a:p>
      </dsp:txBody>
      <dsp:txXfrm>
        <a:off x="61874" y="1395438"/>
        <a:ext cx="3139040" cy="1094326"/>
      </dsp:txXfrm>
    </dsp:sp>
    <dsp:sp modelId="{E5AEE29A-FBB5-4C88-9D61-EB0BDB656804}">
      <dsp:nvSpPr>
        <dsp:cNvPr id="0" name=""/>
        <dsp:cNvSpPr/>
      </dsp:nvSpPr>
      <dsp:spPr>
        <a:xfrm>
          <a:off x="3260114" y="2670237"/>
          <a:ext cx="4662011" cy="1212726"/>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3.1 </a:t>
          </a:r>
          <a:r>
            <a:rPr lang="en-ID" sz="1400" kern="1200" dirty="0">
              <a:hlinkClick xmlns:r="http://schemas.openxmlformats.org/officeDocument/2006/relationships" r:id=""/>
            </a:rPr>
            <a:t>Literatur</a:t>
          </a:r>
          <a:r>
            <a:rPr lang="en-ID" sz="1400" kern="1200" dirty="0"/>
            <a:t> </a:t>
          </a:r>
          <a:r>
            <a:rPr lang="en-ID" sz="1400" kern="1200" dirty="0" err="1"/>
            <a:t>Ilmiah</a:t>
          </a:r>
          <a:endParaRPr lang="id-ID" sz="1400" kern="1200" dirty="0"/>
        </a:p>
        <a:p>
          <a:pPr marL="114300" lvl="1" indent="-114300" algn="l" defTabSz="622300">
            <a:lnSpc>
              <a:spcPct val="90000"/>
            </a:lnSpc>
            <a:spcBef>
              <a:spcPct val="0"/>
            </a:spcBef>
            <a:spcAft>
              <a:spcPct val="15000"/>
            </a:spcAft>
            <a:buFontTx/>
            <a:buNone/>
          </a:pPr>
          <a:r>
            <a:rPr lang="en-ID" sz="1400" kern="1200" dirty="0"/>
            <a:t>  3.2 Teknik </a:t>
          </a:r>
          <a:r>
            <a:rPr lang="en-ID" sz="1400" kern="1200" dirty="0">
              <a:hlinkClick xmlns:r="http://schemas.openxmlformats.org/officeDocument/2006/relationships" r:id=""/>
            </a:rPr>
            <a:t>Mengelola</a:t>
          </a:r>
          <a:r>
            <a:rPr lang="en-ID" sz="1400" kern="1200" dirty="0"/>
            <a:t> Paper</a:t>
          </a:r>
        </a:p>
        <a:p>
          <a:pPr marL="114300" lvl="1" indent="-114300" algn="l" defTabSz="622300">
            <a:lnSpc>
              <a:spcPct val="90000"/>
            </a:lnSpc>
            <a:spcBef>
              <a:spcPct val="0"/>
            </a:spcBef>
            <a:spcAft>
              <a:spcPct val="15000"/>
            </a:spcAft>
            <a:buFontTx/>
            <a:buNone/>
          </a:pPr>
          <a:r>
            <a:rPr lang="en-ID" sz="1400" kern="1200" dirty="0"/>
            <a:t>  3.3 Teknik </a:t>
          </a:r>
          <a:r>
            <a:rPr lang="en-ID" sz="1400" kern="1200" dirty="0">
              <a:hlinkClick xmlns:r="http://schemas.openxmlformats.org/officeDocument/2006/relationships" r:id=""/>
            </a:rPr>
            <a:t>Mereview</a:t>
          </a:r>
          <a:r>
            <a:rPr lang="en-ID" sz="1400" kern="1200" dirty="0"/>
            <a:t> Paper</a:t>
          </a:r>
        </a:p>
      </dsp:txBody>
      <dsp:txXfrm>
        <a:off x="3260114" y="2821828"/>
        <a:ext cx="4207239" cy="909544"/>
      </dsp:txXfrm>
    </dsp:sp>
    <dsp:sp modelId="{9F420F5A-4D48-47C1-A068-ED95FB0A6E90}">
      <dsp:nvSpPr>
        <dsp:cNvPr id="0" name=""/>
        <dsp:cNvSpPr/>
      </dsp:nvSpPr>
      <dsp:spPr>
        <a:xfrm>
          <a:off x="2674" y="2670237"/>
          <a:ext cx="3257440" cy="1212726"/>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3. </a:t>
          </a:r>
          <a:r>
            <a:rPr lang="en-US" sz="2400" kern="1200" dirty="0">
              <a:hlinkClick xmlns:r="http://schemas.openxmlformats.org/officeDocument/2006/relationships" r:id=""/>
            </a:rPr>
            <a:t>Literature</a:t>
          </a:r>
          <a:r>
            <a:rPr lang="en-US" sz="2400" kern="1200" dirty="0"/>
            <a:t> Review</a:t>
          </a:r>
          <a:endParaRPr lang="id-ID" sz="2400" kern="1200" dirty="0"/>
        </a:p>
      </dsp:txBody>
      <dsp:txXfrm>
        <a:off x="61874" y="2729437"/>
        <a:ext cx="3139040" cy="1094326"/>
      </dsp:txXfrm>
    </dsp:sp>
    <dsp:sp modelId="{ECB98FF5-C100-4167-A6ED-87F0F931E5B4}">
      <dsp:nvSpPr>
        <dsp:cNvPr id="0" name=""/>
        <dsp:cNvSpPr/>
      </dsp:nvSpPr>
      <dsp:spPr>
        <a:xfrm>
          <a:off x="3260114" y="4004236"/>
          <a:ext cx="4662011" cy="1212726"/>
        </a:xfrm>
        <a:prstGeom prst="rightArrow">
          <a:avLst>
            <a:gd name="adj1" fmla="val 75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fi-FI" sz="1400" kern="1200" dirty="0"/>
            <a:t>  4.1 </a:t>
          </a:r>
          <a:r>
            <a:rPr lang="fi-FI" sz="1400" kern="1200" dirty="0">
              <a:hlinkClick xmlns:r="http://schemas.openxmlformats.org/officeDocument/2006/relationships" r:id=""/>
            </a:rPr>
            <a:t>Mengapa</a:t>
          </a:r>
          <a:r>
            <a:rPr lang="fi-FI" sz="1400" kern="1200" dirty="0"/>
            <a:t> Penulisan dan Publikasi Ilmiah?</a:t>
          </a:r>
          <a:endParaRPr lang="id-ID" sz="1400" kern="1200" dirty="0"/>
        </a:p>
        <a:p>
          <a:pPr marL="114300" lvl="1" indent="-114300" algn="l" defTabSz="622300">
            <a:lnSpc>
              <a:spcPct val="90000"/>
            </a:lnSpc>
            <a:spcBef>
              <a:spcPct val="0"/>
            </a:spcBef>
            <a:spcAft>
              <a:spcPct val="15000"/>
            </a:spcAft>
            <a:buFontTx/>
            <a:buNone/>
          </a:pPr>
          <a:r>
            <a:rPr lang="it-IT" sz="1400" kern="1200" dirty="0"/>
            <a:t>  4.2 </a:t>
          </a:r>
          <a:r>
            <a:rPr lang="it-IT" sz="1400" kern="1200" dirty="0">
              <a:hlinkClick xmlns:r="http://schemas.openxmlformats.org/officeDocument/2006/relationships" r:id=""/>
            </a:rPr>
            <a:t>Sitasi</a:t>
          </a:r>
          <a:r>
            <a:rPr lang="it-IT" sz="1400" kern="1200" dirty="0"/>
            <a:t> dan Penulisan Referensi</a:t>
          </a:r>
          <a:endParaRPr lang="en-ID" sz="1400" kern="1200" dirty="0"/>
        </a:p>
        <a:p>
          <a:pPr marL="114300" lvl="1" indent="-114300" algn="l" defTabSz="622300">
            <a:lnSpc>
              <a:spcPct val="90000"/>
            </a:lnSpc>
            <a:spcBef>
              <a:spcPct val="0"/>
            </a:spcBef>
            <a:spcAft>
              <a:spcPct val="15000"/>
            </a:spcAft>
            <a:buFontTx/>
            <a:buNone/>
          </a:pPr>
          <a:r>
            <a:rPr lang="sv-SE" sz="1400" kern="1200" dirty="0"/>
            <a:t>  4.3 Penulisan </a:t>
          </a:r>
          <a:r>
            <a:rPr lang="sv-SE" sz="1400" kern="1200" dirty="0">
              <a:hlinkClick xmlns:r="http://schemas.openxmlformats.org/officeDocument/2006/relationships" r:id=""/>
            </a:rPr>
            <a:t>Tesis</a:t>
          </a:r>
          <a:endParaRPr lang="en-ID" sz="1400" kern="1200" dirty="0"/>
        </a:p>
        <a:p>
          <a:pPr marL="114300" lvl="1" indent="-114300" algn="l" defTabSz="622300">
            <a:lnSpc>
              <a:spcPct val="90000"/>
            </a:lnSpc>
            <a:spcBef>
              <a:spcPct val="0"/>
            </a:spcBef>
            <a:spcAft>
              <a:spcPct val="15000"/>
            </a:spcAft>
            <a:buFontTx/>
            <a:buNone/>
          </a:pPr>
          <a:r>
            <a:rPr lang="en-ID" sz="1400" kern="1200" dirty="0"/>
            <a:t>  4.4 </a:t>
          </a:r>
          <a:r>
            <a:rPr lang="en-ID" sz="1400" kern="1200" dirty="0">
              <a:hlinkClick xmlns:r="http://schemas.openxmlformats.org/officeDocument/2006/relationships" r:id=""/>
            </a:rPr>
            <a:t>Publikasi </a:t>
          </a:r>
          <a:r>
            <a:rPr lang="en-ID" sz="1400" kern="1200" dirty="0" err="1">
              <a:hlinkClick xmlns:r="http://schemas.openxmlformats.org/officeDocument/2006/relationships" r:id=""/>
            </a:rPr>
            <a:t>Ilmiah</a:t>
          </a:r>
          <a:r>
            <a:rPr lang="en-ID" sz="1400" kern="1200" dirty="0">
              <a:hlinkClick xmlns:r="http://schemas.openxmlformats.org/officeDocument/2006/relationships" r:id=""/>
            </a:rPr>
            <a:t> </a:t>
          </a:r>
          <a:r>
            <a:rPr lang="en-ID" sz="1400" kern="1200" dirty="0" err="1"/>
            <a:t>untuk</a:t>
          </a:r>
          <a:r>
            <a:rPr lang="en-ID" sz="1400" kern="1200" dirty="0"/>
            <a:t> </a:t>
          </a:r>
          <a:r>
            <a:rPr lang="en-ID" sz="1400" kern="1200" dirty="0" err="1"/>
            <a:t>Jurnal</a:t>
          </a:r>
          <a:r>
            <a:rPr lang="en-ID" sz="1400" kern="1200" dirty="0"/>
            <a:t> </a:t>
          </a:r>
          <a:r>
            <a:rPr lang="en-ID" sz="1400" kern="1200" dirty="0" err="1"/>
            <a:t>Internasional</a:t>
          </a:r>
          <a:endParaRPr lang="en-ID" sz="1400" kern="1200" dirty="0"/>
        </a:p>
        <a:p>
          <a:pPr marL="114300" lvl="1" indent="-114300" algn="l" defTabSz="622300">
            <a:lnSpc>
              <a:spcPct val="90000"/>
            </a:lnSpc>
            <a:spcBef>
              <a:spcPct val="0"/>
            </a:spcBef>
            <a:spcAft>
              <a:spcPct val="15000"/>
            </a:spcAft>
            <a:buFontTx/>
            <a:buNone/>
          </a:pPr>
          <a:r>
            <a:rPr lang="en-ID" sz="1400" kern="1200" dirty="0"/>
            <a:t>  4.5 Penulisan </a:t>
          </a:r>
          <a:r>
            <a:rPr lang="en-ID" sz="1400" kern="1200" dirty="0">
              <a:hlinkClick xmlns:r="http://schemas.openxmlformats.org/officeDocument/2006/relationships" r:id=""/>
            </a:rPr>
            <a:t>Systematic Literature Review </a:t>
          </a:r>
          <a:r>
            <a:rPr lang="en-ID" sz="1400" kern="1200" dirty="0"/>
            <a:t>(SLR)</a:t>
          </a:r>
        </a:p>
      </dsp:txBody>
      <dsp:txXfrm>
        <a:off x="3260114" y="4155827"/>
        <a:ext cx="4207239" cy="909544"/>
      </dsp:txXfrm>
    </dsp:sp>
    <dsp:sp modelId="{BFDDA7AB-7BED-4AE4-B749-B6ED5BA813A6}">
      <dsp:nvSpPr>
        <dsp:cNvPr id="0" name=""/>
        <dsp:cNvSpPr/>
      </dsp:nvSpPr>
      <dsp:spPr>
        <a:xfrm>
          <a:off x="2674" y="4004236"/>
          <a:ext cx="3257440" cy="1212726"/>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4. </a:t>
          </a:r>
          <a:r>
            <a:rPr lang="en-US" sz="2400" kern="1200" dirty="0">
              <a:hlinkClick xmlns:r="http://schemas.openxmlformats.org/officeDocument/2006/relationships" r:id=""/>
            </a:rPr>
            <a:t>Penulisan</a:t>
          </a:r>
          <a:r>
            <a:rPr lang="en-US" sz="2400" kern="1200" dirty="0"/>
            <a:t> </a:t>
          </a:r>
          <a:r>
            <a:rPr lang="en-US" sz="2400" kern="1200" dirty="0" err="1"/>
            <a:t>Ilmiah</a:t>
          </a:r>
          <a:endParaRPr lang="id-ID" sz="2400" kern="1200" dirty="0"/>
        </a:p>
      </dsp:txBody>
      <dsp:txXfrm>
        <a:off x="61874" y="4063436"/>
        <a:ext cx="3139040" cy="1094326"/>
      </dsp:txXfrm>
    </dsp:sp>
    <dsp:sp modelId="{51484F68-748F-41D4-83FC-C9DC8DFFAB06}">
      <dsp:nvSpPr>
        <dsp:cNvPr id="0" name=""/>
        <dsp:cNvSpPr/>
      </dsp:nvSpPr>
      <dsp:spPr>
        <a:xfrm>
          <a:off x="3260114" y="5338234"/>
          <a:ext cx="4662011" cy="1212726"/>
        </a:xfrm>
        <a:prstGeom prst="rightArrow">
          <a:avLst>
            <a:gd name="adj1" fmla="val 75000"/>
            <a:gd name="adj2" fmla="val 5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5.1 </a:t>
          </a:r>
          <a:r>
            <a:rPr lang="en-ID" sz="1400" kern="1200" dirty="0">
              <a:hlinkClick xmlns:r="http://schemas.openxmlformats.org/officeDocument/2006/relationships" r:id=""/>
            </a:rPr>
            <a:t>Pembimbingan</a:t>
          </a:r>
          <a:r>
            <a:rPr lang="en-ID" sz="1400" kern="1200" dirty="0"/>
            <a:t> </a:t>
          </a:r>
          <a:r>
            <a:rPr lang="en-ID" sz="1400" kern="1200" dirty="0" err="1"/>
            <a:t>Penelitian</a:t>
          </a:r>
          <a:endParaRPr lang="id-ID" sz="1400" kern="1200" dirty="0"/>
        </a:p>
        <a:p>
          <a:pPr marL="114300" lvl="1" indent="-114300" algn="l" defTabSz="622300">
            <a:lnSpc>
              <a:spcPct val="90000"/>
            </a:lnSpc>
            <a:spcBef>
              <a:spcPct val="0"/>
            </a:spcBef>
            <a:spcAft>
              <a:spcPct val="15000"/>
            </a:spcAft>
            <a:buFontTx/>
            <a:buNone/>
          </a:pPr>
          <a:r>
            <a:rPr lang="en-ID" sz="1400" kern="1200" dirty="0"/>
            <a:t>  5.2 </a:t>
          </a:r>
          <a:r>
            <a:rPr lang="en-ID" sz="1400" kern="1200" dirty="0">
              <a:hlinkClick xmlns:r="http://schemas.openxmlformats.org/officeDocument/2006/relationships" r:id=""/>
            </a:rPr>
            <a:t>Presentasi</a:t>
          </a:r>
          <a:r>
            <a:rPr lang="en-ID" sz="1400" kern="1200" dirty="0"/>
            <a:t> </a:t>
          </a:r>
          <a:r>
            <a:rPr lang="en-ID" sz="1400" kern="1200" dirty="0" err="1"/>
            <a:t>Penelitian</a:t>
          </a:r>
          <a:endParaRPr lang="en-ID" sz="1400" kern="1200" dirty="0"/>
        </a:p>
      </dsp:txBody>
      <dsp:txXfrm>
        <a:off x="3260114" y="5489825"/>
        <a:ext cx="4207239" cy="909544"/>
      </dsp:txXfrm>
    </dsp:sp>
    <dsp:sp modelId="{24D474D5-E24C-4836-B85F-5315FBEDAE2A}">
      <dsp:nvSpPr>
        <dsp:cNvPr id="0" name=""/>
        <dsp:cNvSpPr/>
      </dsp:nvSpPr>
      <dsp:spPr>
        <a:xfrm>
          <a:off x="2674" y="5338234"/>
          <a:ext cx="3257440" cy="121272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5. </a:t>
          </a:r>
          <a:r>
            <a:rPr lang="en-US" sz="2400" kern="1200" dirty="0">
              <a:hlinkClick xmlns:r="http://schemas.openxmlformats.org/officeDocument/2006/relationships" r:id=""/>
            </a:rPr>
            <a:t>Pembimbingan</a:t>
          </a:r>
          <a:r>
            <a:rPr lang="en-US" sz="2400" kern="1200" dirty="0"/>
            <a:t> dan </a:t>
          </a:r>
          <a:br>
            <a:rPr lang="en-US" sz="2400" kern="1200" dirty="0"/>
          </a:br>
          <a:r>
            <a:rPr lang="en-US" sz="2400" kern="1200" dirty="0"/>
            <a:t>    </a:t>
          </a:r>
          <a:r>
            <a:rPr lang="en-US" sz="2400" kern="1200" dirty="0" err="1"/>
            <a:t>Presentasi</a:t>
          </a:r>
          <a:r>
            <a:rPr lang="en-US" sz="2400" kern="1200" dirty="0"/>
            <a:t> </a:t>
          </a:r>
          <a:r>
            <a:rPr lang="en-US" sz="2400" kern="1200" dirty="0" err="1"/>
            <a:t>Penelitian</a:t>
          </a:r>
          <a:endParaRPr lang="id-ID" sz="2400" kern="1200" dirty="0"/>
        </a:p>
      </dsp:txBody>
      <dsp:txXfrm>
        <a:off x="61874" y="5397434"/>
        <a:ext cx="3139040" cy="109432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AD8C9-9A35-4760-8497-3FBBFDCB446D}">
      <dsp:nvSpPr>
        <dsp:cNvPr id="0" name=""/>
        <dsp:cNvSpPr/>
      </dsp:nvSpPr>
      <dsp:spPr>
        <a:xfrm>
          <a:off x="3260114" y="2239"/>
          <a:ext cx="4662011" cy="1212726"/>
        </a:xfrm>
        <a:prstGeom prst="rightArrow">
          <a:avLst>
            <a:gd name="adj1" fmla="val 75000"/>
            <a:gd name="adj2" fmla="val 5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id-ID" sz="1400" kern="1200" dirty="0"/>
            <a:t>  1.1 </a:t>
          </a:r>
          <a:r>
            <a:rPr lang="en-US" sz="1400" kern="1200" dirty="0">
              <a:hlinkClick xmlns:r="http://schemas.openxmlformats.org/officeDocument/2006/relationships" r:id=""/>
            </a:rPr>
            <a:t>Definisi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1.2 </a:t>
          </a:r>
          <a:r>
            <a:rPr lang="en-US" sz="1400" kern="1200" dirty="0">
              <a:hlinkClick xmlns:r="http://schemas.openxmlformats.org/officeDocument/2006/relationships" r:id=""/>
            </a:rPr>
            <a:t>Klasifikasi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1.3 </a:t>
          </a:r>
          <a:r>
            <a:rPr lang="en-US" sz="1400" kern="1200" dirty="0">
              <a:hlinkClick xmlns:r="http://schemas.openxmlformats.org/officeDocument/2006/relationships" r:id=""/>
            </a:rPr>
            <a:t>Gaya</a:t>
          </a:r>
          <a:r>
            <a:rPr lang="en-US" sz="1400" kern="1200" dirty="0"/>
            <a:t> </a:t>
          </a:r>
          <a:r>
            <a:rPr lang="en-US" sz="1400" kern="1200" dirty="0" err="1"/>
            <a:t>Penelitian</a:t>
          </a:r>
          <a:r>
            <a:rPr lang="en-US" sz="1400" kern="1200" dirty="0"/>
            <a:t> Computing</a:t>
          </a:r>
          <a:endParaRPr lang="id-ID" sz="1400" kern="1200" dirty="0"/>
        </a:p>
        <a:p>
          <a:pPr marL="114300" lvl="1" indent="-114300" algn="l" defTabSz="622300">
            <a:lnSpc>
              <a:spcPct val="90000"/>
            </a:lnSpc>
            <a:spcBef>
              <a:spcPct val="0"/>
            </a:spcBef>
            <a:spcAft>
              <a:spcPct val="15000"/>
            </a:spcAft>
            <a:buFontTx/>
            <a:buNone/>
          </a:pPr>
          <a:r>
            <a:rPr lang="en-US" sz="1400" kern="1200" dirty="0"/>
            <a:t>  1.4 </a:t>
          </a:r>
          <a:r>
            <a:rPr lang="en-US" sz="1400" kern="1200" dirty="0">
              <a:hlinkClick xmlns:r="http://schemas.openxmlformats.org/officeDocument/2006/relationships" r:id=""/>
            </a:rPr>
            <a:t>Kontribusi</a:t>
          </a:r>
          <a:r>
            <a:rPr lang="en-US" sz="1400" kern="1200" dirty="0"/>
            <a:t> dan </a:t>
          </a:r>
          <a:r>
            <a:rPr lang="en-US" sz="1400" kern="1200" dirty="0" err="1"/>
            <a:t>Orisinalitas</a:t>
          </a:r>
          <a:endParaRPr lang="id-ID" sz="1400" kern="1200" dirty="0"/>
        </a:p>
      </dsp:txBody>
      <dsp:txXfrm>
        <a:off x="3260114" y="153830"/>
        <a:ext cx="4207239" cy="909544"/>
      </dsp:txXfrm>
    </dsp:sp>
    <dsp:sp modelId="{666E94A9-7497-4713-A0C8-9488B8ED8407}">
      <dsp:nvSpPr>
        <dsp:cNvPr id="0" name=""/>
        <dsp:cNvSpPr/>
      </dsp:nvSpPr>
      <dsp:spPr>
        <a:xfrm>
          <a:off x="0" y="0"/>
          <a:ext cx="3257440" cy="1212726"/>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Font typeface="+mj-lt"/>
            <a:buNone/>
          </a:pPr>
          <a:r>
            <a:rPr lang="id-ID" sz="2400" kern="1200" dirty="0"/>
            <a:t>1. </a:t>
          </a:r>
          <a:r>
            <a:rPr lang="id-ID" sz="2400" u="none" kern="1200" dirty="0">
              <a:hlinkClick xmlns:r="http://schemas.openxmlformats.org/officeDocument/2006/relationships" r:id=""/>
            </a:rPr>
            <a:t>Pengantar</a:t>
          </a:r>
          <a:r>
            <a:rPr lang="id-ID" sz="2400" u="none" kern="1200" dirty="0"/>
            <a:t> </a:t>
          </a:r>
          <a:r>
            <a:rPr lang="en-US" sz="2400" u="none" kern="1200" dirty="0" err="1"/>
            <a:t>Penelitian</a:t>
          </a:r>
          <a:endParaRPr lang="en-US" sz="2400" u="none" kern="1200" dirty="0"/>
        </a:p>
      </dsp:txBody>
      <dsp:txXfrm>
        <a:off x="59200" y="59200"/>
        <a:ext cx="3139040" cy="1094326"/>
      </dsp:txXfrm>
    </dsp:sp>
    <dsp:sp modelId="{F91DF6CE-794F-4A9F-8751-7D4B97D9FA92}">
      <dsp:nvSpPr>
        <dsp:cNvPr id="0" name=""/>
        <dsp:cNvSpPr/>
      </dsp:nvSpPr>
      <dsp:spPr>
        <a:xfrm>
          <a:off x="3260114" y="1336238"/>
          <a:ext cx="4662011" cy="1212726"/>
        </a:xfrm>
        <a:prstGeom prst="rightArrow">
          <a:avLst>
            <a:gd name="adj1" fmla="val 75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2.1 </a:t>
          </a:r>
          <a:r>
            <a:rPr lang="en-ID" sz="1400" kern="1200" dirty="0" err="1"/>
            <a:t>Tahapan</a:t>
          </a:r>
          <a:r>
            <a:rPr lang="en-ID" sz="1400" kern="1200" dirty="0"/>
            <a:t> </a:t>
          </a:r>
          <a:r>
            <a:rPr lang="en-ID" sz="1400" kern="1200" dirty="0" err="1"/>
            <a:t>Penelitian</a:t>
          </a:r>
          <a:r>
            <a:rPr lang="en-ID" sz="1400" kern="1200" dirty="0"/>
            <a:t> </a:t>
          </a:r>
          <a:r>
            <a:rPr lang="en-ID" sz="1400" kern="1200" dirty="0">
              <a:hlinkClick xmlns:r="http://schemas.openxmlformats.org/officeDocument/2006/relationships" r:id=""/>
            </a:rPr>
            <a:t>Umum</a:t>
          </a:r>
          <a:endParaRPr lang="id-ID" sz="1400" kern="1200" dirty="0"/>
        </a:p>
        <a:p>
          <a:pPr marL="114300" lvl="1" indent="-114300" algn="l" defTabSz="622300">
            <a:lnSpc>
              <a:spcPct val="90000"/>
            </a:lnSpc>
            <a:spcBef>
              <a:spcPct val="0"/>
            </a:spcBef>
            <a:spcAft>
              <a:spcPct val="15000"/>
            </a:spcAft>
            <a:buFontTx/>
            <a:buNone/>
          </a:pPr>
          <a:r>
            <a:rPr lang="en-ID" sz="1400" kern="1200" dirty="0"/>
            <a:t>  2.2 Tahapan Penelitian </a:t>
          </a:r>
          <a:r>
            <a:rPr lang="en-ID" sz="1400" kern="1200" dirty="0">
              <a:hlinkClick xmlns:r="http://schemas.openxmlformats.org/officeDocument/2006/relationships" r:id=""/>
            </a:rPr>
            <a:t>Computing</a:t>
          </a:r>
          <a:endParaRPr lang="en-ID" sz="1400" kern="1200" dirty="0"/>
        </a:p>
        <a:p>
          <a:pPr marL="114300" lvl="1" indent="-114300" algn="l" defTabSz="622300">
            <a:lnSpc>
              <a:spcPct val="90000"/>
            </a:lnSpc>
            <a:spcBef>
              <a:spcPct val="0"/>
            </a:spcBef>
            <a:spcAft>
              <a:spcPct val="15000"/>
            </a:spcAft>
            <a:buFontTx/>
            <a:buNone/>
          </a:pPr>
          <a:r>
            <a:rPr lang="en-ID" sz="1400" kern="1200" dirty="0"/>
            <a:t>  2.3 Tahapan </a:t>
          </a:r>
          <a:r>
            <a:rPr lang="en-ID" sz="1400" kern="1200" dirty="0" err="1"/>
            <a:t>Penelitian</a:t>
          </a:r>
          <a:r>
            <a:rPr lang="en-ID" sz="1400" kern="1200" dirty="0"/>
            <a:t> Computing</a:t>
          </a:r>
          <a:br>
            <a:rPr lang="en-ID" sz="1400" kern="1200" dirty="0"/>
          </a:br>
          <a:r>
            <a:rPr lang="en-ID" sz="1400" kern="1200" dirty="0"/>
            <a:t>      </a:t>
          </a:r>
          <a:r>
            <a:rPr lang="en-ID" sz="1400" kern="1200" dirty="0" err="1"/>
            <a:t>Fokus</a:t>
          </a:r>
          <a:r>
            <a:rPr lang="en-ID" sz="1400" kern="1200" dirty="0"/>
            <a:t> </a:t>
          </a:r>
          <a:r>
            <a:rPr lang="en-ID" sz="1400" kern="1200" dirty="0">
              <a:hlinkClick xmlns:r="http://schemas.openxmlformats.org/officeDocument/2006/relationships" r:id=""/>
            </a:rPr>
            <a:t>Perbaikan </a:t>
          </a:r>
          <a:r>
            <a:rPr lang="en-ID" sz="1400" kern="1200" dirty="0" err="1">
              <a:hlinkClick xmlns:r="http://schemas.openxmlformats.org/officeDocument/2006/relationships" r:id=""/>
            </a:rPr>
            <a:t>Algoritma</a:t>
          </a:r>
          <a:endParaRPr lang="en-ID" sz="1400" kern="1200" dirty="0"/>
        </a:p>
      </dsp:txBody>
      <dsp:txXfrm>
        <a:off x="3260114" y="1487829"/>
        <a:ext cx="4207239" cy="909544"/>
      </dsp:txXfrm>
    </dsp:sp>
    <dsp:sp modelId="{FA5D5B51-90B1-447A-A665-2C1539C0F53F}">
      <dsp:nvSpPr>
        <dsp:cNvPr id="0" name=""/>
        <dsp:cNvSpPr/>
      </dsp:nvSpPr>
      <dsp:spPr>
        <a:xfrm>
          <a:off x="2674" y="1336238"/>
          <a:ext cx="3257440" cy="1212726"/>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2. </a:t>
          </a:r>
          <a:r>
            <a:rPr lang="en-US" sz="2400" kern="1200" dirty="0">
              <a:hlinkClick xmlns:r="http://schemas.openxmlformats.org/officeDocument/2006/relationships" r:id=""/>
            </a:rPr>
            <a:t>Tahapan</a:t>
          </a:r>
          <a:r>
            <a:rPr lang="en-US" sz="2400" kern="1200" dirty="0"/>
            <a:t> </a:t>
          </a:r>
          <a:r>
            <a:rPr lang="en-US" sz="2400" kern="1200" dirty="0" err="1"/>
            <a:t>Penelitian</a:t>
          </a:r>
          <a:endParaRPr lang="id-ID" sz="2400" kern="1200" dirty="0"/>
        </a:p>
      </dsp:txBody>
      <dsp:txXfrm>
        <a:off x="61874" y="1395438"/>
        <a:ext cx="3139040" cy="1094326"/>
      </dsp:txXfrm>
    </dsp:sp>
    <dsp:sp modelId="{E5AEE29A-FBB5-4C88-9D61-EB0BDB656804}">
      <dsp:nvSpPr>
        <dsp:cNvPr id="0" name=""/>
        <dsp:cNvSpPr/>
      </dsp:nvSpPr>
      <dsp:spPr>
        <a:xfrm>
          <a:off x="3260114" y="2670237"/>
          <a:ext cx="4662011" cy="1212726"/>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3.1 </a:t>
          </a:r>
          <a:r>
            <a:rPr lang="en-ID" sz="1400" kern="1200" dirty="0">
              <a:hlinkClick xmlns:r="http://schemas.openxmlformats.org/officeDocument/2006/relationships" r:id=""/>
            </a:rPr>
            <a:t>Literatur</a:t>
          </a:r>
          <a:r>
            <a:rPr lang="en-ID" sz="1400" kern="1200" dirty="0"/>
            <a:t> </a:t>
          </a:r>
          <a:r>
            <a:rPr lang="en-ID" sz="1400" kern="1200" dirty="0" err="1"/>
            <a:t>Ilmiah</a:t>
          </a:r>
          <a:endParaRPr lang="id-ID" sz="1400" kern="1200" dirty="0"/>
        </a:p>
        <a:p>
          <a:pPr marL="114300" lvl="1" indent="-114300" algn="l" defTabSz="622300">
            <a:lnSpc>
              <a:spcPct val="90000"/>
            </a:lnSpc>
            <a:spcBef>
              <a:spcPct val="0"/>
            </a:spcBef>
            <a:spcAft>
              <a:spcPct val="15000"/>
            </a:spcAft>
            <a:buFontTx/>
            <a:buNone/>
          </a:pPr>
          <a:r>
            <a:rPr lang="en-ID" sz="1400" kern="1200" dirty="0"/>
            <a:t>  3.2 Teknik </a:t>
          </a:r>
          <a:r>
            <a:rPr lang="en-ID" sz="1400" kern="1200" dirty="0">
              <a:hlinkClick xmlns:r="http://schemas.openxmlformats.org/officeDocument/2006/relationships" r:id=""/>
            </a:rPr>
            <a:t>Mengelola</a:t>
          </a:r>
          <a:r>
            <a:rPr lang="en-ID" sz="1400" kern="1200" dirty="0"/>
            <a:t> Paper</a:t>
          </a:r>
        </a:p>
        <a:p>
          <a:pPr marL="114300" lvl="1" indent="-114300" algn="l" defTabSz="622300">
            <a:lnSpc>
              <a:spcPct val="90000"/>
            </a:lnSpc>
            <a:spcBef>
              <a:spcPct val="0"/>
            </a:spcBef>
            <a:spcAft>
              <a:spcPct val="15000"/>
            </a:spcAft>
            <a:buFontTx/>
            <a:buNone/>
          </a:pPr>
          <a:r>
            <a:rPr lang="en-ID" sz="1400" kern="1200" dirty="0"/>
            <a:t>  3.3 Teknik </a:t>
          </a:r>
          <a:r>
            <a:rPr lang="en-ID" sz="1400" kern="1200" dirty="0">
              <a:hlinkClick xmlns:r="http://schemas.openxmlformats.org/officeDocument/2006/relationships" r:id=""/>
            </a:rPr>
            <a:t>Mereview</a:t>
          </a:r>
          <a:r>
            <a:rPr lang="en-ID" sz="1400" kern="1200" dirty="0"/>
            <a:t> Paper</a:t>
          </a:r>
        </a:p>
      </dsp:txBody>
      <dsp:txXfrm>
        <a:off x="3260114" y="2821828"/>
        <a:ext cx="4207239" cy="909544"/>
      </dsp:txXfrm>
    </dsp:sp>
    <dsp:sp modelId="{9F420F5A-4D48-47C1-A068-ED95FB0A6E90}">
      <dsp:nvSpPr>
        <dsp:cNvPr id="0" name=""/>
        <dsp:cNvSpPr/>
      </dsp:nvSpPr>
      <dsp:spPr>
        <a:xfrm>
          <a:off x="2674" y="2670237"/>
          <a:ext cx="3257440" cy="1212726"/>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3. </a:t>
          </a:r>
          <a:r>
            <a:rPr lang="en-US" sz="2400" kern="1200" dirty="0">
              <a:hlinkClick xmlns:r="http://schemas.openxmlformats.org/officeDocument/2006/relationships" r:id=""/>
            </a:rPr>
            <a:t>Literature</a:t>
          </a:r>
          <a:r>
            <a:rPr lang="en-US" sz="2400" kern="1200" dirty="0"/>
            <a:t> Review</a:t>
          </a:r>
          <a:endParaRPr lang="id-ID" sz="2400" kern="1200" dirty="0"/>
        </a:p>
      </dsp:txBody>
      <dsp:txXfrm>
        <a:off x="61874" y="2729437"/>
        <a:ext cx="3139040" cy="1094326"/>
      </dsp:txXfrm>
    </dsp:sp>
    <dsp:sp modelId="{ECB98FF5-C100-4167-A6ED-87F0F931E5B4}">
      <dsp:nvSpPr>
        <dsp:cNvPr id="0" name=""/>
        <dsp:cNvSpPr/>
      </dsp:nvSpPr>
      <dsp:spPr>
        <a:xfrm>
          <a:off x="3260114" y="4004236"/>
          <a:ext cx="4662011" cy="1212726"/>
        </a:xfrm>
        <a:prstGeom prst="rightArrow">
          <a:avLst>
            <a:gd name="adj1" fmla="val 75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fi-FI" sz="1400" kern="1200" dirty="0"/>
            <a:t>  4.1 </a:t>
          </a:r>
          <a:r>
            <a:rPr lang="fi-FI" sz="1400" kern="1200" dirty="0">
              <a:hlinkClick xmlns:r="http://schemas.openxmlformats.org/officeDocument/2006/relationships" r:id=""/>
            </a:rPr>
            <a:t>Mengapa</a:t>
          </a:r>
          <a:r>
            <a:rPr lang="fi-FI" sz="1400" kern="1200" dirty="0"/>
            <a:t> Penulisan dan Publikasi Ilmiah?</a:t>
          </a:r>
          <a:endParaRPr lang="id-ID" sz="1400" kern="1200" dirty="0"/>
        </a:p>
        <a:p>
          <a:pPr marL="114300" lvl="1" indent="-114300" algn="l" defTabSz="622300">
            <a:lnSpc>
              <a:spcPct val="90000"/>
            </a:lnSpc>
            <a:spcBef>
              <a:spcPct val="0"/>
            </a:spcBef>
            <a:spcAft>
              <a:spcPct val="15000"/>
            </a:spcAft>
            <a:buFontTx/>
            <a:buNone/>
          </a:pPr>
          <a:r>
            <a:rPr lang="it-IT" sz="1400" kern="1200" dirty="0"/>
            <a:t>  4.2 </a:t>
          </a:r>
          <a:r>
            <a:rPr lang="it-IT" sz="1400" kern="1200" dirty="0">
              <a:hlinkClick xmlns:r="http://schemas.openxmlformats.org/officeDocument/2006/relationships" r:id=""/>
            </a:rPr>
            <a:t>Sitasi</a:t>
          </a:r>
          <a:r>
            <a:rPr lang="it-IT" sz="1400" kern="1200" dirty="0"/>
            <a:t> dan Penulisan Referensi</a:t>
          </a:r>
          <a:endParaRPr lang="en-ID" sz="1400" kern="1200" dirty="0"/>
        </a:p>
        <a:p>
          <a:pPr marL="114300" lvl="1" indent="-114300" algn="l" defTabSz="622300">
            <a:lnSpc>
              <a:spcPct val="90000"/>
            </a:lnSpc>
            <a:spcBef>
              <a:spcPct val="0"/>
            </a:spcBef>
            <a:spcAft>
              <a:spcPct val="15000"/>
            </a:spcAft>
            <a:buFontTx/>
            <a:buNone/>
          </a:pPr>
          <a:r>
            <a:rPr lang="sv-SE" sz="1400" kern="1200" dirty="0"/>
            <a:t>  4.3 Penulisan </a:t>
          </a:r>
          <a:r>
            <a:rPr lang="sv-SE" sz="1400" kern="1200" dirty="0">
              <a:hlinkClick xmlns:r="http://schemas.openxmlformats.org/officeDocument/2006/relationships" r:id=""/>
            </a:rPr>
            <a:t>Tesis</a:t>
          </a:r>
          <a:endParaRPr lang="en-ID" sz="1400" kern="1200" dirty="0"/>
        </a:p>
        <a:p>
          <a:pPr marL="114300" lvl="1" indent="-114300" algn="l" defTabSz="622300">
            <a:lnSpc>
              <a:spcPct val="90000"/>
            </a:lnSpc>
            <a:spcBef>
              <a:spcPct val="0"/>
            </a:spcBef>
            <a:spcAft>
              <a:spcPct val="15000"/>
            </a:spcAft>
            <a:buFontTx/>
            <a:buNone/>
          </a:pPr>
          <a:r>
            <a:rPr lang="en-ID" sz="1400" kern="1200" dirty="0"/>
            <a:t>  4.4 </a:t>
          </a:r>
          <a:r>
            <a:rPr lang="en-ID" sz="1400" kern="1200" dirty="0">
              <a:hlinkClick xmlns:r="http://schemas.openxmlformats.org/officeDocument/2006/relationships" r:id=""/>
            </a:rPr>
            <a:t>Publikasi </a:t>
          </a:r>
          <a:r>
            <a:rPr lang="en-ID" sz="1400" kern="1200" dirty="0" err="1">
              <a:hlinkClick xmlns:r="http://schemas.openxmlformats.org/officeDocument/2006/relationships" r:id=""/>
            </a:rPr>
            <a:t>Ilmiah</a:t>
          </a:r>
          <a:r>
            <a:rPr lang="en-ID" sz="1400" kern="1200" dirty="0">
              <a:hlinkClick xmlns:r="http://schemas.openxmlformats.org/officeDocument/2006/relationships" r:id=""/>
            </a:rPr>
            <a:t> </a:t>
          </a:r>
          <a:r>
            <a:rPr lang="en-ID" sz="1400" kern="1200" dirty="0" err="1"/>
            <a:t>untuk</a:t>
          </a:r>
          <a:r>
            <a:rPr lang="en-ID" sz="1400" kern="1200" dirty="0"/>
            <a:t> </a:t>
          </a:r>
          <a:r>
            <a:rPr lang="en-ID" sz="1400" kern="1200" dirty="0" err="1"/>
            <a:t>Jurnal</a:t>
          </a:r>
          <a:r>
            <a:rPr lang="en-ID" sz="1400" kern="1200" dirty="0"/>
            <a:t> </a:t>
          </a:r>
          <a:r>
            <a:rPr lang="en-ID" sz="1400" kern="1200" dirty="0" err="1"/>
            <a:t>Internasional</a:t>
          </a:r>
          <a:endParaRPr lang="en-ID" sz="1400" kern="1200" dirty="0"/>
        </a:p>
        <a:p>
          <a:pPr marL="114300" lvl="1" indent="-114300" algn="l" defTabSz="622300">
            <a:lnSpc>
              <a:spcPct val="90000"/>
            </a:lnSpc>
            <a:spcBef>
              <a:spcPct val="0"/>
            </a:spcBef>
            <a:spcAft>
              <a:spcPct val="15000"/>
            </a:spcAft>
            <a:buFontTx/>
            <a:buNone/>
          </a:pPr>
          <a:r>
            <a:rPr lang="en-ID" sz="1400" kern="1200" dirty="0"/>
            <a:t>  4.5 Penulisan </a:t>
          </a:r>
          <a:r>
            <a:rPr lang="en-ID" sz="1400" kern="1200" dirty="0">
              <a:hlinkClick xmlns:r="http://schemas.openxmlformats.org/officeDocument/2006/relationships" r:id=""/>
            </a:rPr>
            <a:t>Systematic Literature Review </a:t>
          </a:r>
          <a:r>
            <a:rPr lang="en-ID" sz="1400" kern="1200" dirty="0"/>
            <a:t>(SLR)</a:t>
          </a:r>
        </a:p>
      </dsp:txBody>
      <dsp:txXfrm>
        <a:off x="3260114" y="4155827"/>
        <a:ext cx="4207239" cy="909544"/>
      </dsp:txXfrm>
    </dsp:sp>
    <dsp:sp modelId="{BFDDA7AB-7BED-4AE4-B749-B6ED5BA813A6}">
      <dsp:nvSpPr>
        <dsp:cNvPr id="0" name=""/>
        <dsp:cNvSpPr/>
      </dsp:nvSpPr>
      <dsp:spPr>
        <a:xfrm>
          <a:off x="2674" y="4004236"/>
          <a:ext cx="3257440" cy="1212726"/>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4. </a:t>
          </a:r>
          <a:r>
            <a:rPr lang="en-US" sz="2400" kern="1200" dirty="0">
              <a:hlinkClick xmlns:r="http://schemas.openxmlformats.org/officeDocument/2006/relationships" r:id=""/>
            </a:rPr>
            <a:t>Penulisan</a:t>
          </a:r>
          <a:r>
            <a:rPr lang="en-US" sz="2400" kern="1200" dirty="0"/>
            <a:t> </a:t>
          </a:r>
          <a:r>
            <a:rPr lang="en-US" sz="2400" kern="1200" dirty="0" err="1"/>
            <a:t>Ilmiah</a:t>
          </a:r>
          <a:endParaRPr lang="id-ID" sz="2400" kern="1200" dirty="0"/>
        </a:p>
      </dsp:txBody>
      <dsp:txXfrm>
        <a:off x="61874" y="4063436"/>
        <a:ext cx="3139040" cy="1094326"/>
      </dsp:txXfrm>
    </dsp:sp>
    <dsp:sp modelId="{51484F68-748F-41D4-83FC-C9DC8DFFAB06}">
      <dsp:nvSpPr>
        <dsp:cNvPr id="0" name=""/>
        <dsp:cNvSpPr/>
      </dsp:nvSpPr>
      <dsp:spPr>
        <a:xfrm>
          <a:off x="3260114" y="5338234"/>
          <a:ext cx="4662011" cy="1212726"/>
        </a:xfrm>
        <a:prstGeom prst="rightArrow">
          <a:avLst>
            <a:gd name="adj1" fmla="val 75000"/>
            <a:gd name="adj2" fmla="val 5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5.1 </a:t>
          </a:r>
          <a:r>
            <a:rPr lang="en-ID" sz="1400" kern="1200" dirty="0">
              <a:hlinkClick xmlns:r="http://schemas.openxmlformats.org/officeDocument/2006/relationships" r:id=""/>
            </a:rPr>
            <a:t>Pembimbingan</a:t>
          </a:r>
          <a:r>
            <a:rPr lang="en-ID" sz="1400" kern="1200" dirty="0"/>
            <a:t> </a:t>
          </a:r>
          <a:r>
            <a:rPr lang="en-ID" sz="1400" kern="1200" dirty="0" err="1"/>
            <a:t>Penelitian</a:t>
          </a:r>
          <a:endParaRPr lang="id-ID" sz="1400" kern="1200" dirty="0"/>
        </a:p>
        <a:p>
          <a:pPr marL="114300" lvl="1" indent="-114300" algn="l" defTabSz="622300">
            <a:lnSpc>
              <a:spcPct val="90000"/>
            </a:lnSpc>
            <a:spcBef>
              <a:spcPct val="0"/>
            </a:spcBef>
            <a:spcAft>
              <a:spcPct val="15000"/>
            </a:spcAft>
            <a:buFontTx/>
            <a:buNone/>
          </a:pPr>
          <a:r>
            <a:rPr lang="en-ID" sz="1400" kern="1200" dirty="0"/>
            <a:t>  5.2 </a:t>
          </a:r>
          <a:r>
            <a:rPr lang="en-ID" sz="1400" kern="1200" dirty="0">
              <a:hlinkClick xmlns:r="http://schemas.openxmlformats.org/officeDocument/2006/relationships" r:id=""/>
            </a:rPr>
            <a:t>Presentasi</a:t>
          </a:r>
          <a:r>
            <a:rPr lang="en-ID" sz="1400" kern="1200" dirty="0"/>
            <a:t> </a:t>
          </a:r>
          <a:r>
            <a:rPr lang="en-ID" sz="1400" kern="1200" dirty="0" err="1"/>
            <a:t>Penelitian</a:t>
          </a:r>
          <a:endParaRPr lang="en-ID" sz="1400" kern="1200" dirty="0"/>
        </a:p>
      </dsp:txBody>
      <dsp:txXfrm>
        <a:off x="3260114" y="5489825"/>
        <a:ext cx="4207239" cy="909544"/>
      </dsp:txXfrm>
    </dsp:sp>
    <dsp:sp modelId="{24D474D5-E24C-4836-B85F-5315FBEDAE2A}">
      <dsp:nvSpPr>
        <dsp:cNvPr id="0" name=""/>
        <dsp:cNvSpPr/>
      </dsp:nvSpPr>
      <dsp:spPr>
        <a:xfrm>
          <a:off x="2674" y="5338234"/>
          <a:ext cx="3257440" cy="121272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5. </a:t>
          </a:r>
          <a:r>
            <a:rPr lang="en-US" sz="2400" kern="1200" dirty="0">
              <a:hlinkClick xmlns:r="http://schemas.openxmlformats.org/officeDocument/2006/relationships" r:id=""/>
            </a:rPr>
            <a:t>Pembimbingan</a:t>
          </a:r>
          <a:r>
            <a:rPr lang="en-US" sz="2400" kern="1200" dirty="0"/>
            <a:t> dan </a:t>
          </a:r>
          <a:br>
            <a:rPr lang="en-US" sz="2400" kern="1200" dirty="0"/>
          </a:br>
          <a:r>
            <a:rPr lang="en-US" sz="2400" kern="1200" dirty="0"/>
            <a:t>    </a:t>
          </a:r>
          <a:r>
            <a:rPr lang="en-US" sz="2400" kern="1200" dirty="0" err="1"/>
            <a:t>Presentasi</a:t>
          </a:r>
          <a:r>
            <a:rPr lang="en-US" sz="2400" kern="1200" dirty="0"/>
            <a:t> </a:t>
          </a:r>
          <a:r>
            <a:rPr lang="en-US" sz="2400" kern="1200" dirty="0" err="1"/>
            <a:t>Penelitian</a:t>
          </a:r>
          <a:endParaRPr lang="id-ID" sz="2400" kern="1200" dirty="0"/>
        </a:p>
      </dsp:txBody>
      <dsp:txXfrm>
        <a:off x="61874" y="5397434"/>
        <a:ext cx="3139040" cy="10943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AD8C9-9A35-4760-8497-3FBBFDCB446D}">
      <dsp:nvSpPr>
        <dsp:cNvPr id="0" name=""/>
        <dsp:cNvSpPr/>
      </dsp:nvSpPr>
      <dsp:spPr>
        <a:xfrm>
          <a:off x="3260114" y="2239"/>
          <a:ext cx="4662011" cy="1212726"/>
        </a:xfrm>
        <a:prstGeom prst="rightArrow">
          <a:avLst>
            <a:gd name="adj1" fmla="val 75000"/>
            <a:gd name="adj2" fmla="val 5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id-ID" sz="1400" kern="1200" dirty="0"/>
            <a:t>  1.1 </a:t>
          </a:r>
          <a:r>
            <a:rPr lang="en-US" sz="1400" kern="1200" dirty="0">
              <a:hlinkClick xmlns:r="http://schemas.openxmlformats.org/officeDocument/2006/relationships" r:id=""/>
            </a:rPr>
            <a:t>Definisi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1.2 </a:t>
          </a:r>
          <a:r>
            <a:rPr lang="en-US" sz="1400" kern="1200" dirty="0">
              <a:hlinkClick xmlns:r="http://schemas.openxmlformats.org/officeDocument/2006/relationships" r:id=""/>
            </a:rPr>
            <a:t>Klasifikasi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1.3 </a:t>
          </a:r>
          <a:r>
            <a:rPr lang="en-US" sz="1400" kern="1200" dirty="0">
              <a:hlinkClick xmlns:r="http://schemas.openxmlformats.org/officeDocument/2006/relationships" r:id=""/>
            </a:rPr>
            <a:t>Gaya</a:t>
          </a:r>
          <a:r>
            <a:rPr lang="en-US" sz="1400" kern="1200" dirty="0"/>
            <a:t> </a:t>
          </a:r>
          <a:r>
            <a:rPr lang="en-US" sz="1400" kern="1200" dirty="0" err="1"/>
            <a:t>Penelitian</a:t>
          </a:r>
          <a:r>
            <a:rPr lang="en-US" sz="1400" kern="1200" dirty="0"/>
            <a:t> Computing</a:t>
          </a:r>
          <a:endParaRPr lang="id-ID" sz="1400" kern="1200" dirty="0"/>
        </a:p>
        <a:p>
          <a:pPr marL="114300" lvl="1" indent="-114300" algn="l" defTabSz="622300">
            <a:lnSpc>
              <a:spcPct val="90000"/>
            </a:lnSpc>
            <a:spcBef>
              <a:spcPct val="0"/>
            </a:spcBef>
            <a:spcAft>
              <a:spcPct val="15000"/>
            </a:spcAft>
            <a:buFontTx/>
            <a:buNone/>
          </a:pPr>
          <a:r>
            <a:rPr lang="en-US" sz="1400" kern="1200" dirty="0"/>
            <a:t>  1.4 </a:t>
          </a:r>
          <a:r>
            <a:rPr lang="en-US" sz="1400" kern="1200" dirty="0">
              <a:hlinkClick xmlns:r="http://schemas.openxmlformats.org/officeDocument/2006/relationships" r:id=""/>
            </a:rPr>
            <a:t>Kontribusi</a:t>
          </a:r>
          <a:r>
            <a:rPr lang="en-US" sz="1400" kern="1200" dirty="0"/>
            <a:t> dan </a:t>
          </a:r>
          <a:r>
            <a:rPr lang="en-US" sz="1400" kern="1200" dirty="0" err="1"/>
            <a:t>Orisinalitas</a:t>
          </a:r>
          <a:endParaRPr lang="id-ID" sz="1400" kern="1200" dirty="0"/>
        </a:p>
      </dsp:txBody>
      <dsp:txXfrm>
        <a:off x="3260114" y="153830"/>
        <a:ext cx="4207239" cy="909544"/>
      </dsp:txXfrm>
    </dsp:sp>
    <dsp:sp modelId="{666E94A9-7497-4713-A0C8-9488B8ED8407}">
      <dsp:nvSpPr>
        <dsp:cNvPr id="0" name=""/>
        <dsp:cNvSpPr/>
      </dsp:nvSpPr>
      <dsp:spPr>
        <a:xfrm>
          <a:off x="0" y="0"/>
          <a:ext cx="3257440" cy="1212726"/>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Font typeface="+mj-lt"/>
            <a:buNone/>
          </a:pPr>
          <a:r>
            <a:rPr lang="id-ID" sz="2400" kern="1200" dirty="0"/>
            <a:t>1. </a:t>
          </a:r>
          <a:r>
            <a:rPr lang="id-ID" sz="2400" u="none" kern="1200" dirty="0">
              <a:hlinkClick xmlns:r="http://schemas.openxmlformats.org/officeDocument/2006/relationships" r:id=""/>
            </a:rPr>
            <a:t>Pengantar</a:t>
          </a:r>
          <a:r>
            <a:rPr lang="id-ID" sz="2400" u="none" kern="1200" dirty="0"/>
            <a:t> </a:t>
          </a:r>
          <a:r>
            <a:rPr lang="en-US" sz="2400" u="none" kern="1200" dirty="0" err="1"/>
            <a:t>Penelitian</a:t>
          </a:r>
          <a:endParaRPr lang="en-US" sz="2400" u="none" kern="1200" dirty="0"/>
        </a:p>
      </dsp:txBody>
      <dsp:txXfrm>
        <a:off x="59200" y="59200"/>
        <a:ext cx="3139040" cy="1094326"/>
      </dsp:txXfrm>
    </dsp:sp>
    <dsp:sp modelId="{F91DF6CE-794F-4A9F-8751-7D4B97D9FA92}">
      <dsp:nvSpPr>
        <dsp:cNvPr id="0" name=""/>
        <dsp:cNvSpPr/>
      </dsp:nvSpPr>
      <dsp:spPr>
        <a:xfrm>
          <a:off x="3260114" y="1336238"/>
          <a:ext cx="4662011" cy="1212726"/>
        </a:xfrm>
        <a:prstGeom prst="rightArrow">
          <a:avLst>
            <a:gd name="adj1" fmla="val 75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2.1 </a:t>
          </a:r>
          <a:r>
            <a:rPr lang="en-ID" sz="1400" kern="1200" dirty="0" err="1"/>
            <a:t>Tahapan</a:t>
          </a:r>
          <a:r>
            <a:rPr lang="en-ID" sz="1400" kern="1200" dirty="0"/>
            <a:t> </a:t>
          </a:r>
          <a:r>
            <a:rPr lang="en-ID" sz="1400" kern="1200" dirty="0" err="1"/>
            <a:t>Penelitian</a:t>
          </a:r>
          <a:r>
            <a:rPr lang="en-ID" sz="1400" kern="1200" dirty="0"/>
            <a:t> </a:t>
          </a:r>
          <a:r>
            <a:rPr lang="en-ID" sz="1400" kern="1200" dirty="0">
              <a:hlinkClick xmlns:r="http://schemas.openxmlformats.org/officeDocument/2006/relationships" r:id=""/>
            </a:rPr>
            <a:t>Umum</a:t>
          </a:r>
          <a:endParaRPr lang="id-ID" sz="1400" kern="1200" dirty="0"/>
        </a:p>
        <a:p>
          <a:pPr marL="114300" lvl="1" indent="-114300" algn="l" defTabSz="622300">
            <a:lnSpc>
              <a:spcPct val="90000"/>
            </a:lnSpc>
            <a:spcBef>
              <a:spcPct val="0"/>
            </a:spcBef>
            <a:spcAft>
              <a:spcPct val="15000"/>
            </a:spcAft>
            <a:buFontTx/>
            <a:buNone/>
          </a:pPr>
          <a:r>
            <a:rPr lang="en-ID" sz="1400" kern="1200" dirty="0"/>
            <a:t>  2.2 Tahapan Penelitian </a:t>
          </a:r>
          <a:r>
            <a:rPr lang="en-ID" sz="1400" kern="1200" dirty="0">
              <a:hlinkClick xmlns:r="http://schemas.openxmlformats.org/officeDocument/2006/relationships" r:id=""/>
            </a:rPr>
            <a:t>Computing</a:t>
          </a:r>
          <a:endParaRPr lang="en-ID" sz="1400" kern="1200" dirty="0"/>
        </a:p>
        <a:p>
          <a:pPr marL="114300" lvl="1" indent="-114300" algn="l" defTabSz="622300">
            <a:lnSpc>
              <a:spcPct val="90000"/>
            </a:lnSpc>
            <a:spcBef>
              <a:spcPct val="0"/>
            </a:spcBef>
            <a:spcAft>
              <a:spcPct val="15000"/>
            </a:spcAft>
            <a:buFontTx/>
            <a:buNone/>
          </a:pPr>
          <a:r>
            <a:rPr lang="en-ID" sz="1400" kern="1200" dirty="0"/>
            <a:t>  2.3 Tahapan </a:t>
          </a:r>
          <a:r>
            <a:rPr lang="en-ID" sz="1400" kern="1200" dirty="0" err="1"/>
            <a:t>Penelitian</a:t>
          </a:r>
          <a:r>
            <a:rPr lang="en-ID" sz="1400" kern="1200" dirty="0"/>
            <a:t> Computing</a:t>
          </a:r>
          <a:br>
            <a:rPr lang="en-ID" sz="1400" kern="1200" dirty="0"/>
          </a:br>
          <a:r>
            <a:rPr lang="en-ID" sz="1400" kern="1200" dirty="0"/>
            <a:t>      </a:t>
          </a:r>
          <a:r>
            <a:rPr lang="en-ID" sz="1400" kern="1200" dirty="0" err="1"/>
            <a:t>Fokus</a:t>
          </a:r>
          <a:r>
            <a:rPr lang="en-ID" sz="1400" kern="1200" dirty="0"/>
            <a:t> </a:t>
          </a:r>
          <a:r>
            <a:rPr lang="en-ID" sz="1400" kern="1200" dirty="0">
              <a:hlinkClick xmlns:r="http://schemas.openxmlformats.org/officeDocument/2006/relationships" r:id=""/>
            </a:rPr>
            <a:t>Perbaikan </a:t>
          </a:r>
          <a:r>
            <a:rPr lang="en-ID" sz="1400" kern="1200" dirty="0" err="1">
              <a:hlinkClick xmlns:r="http://schemas.openxmlformats.org/officeDocument/2006/relationships" r:id=""/>
            </a:rPr>
            <a:t>Algoritma</a:t>
          </a:r>
          <a:endParaRPr lang="en-ID" sz="1400" kern="1200" dirty="0"/>
        </a:p>
      </dsp:txBody>
      <dsp:txXfrm>
        <a:off x="3260114" y="1487829"/>
        <a:ext cx="4207239" cy="909544"/>
      </dsp:txXfrm>
    </dsp:sp>
    <dsp:sp modelId="{FA5D5B51-90B1-447A-A665-2C1539C0F53F}">
      <dsp:nvSpPr>
        <dsp:cNvPr id="0" name=""/>
        <dsp:cNvSpPr/>
      </dsp:nvSpPr>
      <dsp:spPr>
        <a:xfrm>
          <a:off x="2674" y="1336238"/>
          <a:ext cx="3257440" cy="1212726"/>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2. </a:t>
          </a:r>
          <a:r>
            <a:rPr lang="en-US" sz="2400" kern="1200" dirty="0">
              <a:hlinkClick xmlns:r="http://schemas.openxmlformats.org/officeDocument/2006/relationships" r:id=""/>
            </a:rPr>
            <a:t>Tahapan</a:t>
          </a:r>
          <a:r>
            <a:rPr lang="en-US" sz="2400" kern="1200" dirty="0"/>
            <a:t> </a:t>
          </a:r>
          <a:r>
            <a:rPr lang="en-US" sz="2400" kern="1200" dirty="0" err="1"/>
            <a:t>Penelitian</a:t>
          </a:r>
          <a:endParaRPr lang="id-ID" sz="2400" kern="1200" dirty="0"/>
        </a:p>
      </dsp:txBody>
      <dsp:txXfrm>
        <a:off x="61874" y="1395438"/>
        <a:ext cx="3139040" cy="1094326"/>
      </dsp:txXfrm>
    </dsp:sp>
    <dsp:sp modelId="{E5AEE29A-FBB5-4C88-9D61-EB0BDB656804}">
      <dsp:nvSpPr>
        <dsp:cNvPr id="0" name=""/>
        <dsp:cNvSpPr/>
      </dsp:nvSpPr>
      <dsp:spPr>
        <a:xfrm>
          <a:off x="3260114" y="2670237"/>
          <a:ext cx="4662011" cy="1212726"/>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3.1 </a:t>
          </a:r>
          <a:r>
            <a:rPr lang="en-ID" sz="1400" kern="1200" dirty="0">
              <a:hlinkClick xmlns:r="http://schemas.openxmlformats.org/officeDocument/2006/relationships" r:id=""/>
            </a:rPr>
            <a:t>Literatur</a:t>
          </a:r>
          <a:r>
            <a:rPr lang="en-ID" sz="1400" kern="1200" dirty="0"/>
            <a:t> </a:t>
          </a:r>
          <a:r>
            <a:rPr lang="en-ID" sz="1400" kern="1200" dirty="0" err="1"/>
            <a:t>Ilmiah</a:t>
          </a:r>
          <a:endParaRPr lang="id-ID" sz="1400" kern="1200" dirty="0"/>
        </a:p>
        <a:p>
          <a:pPr marL="114300" lvl="1" indent="-114300" algn="l" defTabSz="622300">
            <a:lnSpc>
              <a:spcPct val="90000"/>
            </a:lnSpc>
            <a:spcBef>
              <a:spcPct val="0"/>
            </a:spcBef>
            <a:spcAft>
              <a:spcPct val="15000"/>
            </a:spcAft>
            <a:buFontTx/>
            <a:buNone/>
          </a:pPr>
          <a:r>
            <a:rPr lang="en-ID" sz="1400" kern="1200" dirty="0"/>
            <a:t>  3.2 Teknik </a:t>
          </a:r>
          <a:r>
            <a:rPr lang="en-ID" sz="1400" kern="1200" dirty="0">
              <a:hlinkClick xmlns:r="http://schemas.openxmlformats.org/officeDocument/2006/relationships" r:id=""/>
            </a:rPr>
            <a:t>Mengelola</a:t>
          </a:r>
          <a:r>
            <a:rPr lang="en-ID" sz="1400" kern="1200" dirty="0"/>
            <a:t> Paper</a:t>
          </a:r>
        </a:p>
        <a:p>
          <a:pPr marL="114300" lvl="1" indent="-114300" algn="l" defTabSz="622300">
            <a:lnSpc>
              <a:spcPct val="90000"/>
            </a:lnSpc>
            <a:spcBef>
              <a:spcPct val="0"/>
            </a:spcBef>
            <a:spcAft>
              <a:spcPct val="15000"/>
            </a:spcAft>
            <a:buFontTx/>
            <a:buNone/>
          </a:pPr>
          <a:r>
            <a:rPr lang="en-ID" sz="1400" kern="1200" dirty="0"/>
            <a:t>  3.3 Teknik </a:t>
          </a:r>
          <a:r>
            <a:rPr lang="en-ID" sz="1400" kern="1200" dirty="0">
              <a:hlinkClick xmlns:r="http://schemas.openxmlformats.org/officeDocument/2006/relationships" r:id=""/>
            </a:rPr>
            <a:t>Mereview</a:t>
          </a:r>
          <a:r>
            <a:rPr lang="en-ID" sz="1400" kern="1200" dirty="0"/>
            <a:t> Paper</a:t>
          </a:r>
        </a:p>
      </dsp:txBody>
      <dsp:txXfrm>
        <a:off x="3260114" y="2821828"/>
        <a:ext cx="4207239" cy="909544"/>
      </dsp:txXfrm>
    </dsp:sp>
    <dsp:sp modelId="{9F420F5A-4D48-47C1-A068-ED95FB0A6E90}">
      <dsp:nvSpPr>
        <dsp:cNvPr id="0" name=""/>
        <dsp:cNvSpPr/>
      </dsp:nvSpPr>
      <dsp:spPr>
        <a:xfrm>
          <a:off x="2674" y="2670237"/>
          <a:ext cx="3257440" cy="1212726"/>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3. </a:t>
          </a:r>
          <a:r>
            <a:rPr lang="en-US" sz="2400" kern="1200" dirty="0">
              <a:hlinkClick xmlns:r="http://schemas.openxmlformats.org/officeDocument/2006/relationships" r:id=""/>
            </a:rPr>
            <a:t>Literature</a:t>
          </a:r>
          <a:r>
            <a:rPr lang="en-US" sz="2400" kern="1200" dirty="0"/>
            <a:t> Review</a:t>
          </a:r>
          <a:endParaRPr lang="id-ID" sz="2400" kern="1200" dirty="0"/>
        </a:p>
      </dsp:txBody>
      <dsp:txXfrm>
        <a:off x="61874" y="2729437"/>
        <a:ext cx="3139040" cy="1094326"/>
      </dsp:txXfrm>
    </dsp:sp>
    <dsp:sp modelId="{ECB98FF5-C100-4167-A6ED-87F0F931E5B4}">
      <dsp:nvSpPr>
        <dsp:cNvPr id="0" name=""/>
        <dsp:cNvSpPr/>
      </dsp:nvSpPr>
      <dsp:spPr>
        <a:xfrm>
          <a:off x="3260114" y="4004236"/>
          <a:ext cx="4662011" cy="1212726"/>
        </a:xfrm>
        <a:prstGeom prst="rightArrow">
          <a:avLst>
            <a:gd name="adj1" fmla="val 75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fi-FI" sz="1400" kern="1200" dirty="0"/>
            <a:t>  4.1 </a:t>
          </a:r>
          <a:r>
            <a:rPr lang="fi-FI" sz="1400" kern="1200" dirty="0">
              <a:hlinkClick xmlns:r="http://schemas.openxmlformats.org/officeDocument/2006/relationships" r:id=""/>
            </a:rPr>
            <a:t>Mengapa</a:t>
          </a:r>
          <a:r>
            <a:rPr lang="fi-FI" sz="1400" kern="1200" dirty="0"/>
            <a:t> Penulisan dan Publikasi Ilmiah?</a:t>
          </a:r>
          <a:endParaRPr lang="id-ID" sz="1400" kern="1200" dirty="0"/>
        </a:p>
        <a:p>
          <a:pPr marL="114300" lvl="1" indent="-114300" algn="l" defTabSz="622300">
            <a:lnSpc>
              <a:spcPct val="90000"/>
            </a:lnSpc>
            <a:spcBef>
              <a:spcPct val="0"/>
            </a:spcBef>
            <a:spcAft>
              <a:spcPct val="15000"/>
            </a:spcAft>
            <a:buFontTx/>
            <a:buNone/>
          </a:pPr>
          <a:r>
            <a:rPr lang="it-IT" sz="1400" kern="1200" dirty="0"/>
            <a:t>  4.2 </a:t>
          </a:r>
          <a:r>
            <a:rPr lang="it-IT" sz="1400" kern="1200" dirty="0">
              <a:hlinkClick xmlns:r="http://schemas.openxmlformats.org/officeDocument/2006/relationships" r:id=""/>
            </a:rPr>
            <a:t>Sitasi</a:t>
          </a:r>
          <a:r>
            <a:rPr lang="it-IT" sz="1400" kern="1200" dirty="0"/>
            <a:t> dan Penulisan Referensi</a:t>
          </a:r>
          <a:endParaRPr lang="en-ID" sz="1400" kern="1200" dirty="0"/>
        </a:p>
        <a:p>
          <a:pPr marL="114300" lvl="1" indent="-114300" algn="l" defTabSz="622300">
            <a:lnSpc>
              <a:spcPct val="90000"/>
            </a:lnSpc>
            <a:spcBef>
              <a:spcPct val="0"/>
            </a:spcBef>
            <a:spcAft>
              <a:spcPct val="15000"/>
            </a:spcAft>
            <a:buFontTx/>
            <a:buNone/>
          </a:pPr>
          <a:r>
            <a:rPr lang="sv-SE" sz="1400" kern="1200" dirty="0"/>
            <a:t>  4.3 Penulisan </a:t>
          </a:r>
          <a:r>
            <a:rPr lang="sv-SE" sz="1400" kern="1200" dirty="0">
              <a:hlinkClick xmlns:r="http://schemas.openxmlformats.org/officeDocument/2006/relationships" r:id=""/>
            </a:rPr>
            <a:t>Tesis</a:t>
          </a:r>
          <a:endParaRPr lang="en-ID" sz="1400" kern="1200" dirty="0"/>
        </a:p>
        <a:p>
          <a:pPr marL="114300" lvl="1" indent="-114300" algn="l" defTabSz="622300">
            <a:lnSpc>
              <a:spcPct val="90000"/>
            </a:lnSpc>
            <a:spcBef>
              <a:spcPct val="0"/>
            </a:spcBef>
            <a:spcAft>
              <a:spcPct val="15000"/>
            </a:spcAft>
            <a:buFontTx/>
            <a:buNone/>
          </a:pPr>
          <a:r>
            <a:rPr lang="en-ID" sz="1400" kern="1200" dirty="0"/>
            <a:t>  4.4 </a:t>
          </a:r>
          <a:r>
            <a:rPr lang="en-ID" sz="1400" kern="1200" dirty="0">
              <a:hlinkClick xmlns:r="http://schemas.openxmlformats.org/officeDocument/2006/relationships" r:id=""/>
            </a:rPr>
            <a:t>Publikasi </a:t>
          </a:r>
          <a:r>
            <a:rPr lang="en-ID" sz="1400" kern="1200" dirty="0" err="1">
              <a:hlinkClick xmlns:r="http://schemas.openxmlformats.org/officeDocument/2006/relationships" r:id=""/>
            </a:rPr>
            <a:t>Ilmiah</a:t>
          </a:r>
          <a:r>
            <a:rPr lang="en-ID" sz="1400" kern="1200" dirty="0">
              <a:hlinkClick xmlns:r="http://schemas.openxmlformats.org/officeDocument/2006/relationships" r:id=""/>
            </a:rPr>
            <a:t> </a:t>
          </a:r>
          <a:r>
            <a:rPr lang="en-ID" sz="1400" kern="1200" dirty="0" err="1"/>
            <a:t>untuk</a:t>
          </a:r>
          <a:r>
            <a:rPr lang="en-ID" sz="1400" kern="1200" dirty="0"/>
            <a:t> </a:t>
          </a:r>
          <a:r>
            <a:rPr lang="en-ID" sz="1400" kern="1200" dirty="0" err="1"/>
            <a:t>Jurnal</a:t>
          </a:r>
          <a:r>
            <a:rPr lang="en-ID" sz="1400" kern="1200" dirty="0"/>
            <a:t> </a:t>
          </a:r>
          <a:r>
            <a:rPr lang="en-ID" sz="1400" kern="1200" dirty="0" err="1"/>
            <a:t>Internasional</a:t>
          </a:r>
          <a:endParaRPr lang="en-ID" sz="1400" kern="1200" dirty="0"/>
        </a:p>
        <a:p>
          <a:pPr marL="114300" lvl="1" indent="-114300" algn="l" defTabSz="622300">
            <a:lnSpc>
              <a:spcPct val="90000"/>
            </a:lnSpc>
            <a:spcBef>
              <a:spcPct val="0"/>
            </a:spcBef>
            <a:spcAft>
              <a:spcPct val="15000"/>
            </a:spcAft>
            <a:buFontTx/>
            <a:buNone/>
          </a:pPr>
          <a:r>
            <a:rPr lang="en-ID" sz="1400" kern="1200" dirty="0"/>
            <a:t>  4.5 Penulisan </a:t>
          </a:r>
          <a:r>
            <a:rPr lang="en-ID" sz="1400" kern="1200" dirty="0">
              <a:hlinkClick xmlns:r="http://schemas.openxmlformats.org/officeDocument/2006/relationships" r:id=""/>
            </a:rPr>
            <a:t>Systematic Literature Review </a:t>
          </a:r>
          <a:r>
            <a:rPr lang="en-ID" sz="1400" kern="1200" dirty="0"/>
            <a:t>(SLR)</a:t>
          </a:r>
        </a:p>
      </dsp:txBody>
      <dsp:txXfrm>
        <a:off x="3260114" y="4155827"/>
        <a:ext cx="4207239" cy="909544"/>
      </dsp:txXfrm>
    </dsp:sp>
    <dsp:sp modelId="{BFDDA7AB-7BED-4AE4-B749-B6ED5BA813A6}">
      <dsp:nvSpPr>
        <dsp:cNvPr id="0" name=""/>
        <dsp:cNvSpPr/>
      </dsp:nvSpPr>
      <dsp:spPr>
        <a:xfrm>
          <a:off x="2674" y="4004236"/>
          <a:ext cx="3257440" cy="1212726"/>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4. </a:t>
          </a:r>
          <a:r>
            <a:rPr lang="en-US" sz="2400" kern="1200" dirty="0">
              <a:hlinkClick xmlns:r="http://schemas.openxmlformats.org/officeDocument/2006/relationships" r:id=""/>
            </a:rPr>
            <a:t>Penulisan</a:t>
          </a:r>
          <a:r>
            <a:rPr lang="en-US" sz="2400" kern="1200" dirty="0"/>
            <a:t> </a:t>
          </a:r>
          <a:r>
            <a:rPr lang="en-US" sz="2400" kern="1200" dirty="0" err="1"/>
            <a:t>Ilmiah</a:t>
          </a:r>
          <a:endParaRPr lang="id-ID" sz="2400" kern="1200" dirty="0"/>
        </a:p>
      </dsp:txBody>
      <dsp:txXfrm>
        <a:off x="61874" y="4063436"/>
        <a:ext cx="3139040" cy="1094326"/>
      </dsp:txXfrm>
    </dsp:sp>
    <dsp:sp modelId="{51484F68-748F-41D4-83FC-C9DC8DFFAB06}">
      <dsp:nvSpPr>
        <dsp:cNvPr id="0" name=""/>
        <dsp:cNvSpPr/>
      </dsp:nvSpPr>
      <dsp:spPr>
        <a:xfrm>
          <a:off x="3260114" y="5338234"/>
          <a:ext cx="4662011" cy="1212726"/>
        </a:xfrm>
        <a:prstGeom prst="rightArrow">
          <a:avLst>
            <a:gd name="adj1" fmla="val 75000"/>
            <a:gd name="adj2" fmla="val 5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5.1 </a:t>
          </a:r>
          <a:r>
            <a:rPr lang="en-ID" sz="1400" kern="1200" dirty="0">
              <a:hlinkClick xmlns:r="http://schemas.openxmlformats.org/officeDocument/2006/relationships" r:id=""/>
            </a:rPr>
            <a:t>Pembimbingan</a:t>
          </a:r>
          <a:r>
            <a:rPr lang="en-ID" sz="1400" kern="1200" dirty="0"/>
            <a:t> </a:t>
          </a:r>
          <a:r>
            <a:rPr lang="en-ID" sz="1400" kern="1200" dirty="0" err="1"/>
            <a:t>Penelitian</a:t>
          </a:r>
          <a:endParaRPr lang="id-ID" sz="1400" kern="1200" dirty="0"/>
        </a:p>
        <a:p>
          <a:pPr marL="114300" lvl="1" indent="-114300" algn="l" defTabSz="622300">
            <a:lnSpc>
              <a:spcPct val="90000"/>
            </a:lnSpc>
            <a:spcBef>
              <a:spcPct val="0"/>
            </a:spcBef>
            <a:spcAft>
              <a:spcPct val="15000"/>
            </a:spcAft>
            <a:buFontTx/>
            <a:buNone/>
          </a:pPr>
          <a:r>
            <a:rPr lang="en-ID" sz="1400" kern="1200" dirty="0"/>
            <a:t>  5.2 </a:t>
          </a:r>
          <a:r>
            <a:rPr lang="en-ID" sz="1400" kern="1200" dirty="0">
              <a:hlinkClick xmlns:r="http://schemas.openxmlformats.org/officeDocument/2006/relationships" r:id=""/>
            </a:rPr>
            <a:t>Presentasi</a:t>
          </a:r>
          <a:r>
            <a:rPr lang="en-ID" sz="1400" kern="1200" dirty="0"/>
            <a:t> </a:t>
          </a:r>
          <a:r>
            <a:rPr lang="en-ID" sz="1400" kern="1200" dirty="0" err="1"/>
            <a:t>Penelitian</a:t>
          </a:r>
          <a:endParaRPr lang="en-ID" sz="1400" kern="1200" dirty="0"/>
        </a:p>
      </dsp:txBody>
      <dsp:txXfrm>
        <a:off x="3260114" y="5489825"/>
        <a:ext cx="4207239" cy="909544"/>
      </dsp:txXfrm>
    </dsp:sp>
    <dsp:sp modelId="{24D474D5-E24C-4836-B85F-5315FBEDAE2A}">
      <dsp:nvSpPr>
        <dsp:cNvPr id="0" name=""/>
        <dsp:cNvSpPr/>
      </dsp:nvSpPr>
      <dsp:spPr>
        <a:xfrm>
          <a:off x="2674" y="5338234"/>
          <a:ext cx="3257440" cy="121272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5. </a:t>
          </a:r>
          <a:r>
            <a:rPr lang="en-US" sz="2400" kern="1200" dirty="0">
              <a:hlinkClick xmlns:r="http://schemas.openxmlformats.org/officeDocument/2006/relationships" r:id=""/>
            </a:rPr>
            <a:t>Pembimbingan</a:t>
          </a:r>
          <a:r>
            <a:rPr lang="en-US" sz="2400" kern="1200" dirty="0"/>
            <a:t> dan </a:t>
          </a:r>
          <a:br>
            <a:rPr lang="en-US" sz="2400" kern="1200" dirty="0"/>
          </a:br>
          <a:r>
            <a:rPr lang="en-US" sz="2400" kern="1200" dirty="0"/>
            <a:t>    </a:t>
          </a:r>
          <a:r>
            <a:rPr lang="en-US" sz="2400" kern="1200" dirty="0" err="1"/>
            <a:t>Presentasi</a:t>
          </a:r>
          <a:r>
            <a:rPr lang="en-US" sz="2400" kern="1200" dirty="0"/>
            <a:t> </a:t>
          </a:r>
          <a:r>
            <a:rPr lang="en-US" sz="2400" kern="1200" dirty="0" err="1"/>
            <a:t>Penelitian</a:t>
          </a:r>
          <a:endParaRPr lang="id-ID" sz="2400" kern="1200" dirty="0"/>
        </a:p>
      </dsp:txBody>
      <dsp:txXfrm>
        <a:off x="61874" y="5397434"/>
        <a:ext cx="3139040" cy="10943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B3D83-C673-4229-85C4-E310B5CAF413}">
      <dsp:nvSpPr>
        <dsp:cNvPr id="0" name=""/>
        <dsp:cNvSpPr/>
      </dsp:nvSpPr>
      <dsp:spPr>
        <a:xfrm rot="5400000">
          <a:off x="5114158" y="-1446429"/>
          <a:ext cx="1394817" cy="4641663"/>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mj-lt"/>
            <a:buAutoNum type="arabicPeriod"/>
          </a:pPr>
          <a:r>
            <a:rPr lang="en-US" sz="2000" kern="1200" dirty="0" err="1"/>
            <a:t>Pendekatan</a:t>
          </a:r>
          <a:r>
            <a:rPr lang="en-US" sz="2000" kern="1200" dirty="0"/>
            <a:t> </a:t>
          </a:r>
          <a:r>
            <a:rPr lang="en-US" sz="2000" kern="1200" dirty="0" err="1"/>
            <a:t>Kualitatif</a:t>
          </a:r>
          <a:endParaRPr lang="id-ID" sz="2000" kern="1200" dirty="0"/>
        </a:p>
        <a:p>
          <a:pPr marL="228600" lvl="1" indent="-228600" algn="l" defTabSz="889000">
            <a:lnSpc>
              <a:spcPct val="90000"/>
            </a:lnSpc>
            <a:spcBef>
              <a:spcPct val="0"/>
            </a:spcBef>
            <a:spcAft>
              <a:spcPct val="15000"/>
            </a:spcAft>
            <a:buFont typeface="+mj-lt"/>
            <a:buAutoNum type="arabicPeriod"/>
          </a:pPr>
          <a:r>
            <a:rPr lang="en-US" sz="2000" kern="1200" dirty="0" err="1"/>
            <a:t>Pendekatan</a:t>
          </a:r>
          <a:r>
            <a:rPr lang="en-US" sz="2000" kern="1200" dirty="0"/>
            <a:t> </a:t>
          </a:r>
          <a:r>
            <a:rPr lang="en-US" sz="2000" kern="1200" dirty="0" err="1"/>
            <a:t>Kuantitatif</a:t>
          </a:r>
          <a:endParaRPr lang="id-ID" sz="2000" kern="1200" dirty="0"/>
        </a:p>
      </dsp:txBody>
      <dsp:txXfrm rot="-5400000">
        <a:off x="3490736" y="245082"/>
        <a:ext cx="4573574" cy="1258639"/>
      </dsp:txXfrm>
    </dsp:sp>
    <dsp:sp modelId="{5E49F44F-D431-4413-B802-5DA6296CDF90}">
      <dsp:nvSpPr>
        <dsp:cNvPr id="0" name=""/>
        <dsp:cNvSpPr/>
      </dsp:nvSpPr>
      <dsp:spPr>
        <a:xfrm>
          <a:off x="1951" y="2641"/>
          <a:ext cx="3488784" cy="1743521"/>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1. </a:t>
          </a:r>
          <a:r>
            <a:rPr lang="en-US" sz="3200" kern="1200" dirty="0" err="1"/>
            <a:t>Pendekatan</a:t>
          </a:r>
          <a:endParaRPr lang="id-ID" sz="3200" kern="1200" dirty="0"/>
        </a:p>
      </dsp:txBody>
      <dsp:txXfrm>
        <a:off x="87063" y="87753"/>
        <a:ext cx="3318560" cy="1573297"/>
      </dsp:txXfrm>
    </dsp:sp>
    <dsp:sp modelId="{57C7D2B2-E708-47B1-8531-AD0AD0A89CC7}">
      <dsp:nvSpPr>
        <dsp:cNvPr id="0" name=""/>
        <dsp:cNvSpPr/>
      </dsp:nvSpPr>
      <dsp:spPr>
        <a:xfrm rot="5400000">
          <a:off x="5114158" y="384268"/>
          <a:ext cx="1394817" cy="4641663"/>
        </a:xfrm>
        <a:prstGeom prst="round2SameRect">
          <a:avLst/>
        </a:prstGeom>
        <a:solidFill>
          <a:schemeClr val="accent4">
            <a:tint val="40000"/>
            <a:alpha val="90000"/>
            <a:hueOff val="5756959"/>
            <a:satOff val="-30630"/>
            <a:lumOff val="-1745"/>
            <a:alphaOff val="0"/>
          </a:schemeClr>
        </a:solidFill>
        <a:ln w="6350" cap="flat" cmpd="sng" algn="ctr">
          <a:solidFill>
            <a:schemeClr val="accent4">
              <a:tint val="40000"/>
              <a:alpha val="90000"/>
              <a:hueOff val="5756959"/>
              <a:satOff val="-30630"/>
              <a:lumOff val="-174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mj-lt"/>
            <a:buAutoNum type="arabicPeriod"/>
          </a:pPr>
          <a:r>
            <a:rPr lang="en-US" sz="2000" kern="1200" dirty="0" err="1"/>
            <a:t>Metode</a:t>
          </a:r>
          <a:r>
            <a:rPr lang="en-US" sz="2000" kern="1200" dirty="0"/>
            <a:t> </a:t>
          </a:r>
          <a:r>
            <a:rPr lang="en-US" sz="2000" kern="1200" dirty="0" err="1"/>
            <a:t>Penelitian</a:t>
          </a:r>
          <a:r>
            <a:rPr lang="en-US" sz="2000" kern="1200" dirty="0"/>
            <a:t> </a:t>
          </a:r>
          <a:r>
            <a:rPr lang="en-US" sz="2000" kern="1200" dirty="0" err="1"/>
            <a:t>Tindakan</a:t>
          </a:r>
          <a:endParaRPr lang="id-ID" sz="2000" kern="1200" dirty="0"/>
        </a:p>
        <a:p>
          <a:pPr marL="228600" lvl="1" indent="-228600" algn="l" defTabSz="889000">
            <a:lnSpc>
              <a:spcPct val="90000"/>
            </a:lnSpc>
            <a:spcBef>
              <a:spcPct val="0"/>
            </a:spcBef>
            <a:spcAft>
              <a:spcPct val="15000"/>
            </a:spcAft>
            <a:buFont typeface="+mj-lt"/>
            <a:buAutoNum type="arabicPeriod"/>
          </a:pPr>
          <a:r>
            <a:rPr lang="en-US" sz="2000" kern="1200" dirty="0" err="1"/>
            <a:t>Metode</a:t>
          </a:r>
          <a:r>
            <a:rPr lang="en-US" sz="2000" kern="1200" dirty="0"/>
            <a:t> </a:t>
          </a:r>
          <a:r>
            <a:rPr lang="en-US" sz="2000" kern="1200" dirty="0" err="1"/>
            <a:t>Eksperimen</a:t>
          </a:r>
          <a:endParaRPr lang="id-ID" sz="2000" kern="1200" dirty="0"/>
        </a:p>
        <a:p>
          <a:pPr marL="228600" lvl="1" indent="-228600" algn="l" defTabSz="889000">
            <a:lnSpc>
              <a:spcPct val="90000"/>
            </a:lnSpc>
            <a:spcBef>
              <a:spcPct val="0"/>
            </a:spcBef>
            <a:spcAft>
              <a:spcPct val="15000"/>
            </a:spcAft>
            <a:buFont typeface="+mj-lt"/>
            <a:buAutoNum type="arabicPeriod"/>
          </a:pPr>
          <a:r>
            <a:rPr lang="en-US" sz="2000" kern="1200" dirty="0" err="1"/>
            <a:t>Metode</a:t>
          </a:r>
          <a:r>
            <a:rPr lang="en-US" sz="2000" kern="1200" dirty="0"/>
            <a:t> </a:t>
          </a:r>
          <a:r>
            <a:rPr lang="en-US" sz="2000" kern="1200" dirty="0" err="1"/>
            <a:t>Studi</a:t>
          </a:r>
          <a:r>
            <a:rPr lang="en-US" sz="2000" kern="1200" dirty="0"/>
            <a:t> </a:t>
          </a:r>
          <a:r>
            <a:rPr lang="en-US" sz="2000" kern="1200" dirty="0" err="1"/>
            <a:t>Kasus</a:t>
          </a:r>
          <a:endParaRPr lang="id-ID" sz="2000" kern="1200" dirty="0"/>
        </a:p>
        <a:p>
          <a:pPr marL="228600" lvl="1" indent="-228600" algn="l" defTabSz="889000">
            <a:lnSpc>
              <a:spcPct val="90000"/>
            </a:lnSpc>
            <a:spcBef>
              <a:spcPct val="0"/>
            </a:spcBef>
            <a:spcAft>
              <a:spcPct val="15000"/>
            </a:spcAft>
            <a:buFont typeface="+mj-lt"/>
            <a:buAutoNum type="arabicPeriod"/>
          </a:pPr>
          <a:r>
            <a:rPr lang="en-US" sz="2000" kern="1200" dirty="0" err="1"/>
            <a:t>Metode</a:t>
          </a:r>
          <a:r>
            <a:rPr lang="en-US" sz="2000" kern="1200" dirty="0"/>
            <a:t> </a:t>
          </a:r>
          <a:r>
            <a:rPr lang="en-US" sz="2000" kern="1200" dirty="0" err="1"/>
            <a:t>Survei</a:t>
          </a:r>
          <a:endParaRPr lang="id-ID" sz="2000" kern="1200" dirty="0"/>
        </a:p>
      </dsp:txBody>
      <dsp:txXfrm rot="-5400000">
        <a:off x="3490736" y="2075780"/>
        <a:ext cx="4573574" cy="1258639"/>
      </dsp:txXfrm>
    </dsp:sp>
    <dsp:sp modelId="{0C1A36C7-18CD-4068-AECC-819AD3766174}">
      <dsp:nvSpPr>
        <dsp:cNvPr id="0" name=""/>
        <dsp:cNvSpPr/>
      </dsp:nvSpPr>
      <dsp:spPr>
        <a:xfrm>
          <a:off x="1951" y="1833339"/>
          <a:ext cx="3488784" cy="1743521"/>
        </a:xfrm>
        <a:prstGeom prst="roundRect">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2. </a:t>
          </a:r>
          <a:r>
            <a:rPr lang="en-US" sz="3200" kern="1200" dirty="0" err="1"/>
            <a:t>Metode</a:t>
          </a:r>
          <a:endParaRPr lang="id-ID" sz="3200" kern="1200" dirty="0"/>
        </a:p>
      </dsp:txBody>
      <dsp:txXfrm>
        <a:off x="87063" y="1918451"/>
        <a:ext cx="3318560" cy="1573297"/>
      </dsp:txXfrm>
    </dsp:sp>
    <dsp:sp modelId="{85EC00B2-7EC7-4D14-960A-905B09CC3E98}">
      <dsp:nvSpPr>
        <dsp:cNvPr id="0" name=""/>
        <dsp:cNvSpPr/>
      </dsp:nvSpPr>
      <dsp:spPr>
        <a:xfrm rot="5400000">
          <a:off x="5114158" y="2214965"/>
          <a:ext cx="1394817" cy="4641663"/>
        </a:xfrm>
        <a:prstGeom prst="round2SameRect">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mj-lt"/>
            <a:buAutoNum type="arabicPeriod"/>
          </a:pPr>
          <a:r>
            <a:rPr lang="en-US" sz="2000" kern="1200" dirty="0"/>
            <a:t>Dasar vs </a:t>
          </a:r>
          <a:r>
            <a:rPr lang="en-US" sz="2000" kern="1200" dirty="0" err="1"/>
            <a:t>Terapan</a:t>
          </a:r>
          <a:endParaRPr lang="id-ID" sz="2000" kern="1200" dirty="0"/>
        </a:p>
        <a:p>
          <a:pPr marL="228600" lvl="1" indent="-228600" algn="l" defTabSz="889000">
            <a:lnSpc>
              <a:spcPct val="90000"/>
            </a:lnSpc>
            <a:spcBef>
              <a:spcPct val="0"/>
            </a:spcBef>
            <a:spcAft>
              <a:spcPct val="15000"/>
            </a:spcAft>
            <a:buFont typeface="+mj-lt"/>
            <a:buAutoNum type="arabicPeriod"/>
          </a:pPr>
          <a:r>
            <a:rPr lang="en-US" sz="2000" kern="1200" dirty="0" err="1"/>
            <a:t>Eksplanatori</a:t>
          </a:r>
          <a:r>
            <a:rPr lang="en-US" sz="2000" kern="1200" dirty="0"/>
            <a:t> vs </a:t>
          </a:r>
          <a:r>
            <a:rPr lang="en-US" sz="2000" kern="1200" dirty="0" err="1"/>
            <a:t>Konfirmatori</a:t>
          </a:r>
          <a:endParaRPr lang="id-ID" sz="2000" kern="1200" dirty="0"/>
        </a:p>
        <a:p>
          <a:pPr marL="228600" lvl="1" indent="-228600" algn="l" defTabSz="889000">
            <a:lnSpc>
              <a:spcPct val="90000"/>
            </a:lnSpc>
            <a:spcBef>
              <a:spcPct val="0"/>
            </a:spcBef>
            <a:spcAft>
              <a:spcPct val="15000"/>
            </a:spcAft>
            <a:buFont typeface="+mj-lt"/>
            <a:buAutoNum type="arabicPeriod"/>
          </a:pPr>
          <a:r>
            <a:rPr lang="en-US" sz="2000" kern="1200" dirty="0" err="1"/>
            <a:t>Deskripsi</a:t>
          </a:r>
          <a:r>
            <a:rPr lang="en-US" sz="2000" kern="1200" dirty="0"/>
            <a:t> vs </a:t>
          </a:r>
          <a:r>
            <a:rPr lang="en-US" sz="2000" kern="1200" dirty="0" err="1"/>
            <a:t>Eksperimen</a:t>
          </a:r>
          <a:r>
            <a:rPr lang="en-US" sz="2000" kern="1200" dirty="0"/>
            <a:t> vs </a:t>
          </a:r>
          <a:r>
            <a:rPr lang="en-US" sz="2000" kern="1200" dirty="0" err="1"/>
            <a:t>Korelasi</a:t>
          </a:r>
          <a:endParaRPr lang="id-ID" sz="2000" kern="1200" dirty="0"/>
        </a:p>
      </dsp:txBody>
      <dsp:txXfrm rot="-5400000">
        <a:off x="3490736" y="3906477"/>
        <a:ext cx="4573574" cy="1258639"/>
      </dsp:txXfrm>
    </dsp:sp>
    <dsp:sp modelId="{4E5076B7-5A71-493C-9A01-881FFA5FE711}">
      <dsp:nvSpPr>
        <dsp:cNvPr id="0" name=""/>
        <dsp:cNvSpPr/>
      </dsp:nvSpPr>
      <dsp:spPr>
        <a:xfrm>
          <a:off x="1951" y="3664036"/>
          <a:ext cx="3488784" cy="1743521"/>
        </a:xfrm>
        <a:prstGeom prst="roundRect">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60960" rIns="121920" bIns="60960" numCol="1" spcCol="1270" anchor="ctr" anchorCtr="0">
          <a:noAutofit/>
        </a:bodyPr>
        <a:lstStyle/>
        <a:p>
          <a:pPr marL="0" lvl="0" indent="0" algn="l" defTabSz="1422400">
            <a:lnSpc>
              <a:spcPct val="90000"/>
            </a:lnSpc>
            <a:spcBef>
              <a:spcPct val="0"/>
            </a:spcBef>
            <a:spcAft>
              <a:spcPct val="35000"/>
            </a:spcAft>
            <a:buNone/>
          </a:pPr>
          <a:r>
            <a:rPr lang="en-US" sz="3200" kern="1200" dirty="0"/>
            <a:t>3. </a:t>
          </a:r>
          <a:r>
            <a:rPr lang="en-US" sz="3200" kern="1200" dirty="0" err="1"/>
            <a:t>Jenis</a:t>
          </a:r>
          <a:r>
            <a:rPr lang="en-US" sz="3200" kern="1200" dirty="0"/>
            <a:t> Kontribusi</a:t>
          </a:r>
          <a:endParaRPr lang="id-ID" sz="3200" kern="1200" dirty="0"/>
        </a:p>
      </dsp:txBody>
      <dsp:txXfrm>
        <a:off x="87063" y="3749148"/>
        <a:ext cx="3318560" cy="15732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B4CC8-0F88-48A1-A90E-98F5D964034B}">
      <dsp:nvSpPr>
        <dsp:cNvPr id="0" name=""/>
        <dsp:cNvSpPr/>
      </dsp:nvSpPr>
      <dsp:spPr>
        <a:xfrm>
          <a:off x="1190" y="838196"/>
          <a:ext cx="2539007" cy="685806"/>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Pengamatan</a:t>
          </a:r>
          <a:r>
            <a:rPr lang="en-US" sz="1600" kern="1200" dirty="0"/>
            <a:t> </a:t>
          </a:r>
          <a:r>
            <a:rPr lang="en-US" sz="1600" kern="1200" dirty="0" err="1"/>
            <a:t>terhadap</a:t>
          </a:r>
          <a:r>
            <a:rPr lang="en-US" sz="1600" kern="1200" dirty="0"/>
            <a:t> </a:t>
          </a:r>
          <a:r>
            <a:rPr lang="en-US" sz="1600" kern="1200" dirty="0" err="1"/>
            <a:t>obyek</a:t>
          </a:r>
          <a:r>
            <a:rPr lang="en-US" sz="1600" kern="1200" dirty="0"/>
            <a:t> </a:t>
          </a:r>
          <a:r>
            <a:rPr lang="en-US" sz="1600" kern="1200" dirty="0" err="1"/>
            <a:t>penelitian</a:t>
          </a:r>
          <a:r>
            <a:rPr lang="en-US" sz="1600" kern="1200" dirty="0"/>
            <a:t> </a:t>
          </a:r>
          <a:r>
            <a:rPr lang="en-US" sz="1600" b="1" i="1" kern="1200" dirty="0">
              <a:solidFill>
                <a:srgbClr val="FF0000"/>
              </a:solidFill>
            </a:rPr>
            <a:t>(</a:t>
          </a:r>
          <a:r>
            <a:rPr lang="en-US" sz="1600" b="1" i="1" kern="1200" dirty="0" err="1">
              <a:solidFill>
                <a:srgbClr val="FF0000"/>
              </a:solidFill>
            </a:rPr>
            <a:t>Khusus</a:t>
          </a:r>
          <a:r>
            <a:rPr lang="en-US" sz="1600" b="1" i="1" kern="1200" dirty="0">
              <a:solidFill>
                <a:srgbClr val="FF0000"/>
              </a:solidFill>
            </a:rPr>
            <a:t>)</a:t>
          </a:r>
          <a:endParaRPr lang="id-ID" sz="1600" b="1" i="1" kern="1200" dirty="0">
            <a:solidFill>
              <a:srgbClr val="FF0000"/>
            </a:solidFill>
          </a:endParaRPr>
        </a:p>
      </dsp:txBody>
      <dsp:txXfrm>
        <a:off x="21277" y="858283"/>
        <a:ext cx="2498833" cy="645632"/>
      </dsp:txXfrm>
    </dsp:sp>
    <dsp:sp modelId="{C70170ED-C93B-4FBE-B4E0-F387B4244F47}">
      <dsp:nvSpPr>
        <dsp:cNvPr id="0" name=""/>
        <dsp:cNvSpPr/>
      </dsp:nvSpPr>
      <dsp:spPr>
        <a:xfrm>
          <a:off x="2794099" y="866263"/>
          <a:ext cx="538269" cy="629673"/>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2794099" y="992198"/>
        <a:ext cx="376788" cy="377803"/>
      </dsp:txXfrm>
    </dsp:sp>
    <dsp:sp modelId="{BC61273F-5B60-4E95-A003-FAB6782E859B}">
      <dsp:nvSpPr>
        <dsp:cNvPr id="0" name=""/>
        <dsp:cNvSpPr/>
      </dsp:nvSpPr>
      <dsp:spPr>
        <a:xfrm>
          <a:off x="3555801" y="838196"/>
          <a:ext cx="2539007" cy="685806"/>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Menghasilkan</a:t>
          </a:r>
          <a:r>
            <a:rPr lang="en-US" sz="1600" kern="1200" dirty="0"/>
            <a:t> </a:t>
          </a:r>
          <a:r>
            <a:rPr lang="en-US" sz="1600" kern="1200" dirty="0" err="1"/>
            <a:t>konsep</a:t>
          </a:r>
          <a:r>
            <a:rPr lang="en-US" sz="1600" kern="1200" dirty="0"/>
            <a:t> </a:t>
          </a:r>
          <a:r>
            <a:rPr lang="en-US" sz="1600" kern="1200" dirty="0" err="1"/>
            <a:t>atau</a:t>
          </a:r>
          <a:r>
            <a:rPr lang="en-US" sz="1600" kern="1200" dirty="0"/>
            <a:t> </a:t>
          </a:r>
          <a:r>
            <a:rPr lang="en-US" sz="1600" kern="1200" dirty="0" err="1"/>
            <a:t>teori</a:t>
          </a:r>
          <a:r>
            <a:rPr lang="en-US" sz="1600" kern="1200" dirty="0"/>
            <a:t> </a:t>
          </a:r>
          <a:r>
            <a:rPr lang="en-US" sz="1600" kern="1200" dirty="0" err="1"/>
            <a:t>baru</a:t>
          </a:r>
          <a:r>
            <a:rPr lang="en-US" sz="1600" kern="1200" dirty="0"/>
            <a:t> </a:t>
          </a:r>
          <a:r>
            <a:rPr lang="en-US" sz="1600" b="1" i="1" kern="1200" dirty="0">
              <a:solidFill>
                <a:srgbClr val="FF0000"/>
              </a:solidFill>
            </a:rPr>
            <a:t>(</a:t>
          </a:r>
          <a:r>
            <a:rPr lang="en-US" sz="1600" b="1" i="1" kern="1200" dirty="0" err="1">
              <a:solidFill>
                <a:srgbClr val="FF0000"/>
              </a:solidFill>
            </a:rPr>
            <a:t>Umum</a:t>
          </a:r>
          <a:r>
            <a:rPr lang="en-US" sz="1600" b="1" i="1" kern="1200" dirty="0">
              <a:solidFill>
                <a:srgbClr val="FF0000"/>
              </a:solidFill>
            </a:rPr>
            <a:t>)</a:t>
          </a:r>
          <a:endParaRPr lang="id-ID" sz="1600" b="1" i="1" kern="1200" dirty="0">
            <a:solidFill>
              <a:srgbClr val="FF0000"/>
            </a:solidFill>
          </a:endParaRPr>
        </a:p>
      </dsp:txBody>
      <dsp:txXfrm>
        <a:off x="3575888" y="858283"/>
        <a:ext cx="2498833" cy="6456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B4CC8-0F88-48A1-A90E-98F5D964034B}">
      <dsp:nvSpPr>
        <dsp:cNvPr id="0" name=""/>
        <dsp:cNvSpPr/>
      </dsp:nvSpPr>
      <dsp:spPr>
        <a:xfrm>
          <a:off x="7735" y="857245"/>
          <a:ext cx="1198383" cy="64770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Kumpulkan</a:t>
          </a:r>
          <a:r>
            <a:rPr lang="en-US" sz="1600" kern="1200" dirty="0"/>
            <a:t> </a:t>
          </a:r>
          <a:r>
            <a:rPr lang="en-US" sz="1600" kern="1200" dirty="0" err="1"/>
            <a:t>Teori</a:t>
          </a:r>
          <a:r>
            <a:rPr lang="en-US" sz="1600" kern="1200" dirty="0"/>
            <a:t> </a:t>
          </a:r>
          <a:r>
            <a:rPr lang="en-US" sz="1600" b="1" i="1" kern="1200" dirty="0">
              <a:solidFill>
                <a:srgbClr val="FF0000"/>
              </a:solidFill>
            </a:rPr>
            <a:t>(</a:t>
          </a:r>
          <a:r>
            <a:rPr lang="en-US" sz="1600" b="1" i="1" kern="1200" dirty="0" err="1">
              <a:solidFill>
                <a:srgbClr val="FF0000"/>
              </a:solidFill>
            </a:rPr>
            <a:t>Umum</a:t>
          </a:r>
          <a:r>
            <a:rPr lang="en-US" sz="1600" b="1" i="1" kern="1200" dirty="0">
              <a:solidFill>
                <a:srgbClr val="FF0000"/>
              </a:solidFill>
            </a:rPr>
            <a:t>)</a:t>
          </a:r>
          <a:endParaRPr lang="id-ID" sz="1600" b="1" i="1" kern="1200" dirty="0">
            <a:solidFill>
              <a:srgbClr val="FF0000"/>
            </a:solidFill>
          </a:endParaRPr>
        </a:p>
      </dsp:txBody>
      <dsp:txXfrm>
        <a:off x="26706" y="876216"/>
        <a:ext cx="1160441" cy="609767"/>
      </dsp:txXfrm>
    </dsp:sp>
    <dsp:sp modelId="{C70170ED-C93B-4FBE-B4E0-F387B4244F47}">
      <dsp:nvSpPr>
        <dsp:cNvPr id="0" name=""/>
        <dsp:cNvSpPr/>
      </dsp:nvSpPr>
      <dsp:spPr>
        <a:xfrm>
          <a:off x="1325956" y="1032500"/>
          <a:ext cx="254057" cy="297199"/>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1325956" y="1091940"/>
        <a:ext cx="177840" cy="178319"/>
      </dsp:txXfrm>
    </dsp:sp>
    <dsp:sp modelId="{BC61273F-5B60-4E95-A003-FAB6782E859B}">
      <dsp:nvSpPr>
        <dsp:cNvPr id="0" name=""/>
        <dsp:cNvSpPr/>
      </dsp:nvSpPr>
      <dsp:spPr>
        <a:xfrm>
          <a:off x="1685471" y="857245"/>
          <a:ext cx="1198383" cy="64770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Hasilkan</a:t>
          </a:r>
          <a:r>
            <a:rPr lang="en-US" sz="1600" kern="1200" dirty="0"/>
            <a:t> </a:t>
          </a:r>
          <a:r>
            <a:rPr lang="en-US" sz="1600" kern="1200" dirty="0" err="1"/>
            <a:t>Konsep</a:t>
          </a:r>
          <a:endParaRPr lang="id-ID" sz="1600" kern="1200" dirty="0"/>
        </a:p>
      </dsp:txBody>
      <dsp:txXfrm>
        <a:off x="1704442" y="876216"/>
        <a:ext cx="1160441" cy="609767"/>
      </dsp:txXfrm>
    </dsp:sp>
    <dsp:sp modelId="{7C686F45-A05A-41F1-80EA-737B050F0A9D}">
      <dsp:nvSpPr>
        <dsp:cNvPr id="0" name=""/>
        <dsp:cNvSpPr/>
      </dsp:nvSpPr>
      <dsp:spPr>
        <a:xfrm>
          <a:off x="3003693" y="1032500"/>
          <a:ext cx="254057" cy="297199"/>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id-ID" sz="1200" kern="1200"/>
        </a:p>
      </dsp:txBody>
      <dsp:txXfrm>
        <a:off x="3003693" y="1091940"/>
        <a:ext cx="177840" cy="178319"/>
      </dsp:txXfrm>
    </dsp:sp>
    <dsp:sp modelId="{C1644332-CF21-4920-AE94-2871AF15B0B6}">
      <dsp:nvSpPr>
        <dsp:cNvPr id="0" name=""/>
        <dsp:cNvSpPr/>
      </dsp:nvSpPr>
      <dsp:spPr>
        <a:xfrm>
          <a:off x="3363208" y="740085"/>
          <a:ext cx="1198383" cy="88202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Rumuskan</a:t>
          </a:r>
          <a:r>
            <a:rPr lang="en-US" sz="1600" kern="1200" dirty="0"/>
            <a:t> </a:t>
          </a:r>
          <a:r>
            <a:rPr lang="en-US" sz="1600" kern="1200" dirty="0" err="1"/>
            <a:t>Hipotesis</a:t>
          </a:r>
          <a:r>
            <a:rPr lang="en-US" sz="1600" kern="1200" dirty="0"/>
            <a:t> </a:t>
          </a:r>
          <a:r>
            <a:rPr lang="en-US" sz="1600" b="1" i="1" kern="1200" dirty="0">
              <a:solidFill>
                <a:srgbClr val="FF0000"/>
              </a:solidFill>
            </a:rPr>
            <a:t>(</a:t>
          </a:r>
          <a:r>
            <a:rPr lang="en-US" sz="1600" b="1" i="1" kern="1200" dirty="0" err="1">
              <a:solidFill>
                <a:srgbClr val="FF0000"/>
              </a:solidFill>
            </a:rPr>
            <a:t>Khusus</a:t>
          </a:r>
          <a:r>
            <a:rPr lang="en-US" sz="1600" b="1" i="1" kern="1200" dirty="0">
              <a:solidFill>
                <a:srgbClr val="FF0000"/>
              </a:solidFill>
            </a:rPr>
            <a:t>)</a:t>
          </a:r>
          <a:endParaRPr lang="id-ID" sz="1600" b="1" i="1" kern="1200" dirty="0">
            <a:solidFill>
              <a:srgbClr val="FF0000"/>
            </a:solidFill>
          </a:endParaRPr>
        </a:p>
      </dsp:txBody>
      <dsp:txXfrm>
        <a:off x="3389042" y="765919"/>
        <a:ext cx="1146715" cy="830361"/>
      </dsp:txXfrm>
    </dsp:sp>
    <dsp:sp modelId="{F12D568B-420F-4D9F-ADEB-A72C1E2B196C}">
      <dsp:nvSpPr>
        <dsp:cNvPr id="0" name=""/>
        <dsp:cNvSpPr/>
      </dsp:nvSpPr>
      <dsp:spPr>
        <a:xfrm>
          <a:off x="4681429" y="1032500"/>
          <a:ext cx="254057" cy="297199"/>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id-ID" sz="1200" kern="1200"/>
        </a:p>
      </dsp:txBody>
      <dsp:txXfrm>
        <a:off x="4681429" y="1091940"/>
        <a:ext cx="177840" cy="178319"/>
      </dsp:txXfrm>
    </dsp:sp>
    <dsp:sp modelId="{FA3A4FB3-6150-4D9A-B1F4-C8C944CC09F6}">
      <dsp:nvSpPr>
        <dsp:cNvPr id="0" name=""/>
        <dsp:cNvSpPr/>
      </dsp:nvSpPr>
      <dsp:spPr>
        <a:xfrm>
          <a:off x="5040944" y="740085"/>
          <a:ext cx="1198383" cy="882029"/>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Uji</a:t>
          </a:r>
          <a:br>
            <a:rPr lang="en-US" sz="1600" kern="1200" dirty="0"/>
          </a:br>
          <a:r>
            <a:rPr lang="en-US" sz="1600" kern="1200" dirty="0" err="1"/>
            <a:t>Hipotesis</a:t>
          </a:r>
          <a:endParaRPr lang="id-ID" sz="1600" kern="1200" dirty="0"/>
        </a:p>
      </dsp:txBody>
      <dsp:txXfrm>
        <a:off x="5066778" y="765919"/>
        <a:ext cx="1146715" cy="830361"/>
      </dsp:txXfrm>
    </dsp:sp>
    <dsp:sp modelId="{2D492B85-39A0-4DA4-B806-5F9648D7AF70}">
      <dsp:nvSpPr>
        <dsp:cNvPr id="0" name=""/>
        <dsp:cNvSpPr/>
      </dsp:nvSpPr>
      <dsp:spPr>
        <a:xfrm>
          <a:off x="6359166" y="1032500"/>
          <a:ext cx="254057" cy="297199"/>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id-ID" sz="1200" kern="1200"/>
        </a:p>
      </dsp:txBody>
      <dsp:txXfrm>
        <a:off x="6359166" y="1091940"/>
        <a:ext cx="177840" cy="178319"/>
      </dsp:txXfrm>
    </dsp:sp>
    <dsp:sp modelId="{87E87824-3196-4024-AA7E-FF7CB3B7A7C8}">
      <dsp:nvSpPr>
        <dsp:cNvPr id="0" name=""/>
        <dsp:cNvSpPr/>
      </dsp:nvSpPr>
      <dsp:spPr>
        <a:xfrm>
          <a:off x="6718681" y="740085"/>
          <a:ext cx="1198383" cy="882029"/>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Tarik </a:t>
          </a:r>
          <a:r>
            <a:rPr lang="en-US" sz="1600" kern="1200" dirty="0" err="1"/>
            <a:t>Kesmpulan</a:t>
          </a:r>
          <a:r>
            <a:rPr lang="en-US" sz="1600" kern="1200" dirty="0"/>
            <a:t> </a:t>
          </a:r>
          <a:r>
            <a:rPr lang="en-US" sz="1600" b="1" i="1" kern="1200" dirty="0">
              <a:solidFill>
                <a:srgbClr val="FF0000"/>
              </a:solidFill>
            </a:rPr>
            <a:t>(</a:t>
          </a:r>
          <a:r>
            <a:rPr lang="en-US" sz="1600" b="1" i="1" kern="1200" dirty="0" err="1">
              <a:solidFill>
                <a:srgbClr val="FF0000"/>
              </a:solidFill>
            </a:rPr>
            <a:t>Umum</a:t>
          </a:r>
          <a:r>
            <a:rPr lang="en-US" sz="1600" b="1" i="1" kern="1200" dirty="0">
              <a:solidFill>
                <a:srgbClr val="FF0000"/>
              </a:solidFill>
            </a:rPr>
            <a:t>)</a:t>
          </a:r>
          <a:endParaRPr lang="id-ID" sz="1600" b="1" i="1" kern="1200" dirty="0">
            <a:solidFill>
              <a:srgbClr val="FF0000"/>
            </a:solidFill>
          </a:endParaRPr>
        </a:p>
      </dsp:txBody>
      <dsp:txXfrm>
        <a:off x="6744515" y="765919"/>
        <a:ext cx="1146715" cy="8303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AD8C9-9A35-4760-8497-3FBBFDCB446D}">
      <dsp:nvSpPr>
        <dsp:cNvPr id="0" name=""/>
        <dsp:cNvSpPr/>
      </dsp:nvSpPr>
      <dsp:spPr>
        <a:xfrm>
          <a:off x="3260114" y="2239"/>
          <a:ext cx="4662011" cy="1212726"/>
        </a:xfrm>
        <a:prstGeom prst="rightArrow">
          <a:avLst>
            <a:gd name="adj1" fmla="val 75000"/>
            <a:gd name="adj2" fmla="val 5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id-ID" sz="1400" kern="1200" dirty="0"/>
            <a:t>  1.1 </a:t>
          </a:r>
          <a:r>
            <a:rPr lang="en-US" sz="1400" kern="1200" dirty="0">
              <a:hlinkClick xmlns:r="http://schemas.openxmlformats.org/officeDocument/2006/relationships" r:id=""/>
            </a:rPr>
            <a:t>Definisi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1.2 </a:t>
          </a:r>
          <a:r>
            <a:rPr lang="en-US" sz="1400" kern="1200" dirty="0">
              <a:hlinkClick xmlns:r="http://schemas.openxmlformats.org/officeDocument/2006/relationships" r:id=""/>
            </a:rPr>
            <a:t>Klasifikasi</a:t>
          </a:r>
          <a:r>
            <a:rPr lang="en-US" sz="1400" kern="1200" dirty="0"/>
            <a:t> </a:t>
          </a:r>
          <a:r>
            <a:rPr lang="en-US" sz="1400" kern="1200" dirty="0" err="1"/>
            <a:t>Penelitian</a:t>
          </a:r>
          <a:endParaRPr lang="en-ID" sz="1400" kern="1200" dirty="0"/>
        </a:p>
        <a:p>
          <a:pPr marL="114300" lvl="1" indent="-114300" algn="l" defTabSz="622300">
            <a:lnSpc>
              <a:spcPct val="90000"/>
            </a:lnSpc>
            <a:spcBef>
              <a:spcPct val="0"/>
            </a:spcBef>
            <a:spcAft>
              <a:spcPct val="15000"/>
            </a:spcAft>
            <a:buFontTx/>
            <a:buNone/>
          </a:pPr>
          <a:r>
            <a:rPr lang="id-ID" sz="1400" kern="1200" dirty="0"/>
            <a:t>  1.3 </a:t>
          </a:r>
          <a:r>
            <a:rPr lang="en-US" sz="1400" kern="1200" dirty="0">
              <a:hlinkClick xmlns:r="http://schemas.openxmlformats.org/officeDocument/2006/relationships" r:id=""/>
            </a:rPr>
            <a:t>Gaya</a:t>
          </a:r>
          <a:r>
            <a:rPr lang="en-US" sz="1400" kern="1200" dirty="0"/>
            <a:t> </a:t>
          </a:r>
          <a:r>
            <a:rPr lang="en-US" sz="1400" kern="1200" dirty="0" err="1"/>
            <a:t>Penelitian</a:t>
          </a:r>
          <a:r>
            <a:rPr lang="en-US" sz="1400" kern="1200" dirty="0"/>
            <a:t> Computing</a:t>
          </a:r>
          <a:endParaRPr lang="id-ID" sz="1400" kern="1200" dirty="0"/>
        </a:p>
        <a:p>
          <a:pPr marL="114300" lvl="1" indent="-114300" algn="l" defTabSz="622300">
            <a:lnSpc>
              <a:spcPct val="90000"/>
            </a:lnSpc>
            <a:spcBef>
              <a:spcPct val="0"/>
            </a:spcBef>
            <a:spcAft>
              <a:spcPct val="15000"/>
            </a:spcAft>
            <a:buFontTx/>
            <a:buNone/>
          </a:pPr>
          <a:r>
            <a:rPr lang="en-US" sz="1400" kern="1200" dirty="0"/>
            <a:t>  1.4 </a:t>
          </a:r>
          <a:r>
            <a:rPr lang="en-US" sz="1400" kern="1200" dirty="0">
              <a:hlinkClick xmlns:r="http://schemas.openxmlformats.org/officeDocument/2006/relationships" r:id=""/>
            </a:rPr>
            <a:t>Kontribusi</a:t>
          </a:r>
          <a:r>
            <a:rPr lang="en-US" sz="1400" kern="1200" dirty="0"/>
            <a:t> dan </a:t>
          </a:r>
          <a:r>
            <a:rPr lang="en-US" sz="1400" kern="1200" dirty="0" err="1"/>
            <a:t>Orisinalitas</a:t>
          </a:r>
          <a:endParaRPr lang="id-ID" sz="1400" kern="1200" dirty="0"/>
        </a:p>
      </dsp:txBody>
      <dsp:txXfrm>
        <a:off x="3260114" y="153830"/>
        <a:ext cx="4207239" cy="909544"/>
      </dsp:txXfrm>
    </dsp:sp>
    <dsp:sp modelId="{666E94A9-7497-4713-A0C8-9488B8ED8407}">
      <dsp:nvSpPr>
        <dsp:cNvPr id="0" name=""/>
        <dsp:cNvSpPr/>
      </dsp:nvSpPr>
      <dsp:spPr>
        <a:xfrm>
          <a:off x="0" y="0"/>
          <a:ext cx="3257440" cy="1212726"/>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Font typeface="+mj-lt"/>
            <a:buNone/>
          </a:pPr>
          <a:r>
            <a:rPr lang="id-ID" sz="2400" kern="1200" dirty="0"/>
            <a:t>1. </a:t>
          </a:r>
          <a:r>
            <a:rPr lang="id-ID" sz="2400" u="none" kern="1200" dirty="0">
              <a:hlinkClick xmlns:r="http://schemas.openxmlformats.org/officeDocument/2006/relationships" r:id=""/>
            </a:rPr>
            <a:t>Pengantar</a:t>
          </a:r>
          <a:r>
            <a:rPr lang="id-ID" sz="2400" u="none" kern="1200" dirty="0"/>
            <a:t> </a:t>
          </a:r>
          <a:r>
            <a:rPr lang="en-US" sz="2400" u="none" kern="1200" dirty="0" err="1"/>
            <a:t>Penelitian</a:t>
          </a:r>
          <a:endParaRPr lang="en-US" sz="2400" u="none" kern="1200" dirty="0"/>
        </a:p>
      </dsp:txBody>
      <dsp:txXfrm>
        <a:off x="59200" y="59200"/>
        <a:ext cx="3139040" cy="1094326"/>
      </dsp:txXfrm>
    </dsp:sp>
    <dsp:sp modelId="{F91DF6CE-794F-4A9F-8751-7D4B97D9FA92}">
      <dsp:nvSpPr>
        <dsp:cNvPr id="0" name=""/>
        <dsp:cNvSpPr/>
      </dsp:nvSpPr>
      <dsp:spPr>
        <a:xfrm>
          <a:off x="3260114" y="1336238"/>
          <a:ext cx="4662011" cy="1212726"/>
        </a:xfrm>
        <a:prstGeom prst="rightArrow">
          <a:avLst>
            <a:gd name="adj1" fmla="val 75000"/>
            <a:gd name="adj2" fmla="val 5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2.1 </a:t>
          </a:r>
          <a:r>
            <a:rPr lang="en-ID" sz="1400" kern="1200" dirty="0" err="1"/>
            <a:t>Tahapan</a:t>
          </a:r>
          <a:r>
            <a:rPr lang="en-ID" sz="1400" kern="1200" dirty="0"/>
            <a:t> </a:t>
          </a:r>
          <a:r>
            <a:rPr lang="en-ID" sz="1400" kern="1200" dirty="0" err="1"/>
            <a:t>Penelitian</a:t>
          </a:r>
          <a:r>
            <a:rPr lang="en-ID" sz="1400" kern="1200" dirty="0"/>
            <a:t> </a:t>
          </a:r>
          <a:r>
            <a:rPr lang="en-ID" sz="1400" kern="1200" dirty="0">
              <a:hlinkClick xmlns:r="http://schemas.openxmlformats.org/officeDocument/2006/relationships" r:id=""/>
            </a:rPr>
            <a:t>Umum</a:t>
          </a:r>
          <a:endParaRPr lang="id-ID" sz="1400" kern="1200" dirty="0"/>
        </a:p>
        <a:p>
          <a:pPr marL="114300" lvl="1" indent="-114300" algn="l" defTabSz="622300">
            <a:lnSpc>
              <a:spcPct val="90000"/>
            </a:lnSpc>
            <a:spcBef>
              <a:spcPct val="0"/>
            </a:spcBef>
            <a:spcAft>
              <a:spcPct val="15000"/>
            </a:spcAft>
            <a:buFontTx/>
            <a:buNone/>
          </a:pPr>
          <a:r>
            <a:rPr lang="en-ID" sz="1400" kern="1200" dirty="0"/>
            <a:t>  2.2 Tahapan Penelitian </a:t>
          </a:r>
          <a:r>
            <a:rPr lang="en-ID" sz="1400" kern="1200" dirty="0">
              <a:hlinkClick xmlns:r="http://schemas.openxmlformats.org/officeDocument/2006/relationships" r:id=""/>
            </a:rPr>
            <a:t>Computing</a:t>
          </a:r>
          <a:endParaRPr lang="en-ID" sz="1400" kern="1200" dirty="0"/>
        </a:p>
        <a:p>
          <a:pPr marL="114300" lvl="1" indent="-114300" algn="l" defTabSz="622300">
            <a:lnSpc>
              <a:spcPct val="90000"/>
            </a:lnSpc>
            <a:spcBef>
              <a:spcPct val="0"/>
            </a:spcBef>
            <a:spcAft>
              <a:spcPct val="15000"/>
            </a:spcAft>
            <a:buFontTx/>
            <a:buNone/>
          </a:pPr>
          <a:r>
            <a:rPr lang="en-ID" sz="1400" kern="1200" dirty="0"/>
            <a:t>  2.3 Tahapan </a:t>
          </a:r>
          <a:r>
            <a:rPr lang="en-ID" sz="1400" kern="1200" dirty="0" err="1"/>
            <a:t>Penelitian</a:t>
          </a:r>
          <a:r>
            <a:rPr lang="en-ID" sz="1400" kern="1200" dirty="0"/>
            <a:t> Computing</a:t>
          </a:r>
          <a:br>
            <a:rPr lang="en-ID" sz="1400" kern="1200" dirty="0"/>
          </a:br>
          <a:r>
            <a:rPr lang="en-ID" sz="1400" kern="1200" dirty="0"/>
            <a:t>      </a:t>
          </a:r>
          <a:r>
            <a:rPr lang="en-ID" sz="1400" kern="1200" dirty="0" err="1"/>
            <a:t>Fokus</a:t>
          </a:r>
          <a:r>
            <a:rPr lang="en-ID" sz="1400" kern="1200" dirty="0"/>
            <a:t> </a:t>
          </a:r>
          <a:r>
            <a:rPr lang="en-ID" sz="1400" kern="1200" dirty="0">
              <a:hlinkClick xmlns:r="http://schemas.openxmlformats.org/officeDocument/2006/relationships" r:id=""/>
            </a:rPr>
            <a:t>Perbaikan </a:t>
          </a:r>
          <a:r>
            <a:rPr lang="en-ID" sz="1400" kern="1200" dirty="0" err="1">
              <a:hlinkClick xmlns:r="http://schemas.openxmlformats.org/officeDocument/2006/relationships" r:id=""/>
            </a:rPr>
            <a:t>Algoritma</a:t>
          </a:r>
          <a:endParaRPr lang="en-ID" sz="1400" kern="1200" dirty="0"/>
        </a:p>
      </dsp:txBody>
      <dsp:txXfrm>
        <a:off x="3260114" y="1487829"/>
        <a:ext cx="4207239" cy="909544"/>
      </dsp:txXfrm>
    </dsp:sp>
    <dsp:sp modelId="{FA5D5B51-90B1-447A-A665-2C1539C0F53F}">
      <dsp:nvSpPr>
        <dsp:cNvPr id="0" name=""/>
        <dsp:cNvSpPr/>
      </dsp:nvSpPr>
      <dsp:spPr>
        <a:xfrm>
          <a:off x="2674" y="1336238"/>
          <a:ext cx="3257440" cy="1212726"/>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2. </a:t>
          </a:r>
          <a:r>
            <a:rPr lang="en-US" sz="2400" kern="1200" dirty="0">
              <a:hlinkClick xmlns:r="http://schemas.openxmlformats.org/officeDocument/2006/relationships" r:id=""/>
            </a:rPr>
            <a:t>Tahapan</a:t>
          </a:r>
          <a:r>
            <a:rPr lang="en-US" sz="2400" kern="1200" dirty="0"/>
            <a:t> </a:t>
          </a:r>
          <a:r>
            <a:rPr lang="en-US" sz="2400" kern="1200" dirty="0" err="1"/>
            <a:t>Penelitian</a:t>
          </a:r>
          <a:endParaRPr lang="id-ID" sz="2400" kern="1200" dirty="0"/>
        </a:p>
      </dsp:txBody>
      <dsp:txXfrm>
        <a:off x="61874" y="1395438"/>
        <a:ext cx="3139040" cy="1094326"/>
      </dsp:txXfrm>
    </dsp:sp>
    <dsp:sp modelId="{E5AEE29A-FBB5-4C88-9D61-EB0BDB656804}">
      <dsp:nvSpPr>
        <dsp:cNvPr id="0" name=""/>
        <dsp:cNvSpPr/>
      </dsp:nvSpPr>
      <dsp:spPr>
        <a:xfrm>
          <a:off x="3260114" y="2670237"/>
          <a:ext cx="4662011" cy="1212726"/>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3.1 </a:t>
          </a:r>
          <a:r>
            <a:rPr lang="en-ID" sz="1400" kern="1200" dirty="0">
              <a:hlinkClick xmlns:r="http://schemas.openxmlformats.org/officeDocument/2006/relationships" r:id=""/>
            </a:rPr>
            <a:t>Literatur</a:t>
          </a:r>
          <a:r>
            <a:rPr lang="en-ID" sz="1400" kern="1200" dirty="0"/>
            <a:t> </a:t>
          </a:r>
          <a:r>
            <a:rPr lang="en-ID" sz="1400" kern="1200" dirty="0" err="1"/>
            <a:t>Ilmiah</a:t>
          </a:r>
          <a:endParaRPr lang="id-ID" sz="1400" kern="1200" dirty="0"/>
        </a:p>
        <a:p>
          <a:pPr marL="114300" lvl="1" indent="-114300" algn="l" defTabSz="622300">
            <a:lnSpc>
              <a:spcPct val="90000"/>
            </a:lnSpc>
            <a:spcBef>
              <a:spcPct val="0"/>
            </a:spcBef>
            <a:spcAft>
              <a:spcPct val="15000"/>
            </a:spcAft>
            <a:buFontTx/>
            <a:buNone/>
          </a:pPr>
          <a:r>
            <a:rPr lang="en-ID" sz="1400" kern="1200" dirty="0"/>
            <a:t>  3.2 Teknik </a:t>
          </a:r>
          <a:r>
            <a:rPr lang="en-ID" sz="1400" kern="1200" dirty="0">
              <a:hlinkClick xmlns:r="http://schemas.openxmlformats.org/officeDocument/2006/relationships" r:id=""/>
            </a:rPr>
            <a:t>Mengelola</a:t>
          </a:r>
          <a:r>
            <a:rPr lang="en-ID" sz="1400" kern="1200" dirty="0"/>
            <a:t> Paper</a:t>
          </a:r>
        </a:p>
        <a:p>
          <a:pPr marL="114300" lvl="1" indent="-114300" algn="l" defTabSz="622300">
            <a:lnSpc>
              <a:spcPct val="90000"/>
            </a:lnSpc>
            <a:spcBef>
              <a:spcPct val="0"/>
            </a:spcBef>
            <a:spcAft>
              <a:spcPct val="15000"/>
            </a:spcAft>
            <a:buFontTx/>
            <a:buNone/>
          </a:pPr>
          <a:r>
            <a:rPr lang="en-ID" sz="1400" kern="1200" dirty="0"/>
            <a:t>  3.3 Teknik </a:t>
          </a:r>
          <a:r>
            <a:rPr lang="en-ID" sz="1400" kern="1200" dirty="0">
              <a:hlinkClick xmlns:r="http://schemas.openxmlformats.org/officeDocument/2006/relationships" r:id=""/>
            </a:rPr>
            <a:t>Mereview</a:t>
          </a:r>
          <a:r>
            <a:rPr lang="en-ID" sz="1400" kern="1200" dirty="0"/>
            <a:t> Paper</a:t>
          </a:r>
        </a:p>
      </dsp:txBody>
      <dsp:txXfrm>
        <a:off x="3260114" y="2821828"/>
        <a:ext cx="4207239" cy="909544"/>
      </dsp:txXfrm>
    </dsp:sp>
    <dsp:sp modelId="{9F420F5A-4D48-47C1-A068-ED95FB0A6E90}">
      <dsp:nvSpPr>
        <dsp:cNvPr id="0" name=""/>
        <dsp:cNvSpPr/>
      </dsp:nvSpPr>
      <dsp:spPr>
        <a:xfrm>
          <a:off x="2674" y="2670237"/>
          <a:ext cx="3257440" cy="1212726"/>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3. </a:t>
          </a:r>
          <a:r>
            <a:rPr lang="en-US" sz="2400" kern="1200" dirty="0">
              <a:hlinkClick xmlns:r="http://schemas.openxmlformats.org/officeDocument/2006/relationships" r:id=""/>
            </a:rPr>
            <a:t>Literature</a:t>
          </a:r>
          <a:r>
            <a:rPr lang="en-US" sz="2400" kern="1200" dirty="0"/>
            <a:t> Review</a:t>
          </a:r>
          <a:endParaRPr lang="id-ID" sz="2400" kern="1200" dirty="0"/>
        </a:p>
      </dsp:txBody>
      <dsp:txXfrm>
        <a:off x="61874" y="2729437"/>
        <a:ext cx="3139040" cy="1094326"/>
      </dsp:txXfrm>
    </dsp:sp>
    <dsp:sp modelId="{ECB98FF5-C100-4167-A6ED-87F0F931E5B4}">
      <dsp:nvSpPr>
        <dsp:cNvPr id="0" name=""/>
        <dsp:cNvSpPr/>
      </dsp:nvSpPr>
      <dsp:spPr>
        <a:xfrm>
          <a:off x="3260114" y="4004236"/>
          <a:ext cx="4662011" cy="1212726"/>
        </a:xfrm>
        <a:prstGeom prst="rightArrow">
          <a:avLst>
            <a:gd name="adj1" fmla="val 75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fi-FI" sz="1400" kern="1200" dirty="0"/>
            <a:t>  4.1 </a:t>
          </a:r>
          <a:r>
            <a:rPr lang="fi-FI" sz="1400" kern="1200" dirty="0">
              <a:hlinkClick xmlns:r="http://schemas.openxmlformats.org/officeDocument/2006/relationships" r:id=""/>
            </a:rPr>
            <a:t>Mengapa</a:t>
          </a:r>
          <a:r>
            <a:rPr lang="fi-FI" sz="1400" kern="1200" dirty="0"/>
            <a:t> Penulisan dan Publikasi Ilmiah?</a:t>
          </a:r>
          <a:endParaRPr lang="id-ID" sz="1400" kern="1200" dirty="0"/>
        </a:p>
        <a:p>
          <a:pPr marL="114300" lvl="1" indent="-114300" algn="l" defTabSz="622300">
            <a:lnSpc>
              <a:spcPct val="90000"/>
            </a:lnSpc>
            <a:spcBef>
              <a:spcPct val="0"/>
            </a:spcBef>
            <a:spcAft>
              <a:spcPct val="15000"/>
            </a:spcAft>
            <a:buFontTx/>
            <a:buNone/>
          </a:pPr>
          <a:r>
            <a:rPr lang="it-IT" sz="1400" kern="1200" dirty="0"/>
            <a:t>  4.2 </a:t>
          </a:r>
          <a:r>
            <a:rPr lang="it-IT" sz="1400" kern="1200" dirty="0">
              <a:hlinkClick xmlns:r="http://schemas.openxmlformats.org/officeDocument/2006/relationships" r:id=""/>
            </a:rPr>
            <a:t>Sitasi</a:t>
          </a:r>
          <a:r>
            <a:rPr lang="it-IT" sz="1400" kern="1200" dirty="0"/>
            <a:t> dan Penulisan Referensi</a:t>
          </a:r>
          <a:endParaRPr lang="en-ID" sz="1400" kern="1200" dirty="0"/>
        </a:p>
        <a:p>
          <a:pPr marL="114300" lvl="1" indent="-114300" algn="l" defTabSz="622300">
            <a:lnSpc>
              <a:spcPct val="90000"/>
            </a:lnSpc>
            <a:spcBef>
              <a:spcPct val="0"/>
            </a:spcBef>
            <a:spcAft>
              <a:spcPct val="15000"/>
            </a:spcAft>
            <a:buFontTx/>
            <a:buNone/>
          </a:pPr>
          <a:r>
            <a:rPr lang="sv-SE" sz="1400" kern="1200" dirty="0"/>
            <a:t>  4.3 Penulisan </a:t>
          </a:r>
          <a:r>
            <a:rPr lang="sv-SE" sz="1400" kern="1200" dirty="0">
              <a:hlinkClick xmlns:r="http://schemas.openxmlformats.org/officeDocument/2006/relationships" r:id=""/>
            </a:rPr>
            <a:t>Tesis</a:t>
          </a:r>
          <a:endParaRPr lang="en-ID" sz="1400" kern="1200" dirty="0"/>
        </a:p>
        <a:p>
          <a:pPr marL="114300" lvl="1" indent="-114300" algn="l" defTabSz="622300">
            <a:lnSpc>
              <a:spcPct val="90000"/>
            </a:lnSpc>
            <a:spcBef>
              <a:spcPct val="0"/>
            </a:spcBef>
            <a:spcAft>
              <a:spcPct val="15000"/>
            </a:spcAft>
            <a:buFontTx/>
            <a:buNone/>
          </a:pPr>
          <a:r>
            <a:rPr lang="en-ID" sz="1400" kern="1200" dirty="0"/>
            <a:t>  4.4 </a:t>
          </a:r>
          <a:r>
            <a:rPr lang="en-ID" sz="1400" kern="1200" dirty="0">
              <a:hlinkClick xmlns:r="http://schemas.openxmlformats.org/officeDocument/2006/relationships" r:id=""/>
            </a:rPr>
            <a:t>Publikasi </a:t>
          </a:r>
          <a:r>
            <a:rPr lang="en-ID" sz="1400" kern="1200" dirty="0" err="1">
              <a:hlinkClick xmlns:r="http://schemas.openxmlformats.org/officeDocument/2006/relationships" r:id=""/>
            </a:rPr>
            <a:t>Ilmiah</a:t>
          </a:r>
          <a:r>
            <a:rPr lang="en-ID" sz="1400" kern="1200" dirty="0">
              <a:hlinkClick xmlns:r="http://schemas.openxmlformats.org/officeDocument/2006/relationships" r:id=""/>
            </a:rPr>
            <a:t> </a:t>
          </a:r>
          <a:r>
            <a:rPr lang="en-ID" sz="1400" kern="1200" dirty="0" err="1"/>
            <a:t>untuk</a:t>
          </a:r>
          <a:r>
            <a:rPr lang="en-ID" sz="1400" kern="1200" dirty="0"/>
            <a:t> </a:t>
          </a:r>
          <a:r>
            <a:rPr lang="en-ID" sz="1400" kern="1200" dirty="0" err="1"/>
            <a:t>Jurnal</a:t>
          </a:r>
          <a:r>
            <a:rPr lang="en-ID" sz="1400" kern="1200" dirty="0"/>
            <a:t> </a:t>
          </a:r>
          <a:r>
            <a:rPr lang="en-ID" sz="1400" kern="1200" dirty="0" err="1"/>
            <a:t>Internasional</a:t>
          </a:r>
          <a:endParaRPr lang="en-ID" sz="1400" kern="1200" dirty="0"/>
        </a:p>
        <a:p>
          <a:pPr marL="114300" lvl="1" indent="-114300" algn="l" defTabSz="622300">
            <a:lnSpc>
              <a:spcPct val="90000"/>
            </a:lnSpc>
            <a:spcBef>
              <a:spcPct val="0"/>
            </a:spcBef>
            <a:spcAft>
              <a:spcPct val="15000"/>
            </a:spcAft>
            <a:buFontTx/>
            <a:buNone/>
          </a:pPr>
          <a:r>
            <a:rPr lang="en-ID" sz="1400" kern="1200" dirty="0"/>
            <a:t>  4.5 Penulisan </a:t>
          </a:r>
          <a:r>
            <a:rPr lang="en-ID" sz="1400" kern="1200" dirty="0">
              <a:hlinkClick xmlns:r="http://schemas.openxmlformats.org/officeDocument/2006/relationships" r:id=""/>
            </a:rPr>
            <a:t>Systematic Literature Review </a:t>
          </a:r>
          <a:r>
            <a:rPr lang="en-ID" sz="1400" kern="1200" dirty="0"/>
            <a:t>(SLR)</a:t>
          </a:r>
        </a:p>
      </dsp:txBody>
      <dsp:txXfrm>
        <a:off x="3260114" y="4155827"/>
        <a:ext cx="4207239" cy="909544"/>
      </dsp:txXfrm>
    </dsp:sp>
    <dsp:sp modelId="{BFDDA7AB-7BED-4AE4-B749-B6ED5BA813A6}">
      <dsp:nvSpPr>
        <dsp:cNvPr id="0" name=""/>
        <dsp:cNvSpPr/>
      </dsp:nvSpPr>
      <dsp:spPr>
        <a:xfrm>
          <a:off x="2674" y="4004236"/>
          <a:ext cx="3257440" cy="1212726"/>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4. </a:t>
          </a:r>
          <a:r>
            <a:rPr lang="en-US" sz="2400" kern="1200" dirty="0">
              <a:hlinkClick xmlns:r="http://schemas.openxmlformats.org/officeDocument/2006/relationships" r:id=""/>
            </a:rPr>
            <a:t>Penulisan</a:t>
          </a:r>
          <a:r>
            <a:rPr lang="en-US" sz="2400" kern="1200" dirty="0"/>
            <a:t> </a:t>
          </a:r>
          <a:r>
            <a:rPr lang="en-US" sz="2400" kern="1200" dirty="0" err="1"/>
            <a:t>Ilmiah</a:t>
          </a:r>
          <a:endParaRPr lang="id-ID" sz="2400" kern="1200" dirty="0"/>
        </a:p>
      </dsp:txBody>
      <dsp:txXfrm>
        <a:off x="61874" y="4063436"/>
        <a:ext cx="3139040" cy="1094326"/>
      </dsp:txXfrm>
    </dsp:sp>
    <dsp:sp modelId="{51484F68-748F-41D4-83FC-C9DC8DFFAB06}">
      <dsp:nvSpPr>
        <dsp:cNvPr id="0" name=""/>
        <dsp:cNvSpPr/>
      </dsp:nvSpPr>
      <dsp:spPr>
        <a:xfrm>
          <a:off x="3260114" y="5338234"/>
          <a:ext cx="4662011" cy="1212726"/>
        </a:xfrm>
        <a:prstGeom prst="rightArrow">
          <a:avLst>
            <a:gd name="adj1" fmla="val 75000"/>
            <a:gd name="adj2" fmla="val 5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FontTx/>
            <a:buNone/>
          </a:pPr>
          <a:r>
            <a:rPr lang="en-ID" sz="1400" kern="1200" dirty="0"/>
            <a:t>  5.1 </a:t>
          </a:r>
          <a:r>
            <a:rPr lang="en-ID" sz="1400" kern="1200" dirty="0">
              <a:hlinkClick xmlns:r="http://schemas.openxmlformats.org/officeDocument/2006/relationships" r:id=""/>
            </a:rPr>
            <a:t>Pembimbingan</a:t>
          </a:r>
          <a:r>
            <a:rPr lang="en-ID" sz="1400" kern="1200" dirty="0"/>
            <a:t> </a:t>
          </a:r>
          <a:r>
            <a:rPr lang="en-ID" sz="1400" kern="1200" dirty="0" err="1"/>
            <a:t>Penelitian</a:t>
          </a:r>
          <a:endParaRPr lang="id-ID" sz="1400" kern="1200" dirty="0"/>
        </a:p>
        <a:p>
          <a:pPr marL="114300" lvl="1" indent="-114300" algn="l" defTabSz="622300">
            <a:lnSpc>
              <a:spcPct val="90000"/>
            </a:lnSpc>
            <a:spcBef>
              <a:spcPct val="0"/>
            </a:spcBef>
            <a:spcAft>
              <a:spcPct val="15000"/>
            </a:spcAft>
            <a:buFontTx/>
            <a:buNone/>
          </a:pPr>
          <a:r>
            <a:rPr lang="en-ID" sz="1400" kern="1200" dirty="0"/>
            <a:t>  5.2 </a:t>
          </a:r>
          <a:r>
            <a:rPr lang="en-ID" sz="1400" kern="1200" dirty="0">
              <a:hlinkClick xmlns:r="http://schemas.openxmlformats.org/officeDocument/2006/relationships" r:id=""/>
            </a:rPr>
            <a:t>Presentasi</a:t>
          </a:r>
          <a:r>
            <a:rPr lang="en-ID" sz="1400" kern="1200" dirty="0"/>
            <a:t> </a:t>
          </a:r>
          <a:r>
            <a:rPr lang="en-ID" sz="1400" kern="1200" dirty="0" err="1"/>
            <a:t>Penelitian</a:t>
          </a:r>
          <a:endParaRPr lang="en-ID" sz="1400" kern="1200" dirty="0"/>
        </a:p>
      </dsp:txBody>
      <dsp:txXfrm>
        <a:off x="3260114" y="5489825"/>
        <a:ext cx="4207239" cy="909544"/>
      </dsp:txXfrm>
    </dsp:sp>
    <dsp:sp modelId="{24D474D5-E24C-4836-B85F-5315FBEDAE2A}">
      <dsp:nvSpPr>
        <dsp:cNvPr id="0" name=""/>
        <dsp:cNvSpPr/>
      </dsp:nvSpPr>
      <dsp:spPr>
        <a:xfrm>
          <a:off x="2674" y="5338234"/>
          <a:ext cx="3257440" cy="121272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id-ID" sz="2400" kern="1200" dirty="0"/>
            <a:t>5. </a:t>
          </a:r>
          <a:r>
            <a:rPr lang="en-US" sz="2400" kern="1200" dirty="0">
              <a:hlinkClick xmlns:r="http://schemas.openxmlformats.org/officeDocument/2006/relationships" r:id=""/>
            </a:rPr>
            <a:t>Pembimbingan</a:t>
          </a:r>
          <a:r>
            <a:rPr lang="en-US" sz="2400" kern="1200" dirty="0"/>
            <a:t> dan </a:t>
          </a:r>
          <a:br>
            <a:rPr lang="en-US" sz="2400" kern="1200" dirty="0"/>
          </a:br>
          <a:r>
            <a:rPr lang="en-US" sz="2400" kern="1200" dirty="0"/>
            <a:t>    </a:t>
          </a:r>
          <a:r>
            <a:rPr lang="en-US" sz="2400" kern="1200" dirty="0" err="1"/>
            <a:t>Presentasi</a:t>
          </a:r>
          <a:r>
            <a:rPr lang="en-US" sz="2400" kern="1200" dirty="0"/>
            <a:t> </a:t>
          </a:r>
          <a:r>
            <a:rPr lang="en-US" sz="2400" kern="1200" dirty="0" err="1"/>
            <a:t>Penelitian</a:t>
          </a:r>
          <a:endParaRPr lang="id-ID" sz="2400" kern="1200" dirty="0"/>
        </a:p>
      </dsp:txBody>
      <dsp:txXfrm>
        <a:off x="61874" y="5397434"/>
        <a:ext cx="3139040" cy="10943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BE896-B728-4082-B705-31534B89A164}">
      <dsp:nvSpPr>
        <dsp:cNvPr id="0" name=""/>
        <dsp:cNvSpPr/>
      </dsp:nvSpPr>
      <dsp:spPr>
        <a:xfrm>
          <a:off x="0" y="2009"/>
          <a:ext cx="7524750" cy="410977"/>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d-ID" sz="2000" kern="1200" dirty="0"/>
            <a:t>1. </a:t>
          </a:r>
          <a:r>
            <a:rPr lang="en-US" sz="2000" kern="1200" dirty="0"/>
            <a:t>Penentuan </a:t>
          </a:r>
          <a:r>
            <a:rPr lang="en-US" sz="2000" kern="1200" dirty="0" err="1"/>
            <a:t>Bidang</a:t>
          </a:r>
          <a:r>
            <a:rPr lang="en-US" sz="2000" kern="1200" dirty="0"/>
            <a:t> </a:t>
          </a:r>
          <a:r>
            <a:rPr lang="en-US" sz="2000" kern="1200" dirty="0" err="1"/>
            <a:t>Penelitian</a:t>
          </a:r>
          <a:r>
            <a:rPr lang="en-US" sz="2000" kern="1200" dirty="0"/>
            <a:t> (</a:t>
          </a:r>
          <a:r>
            <a:rPr lang="en-US" sz="2000" b="1" i="1" kern="1200" dirty="0">
              <a:solidFill>
                <a:srgbClr val="C00000"/>
              </a:solidFill>
            </a:rPr>
            <a:t>Research Field</a:t>
          </a:r>
          <a:r>
            <a:rPr lang="en-US" sz="2000" kern="1200" dirty="0"/>
            <a:t>)</a:t>
          </a:r>
        </a:p>
      </dsp:txBody>
      <dsp:txXfrm>
        <a:off x="12037" y="14046"/>
        <a:ext cx="7500676" cy="386903"/>
      </dsp:txXfrm>
    </dsp:sp>
    <dsp:sp modelId="{BDF591A8-1704-4ECC-9CFE-F3F9064D9674}">
      <dsp:nvSpPr>
        <dsp:cNvPr id="0" name=""/>
        <dsp:cNvSpPr/>
      </dsp:nvSpPr>
      <dsp:spPr>
        <a:xfrm rot="5400000">
          <a:off x="3684657" y="424140"/>
          <a:ext cx="155434" cy="184939"/>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438892"/>
        <a:ext cx="110963" cy="108804"/>
      </dsp:txXfrm>
    </dsp:sp>
    <dsp:sp modelId="{111A853C-CEFF-4837-BADE-24CF1E2C3729}">
      <dsp:nvSpPr>
        <dsp:cNvPr id="0" name=""/>
        <dsp:cNvSpPr/>
      </dsp:nvSpPr>
      <dsp:spPr>
        <a:xfrm>
          <a:off x="0" y="620233"/>
          <a:ext cx="7524750" cy="410977"/>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d-ID" sz="2000" kern="1200" dirty="0"/>
            <a:t>2. </a:t>
          </a:r>
          <a:r>
            <a:rPr lang="en-US" sz="2000" kern="1200" dirty="0"/>
            <a:t>Penentuan </a:t>
          </a:r>
          <a:r>
            <a:rPr lang="en-US" sz="2000" kern="1200" dirty="0" err="1"/>
            <a:t>Topik</a:t>
          </a:r>
          <a:r>
            <a:rPr lang="en-US" sz="2000" kern="1200" dirty="0"/>
            <a:t> </a:t>
          </a:r>
          <a:r>
            <a:rPr lang="en-US" sz="2000" kern="1200" dirty="0" err="1"/>
            <a:t>Penelitian</a:t>
          </a:r>
          <a:r>
            <a:rPr lang="en-US" sz="2000" kern="1200" dirty="0"/>
            <a:t> (</a:t>
          </a:r>
          <a:r>
            <a:rPr lang="en-US" sz="2000" b="1" i="1" kern="1200" dirty="0">
              <a:solidFill>
                <a:srgbClr val="C00000"/>
              </a:solidFill>
            </a:rPr>
            <a:t>Research Topic</a:t>
          </a:r>
          <a:r>
            <a:rPr lang="en-US" sz="2000" kern="1200" dirty="0"/>
            <a:t>)</a:t>
          </a:r>
        </a:p>
      </dsp:txBody>
      <dsp:txXfrm>
        <a:off x="12037" y="632270"/>
        <a:ext cx="7500676" cy="386903"/>
      </dsp:txXfrm>
    </dsp:sp>
    <dsp:sp modelId="{7CE19570-EA1C-4F11-ADD1-7F59E0C140CC}">
      <dsp:nvSpPr>
        <dsp:cNvPr id="0" name=""/>
        <dsp:cNvSpPr/>
      </dsp:nvSpPr>
      <dsp:spPr>
        <a:xfrm rot="5400000">
          <a:off x="3685316" y="1041485"/>
          <a:ext cx="154116" cy="184939"/>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1056897"/>
        <a:ext cx="110963" cy="107881"/>
      </dsp:txXfrm>
    </dsp:sp>
    <dsp:sp modelId="{4BFBA2DF-5D1A-4692-9572-DD1DC778C2AE}">
      <dsp:nvSpPr>
        <dsp:cNvPr id="0" name=""/>
        <dsp:cNvSpPr/>
      </dsp:nvSpPr>
      <dsp:spPr>
        <a:xfrm>
          <a:off x="0" y="1236699"/>
          <a:ext cx="7524750" cy="410977"/>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3. Penentuan </a:t>
          </a:r>
          <a:r>
            <a:rPr lang="en-US" sz="2000" kern="1200" dirty="0" err="1"/>
            <a:t>Masalah</a:t>
          </a:r>
          <a:r>
            <a:rPr lang="en-US" sz="2000" kern="1200" dirty="0"/>
            <a:t> </a:t>
          </a:r>
          <a:r>
            <a:rPr lang="en-US" sz="2000" kern="1200" dirty="0" err="1"/>
            <a:t>Penelitian</a:t>
          </a:r>
          <a:r>
            <a:rPr lang="en-US" sz="2000" kern="1200" dirty="0"/>
            <a:t> (</a:t>
          </a:r>
          <a:r>
            <a:rPr lang="en-US" sz="2000" b="1" i="1" kern="1200" dirty="0">
              <a:solidFill>
                <a:srgbClr val="C00000"/>
              </a:solidFill>
            </a:rPr>
            <a:t>Research Problem</a:t>
          </a:r>
          <a:r>
            <a:rPr lang="en-US" sz="2000" kern="1200" dirty="0"/>
            <a:t>)</a:t>
          </a:r>
        </a:p>
      </dsp:txBody>
      <dsp:txXfrm>
        <a:off x="12037" y="1248736"/>
        <a:ext cx="7500676" cy="386903"/>
      </dsp:txXfrm>
    </dsp:sp>
    <dsp:sp modelId="{32DD0A9B-C0B7-4A90-8634-CD4951ED9FF5}">
      <dsp:nvSpPr>
        <dsp:cNvPr id="0" name=""/>
        <dsp:cNvSpPr/>
      </dsp:nvSpPr>
      <dsp:spPr>
        <a:xfrm rot="5400000">
          <a:off x="3685316" y="1657951"/>
          <a:ext cx="154116" cy="184939"/>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1673363"/>
        <a:ext cx="110963" cy="107881"/>
      </dsp:txXfrm>
    </dsp:sp>
    <dsp:sp modelId="{26412A0F-61FF-4A76-980F-ADC7C2042A0B}">
      <dsp:nvSpPr>
        <dsp:cNvPr id="0" name=""/>
        <dsp:cNvSpPr/>
      </dsp:nvSpPr>
      <dsp:spPr>
        <a:xfrm>
          <a:off x="0" y="1853166"/>
          <a:ext cx="7524750" cy="410977"/>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4</a:t>
          </a:r>
          <a:r>
            <a:rPr lang="id-ID" sz="2000" kern="1200" dirty="0"/>
            <a:t>. </a:t>
          </a:r>
          <a:r>
            <a:rPr lang="en-US" sz="2000" kern="1200" dirty="0" err="1"/>
            <a:t>Perangkuman</a:t>
          </a:r>
          <a:r>
            <a:rPr lang="en-US" sz="2000" kern="1200" dirty="0"/>
            <a:t> </a:t>
          </a:r>
          <a:r>
            <a:rPr lang="en-US" sz="2000" kern="1200" dirty="0" err="1"/>
            <a:t>Metode-Metode</a:t>
          </a:r>
          <a:r>
            <a:rPr lang="en-US" sz="2000" kern="1200" dirty="0"/>
            <a:t> Yang Ada (</a:t>
          </a:r>
          <a:r>
            <a:rPr lang="en-US" sz="2000" b="1" i="1" kern="1200" dirty="0">
              <a:solidFill>
                <a:srgbClr val="C00000"/>
              </a:solidFill>
            </a:rPr>
            <a:t>State-of-the-Art Methods</a:t>
          </a:r>
          <a:r>
            <a:rPr lang="en-US" sz="2000" kern="1200" dirty="0"/>
            <a:t>)</a:t>
          </a:r>
        </a:p>
      </dsp:txBody>
      <dsp:txXfrm>
        <a:off x="12037" y="1865203"/>
        <a:ext cx="7500676" cy="386903"/>
      </dsp:txXfrm>
    </dsp:sp>
    <dsp:sp modelId="{EFB17ADE-A653-4572-A12B-C328E4FA8E3D}">
      <dsp:nvSpPr>
        <dsp:cNvPr id="0" name=""/>
        <dsp:cNvSpPr/>
      </dsp:nvSpPr>
      <dsp:spPr>
        <a:xfrm rot="5400000">
          <a:off x="3685316" y="2274418"/>
          <a:ext cx="154116" cy="184939"/>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2289830"/>
        <a:ext cx="110963" cy="107881"/>
      </dsp:txXfrm>
    </dsp:sp>
    <dsp:sp modelId="{D891ADC6-E483-4227-8F79-3F250D8E716B}">
      <dsp:nvSpPr>
        <dsp:cNvPr id="0" name=""/>
        <dsp:cNvSpPr/>
      </dsp:nvSpPr>
      <dsp:spPr>
        <a:xfrm>
          <a:off x="0" y="2469632"/>
          <a:ext cx="7524750" cy="410977"/>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5. Penentuan </a:t>
          </a:r>
          <a:r>
            <a:rPr lang="en-US" sz="2000" kern="1200" dirty="0" err="1"/>
            <a:t>Metode</a:t>
          </a:r>
          <a:r>
            <a:rPr lang="en-US" sz="2000" kern="1200" dirty="0"/>
            <a:t> Yang </a:t>
          </a:r>
          <a:r>
            <a:rPr lang="en-US" sz="2000" kern="1200" dirty="0" err="1"/>
            <a:t>Diusulkan</a:t>
          </a:r>
          <a:r>
            <a:rPr lang="en-US" sz="2000" kern="1200" dirty="0"/>
            <a:t> (</a:t>
          </a:r>
          <a:r>
            <a:rPr lang="en-US" sz="2000" b="1" i="1" kern="1200" dirty="0">
              <a:solidFill>
                <a:srgbClr val="C00000"/>
              </a:solidFill>
            </a:rPr>
            <a:t>Proposed Method</a:t>
          </a:r>
          <a:r>
            <a:rPr lang="en-US" sz="2000" kern="1200" dirty="0"/>
            <a:t>)</a:t>
          </a:r>
        </a:p>
      </dsp:txBody>
      <dsp:txXfrm>
        <a:off x="12037" y="2481669"/>
        <a:ext cx="7500676" cy="386903"/>
      </dsp:txXfrm>
    </dsp:sp>
    <dsp:sp modelId="{4AB6EAA5-0D09-4161-8D9A-7EC04FA1674E}">
      <dsp:nvSpPr>
        <dsp:cNvPr id="0" name=""/>
        <dsp:cNvSpPr/>
      </dsp:nvSpPr>
      <dsp:spPr>
        <a:xfrm rot="5400000">
          <a:off x="3685787" y="2890257"/>
          <a:ext cx="153174" cy="184939"/>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2906139"/>
        <a:ext cx="110963" cy="107222"/>
      </dsp:txXfrm>
    </dsp:sp>
    <dsp:sp modelId="{ED630954-78E6-4446-9DE7-A220588C9BF3}">
      <dsp:nvSpPr>
        <dsp:cNvPr id="0" name=""/>
        <dsp:cNvSpPr/>
      </dsp:nvSpPr>
      <dsp:spPr>
        <a:xfrm>
          <a:off x="0" y="3084843"/>
          <a:ext cx="7524750" cy="410977"/>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6. </a:t>
          </a:r>
          <a:r>
            <a:rPr lang="en-US" sz="2000" kern="1200" dirty="0" err="1"/>
            <a:t>Evaluasi</a:t>
          </a:r>
          <a:r>
            <a:rPr lang="en-US" sz="2000" kern="1200" dirty="0"/>
            <a:t> </a:t>
          </a:r>
          <a:r>
            <a:rPr lang="en-US" sz="2000" kern="1200" dirty="0" err="1"/>
            <a:t>Metode</a:t>
          </a:r>
          <a:r>
            <a:rPr lang="en-US" sz="2000" kern="1200" dirty="0"/>
            <a:t> Yang </a:t>
          </a:r>
          <a:r>
            <a:rPr lang="en-US" sz="2000" kern="1200" dirty="0" err="1"/>
            <a:t>Diusulkan</a:t>
          </a:r>
          <a:r>
            <a:rPr lang="en-US" sz="2000" kern="1200" dirty="0"/>
            <a:t> (</a:t>
          </a:r>
          <a:r>
            <a:rPr lang="en-US" sz="2000" b="1" i="1" kern="1200" dirty="0">
              <a:solidFill>
                <a:srgbClr val="C00000"/>
              </a:solidFill>
            </a:rPr>
            <a:t>Evaluation</a:t>
          </a:r>
          <a:r>
            <a:rPr lang="en-US" sz="2000" kern="1200" dirty="0"/>
            <a:t>)</a:t>
          </a:r>
        </a:p>
      </dsp:txBody>
      <dsp:txXfrm>
        <a:off x="12037" y="3096880"/>
        <a:ext cx="7500676" cy="386903"/>
      </dsp:txXfrm>
    </dsp:sp>
    <dsp:sp modelId="{50D2BB53-1682-4ABF-AE95-26C724666FD1}">
      <dsp:nvSpPr>
        <dsp:cNvPr id="0" name=""/>
        <dsp:cNvSpPr/>
      </dsp:nvSpPr>
      <dsp:spPr>
        <a:xfrm rot="5400000">
          <a:off x="3685316" y="3506095"/>
          <a:ext cx="154116" cy="184939"/>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id-ID" sz="700" kern="1200"/>
        </a:p>
      </dsp:txBody>
      <dsp:txXfrm rot="-5400000">
        <a:off x="3706893" y="3521507"/>
        <a:ext cx="110963" cy="107881"/>
      </dsp:txXfrm>
    </dsp:sp>
    <dsp:sp modelId="{D01CCC73-DB11-4641-996D-464799A53EA1}">
      <dsp:nvSpPr>
        <dsp:cNvPr id="0" name=""/>
        <dsp:cNvSpPr/>
      </dsp:nvSpPr>
      <dsp:spPr>
        <a:xfrm>
          <a:off x="0" y="3701310"/>
          <a:ext cx="7524750" cy="410977"/>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7. Penulisan </a:t>
          </a:r>
          <a:r>
            <a:rPr lang="en-US" sz="2000" kern="1200" dirty="0" err="1"/>
            <a:t>Ilmiah</a:t>
          </a:r>
          <a:r>
            <a:rPr lang="en-US" sz="2000" kern="1200" dirty="0"/>
            <a:t> dan </a:t>
          </a:r>
          <a:r>
            <a:rPr lang="en-US" sz="2000" kern="1200" dirty="0" err="1"/>
            <a:t>Publikasi</a:t>
          </a:r>
          <a:r>
            <a:rPr lang="en-US" sz="2000" kern="1200" dirty="0"/>
            <a:t> Hasil </a:t>
          </a:r>
          <a:r>
            <a:rPr lang="en-US" sz="2000" kern="1200" dirty="0" err="1"/>
            <a:t>Penelitian</a:t>
          </a:r>
          <a:r>
            <a:rPr lang="en-US" sz="2000" kern="1200" dirty="0"/>
            <a:t> (</a:t>
          </a:r>
          <a:r>
            <a:rPr lang="en-US" sz="2000" b="1" i="1" kern="1200" dirty="0">
              <a:solidFill>
                <a:srgbClr val="C00000"/>
              </a:solidFill>
            </a:rPr>
            <a:t>Publications</a:t>
          </a:r>
          <a:r>
            <a:rPr lang="en-US" sz="2000" kern="1200" dirty="0"/>
            <a:t>)</a:t>
          </a:r>
        </a:p>
      </dsp:txBody>
      <dsp:txXfrm>
        <a:off x="12037" y="3713347"/>
        <a:ext cx="7500676" cy="3869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5F16F-9BB2-49EB-BF00-DA4FF7A8B35D}">
      <dsp:nvSpPr>
        <dsp:cNvPr id="0" name=""/>
        <dsp:cNvSpPr/>
      </dsp:nvSpPr>
      <dsp:spPr>
        <a:xfrm>
          <a:off x="995" y="0"/>
          <a:ext cx="2587749" cy="42672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err="1">
              <a:latin typeface="Calibri" panose="020F0502020204030204" pitchFamily="34" charset="0"/>
            </a:rPr>
            <a:t>Menzies</a:t>
          </a:r>
          <a:r>
            <a:rPr lang="en-US" sz="3200" kern="1200" dirty="0">
              <a:latin typeface="Calibri" panose="020F0502020204030204" pitchFamily="34" charset="0"/>
            </a:rPr>
            <a:t> Framework</a:t>
          </a:r>
        </a:p>
      </dsp:txBody>
      <dsp:txXfrm>
        <a:off x="995" y="0"/>
        <a:ext cx="2587749" cy="1280160"/>
      </dsp:txXfrm>
    </dsp:sp>
    <dsp:sp modelId="{594AF7F3-3D05-47CB-854D-2352061D2655}">
      <dsp:nvSpPr>
        <dsp:cNvPr id="0" name=""/>
        <dsp:cNvSpPr/>
      </dsp:nvSpPr>
      <dsp:spPr>
        <a:xfrm>
          <a:off x="113769" y="2164076"/>
          <a:ext cx="2362200" cy="1005847"/>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rPr>
            <a:t>(</a:t>
          </a:r>
          <a:r>
            <a:rPr lang="en-US" sz="2000" kern="1200" dirty="0" err="1">
              <a:latin typeface="Calibri" panose="020F0502020204030204" pitchFamily="34" charset="0"/>
            </a:rPr>
            <a:t>Menzies</a:t>
          </a:r>
          <a:r>
            <a:rPr lang="en-US" sz="2000" kern="1200" dirty="0">
              <a:latin typeface="Calibri" panose="020F0502020204030204" pitchFamily="34" charset="0"/>
            </a:rPr>
            <a:t> et al. 2007)</a:t>
          </a:r>
        </a:p>
      </dsp:txBody>
      <dsp:txXfrm>
        <a:off x="143229" y="2193536"/>
        <a:ext cx="2303280" cy="946927"/>
      </dsp:txXfrm>
    </dsp:sp>
    <dsp:sp modelId="{32E75C4F-39B4-48E4-AD17-127CEB1D0C82}">
      <dsp:nvSpPr>
        <dsp:cNvPr id="0" name=""/>
        <dsp:cNvSpPr/>
      </dsp:nvSpPr>
      <dsp:spPr>
        <a:xfrm>
          <a:off x="2782825" y="0"/>
          <a:ext cx="2587749" cy="42672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err="1">
              <a:latin typeface="Calibri" panose="020F0502020204030204" pitchFamily="34" charset="0"/>
            </a:rPr>
            <a:t>Lessmann</a:t>
          </a:r>
          <a:r>
            <a:rPr lang="en-US" sz="3200" kern="1200" dirty="0">
              <a:latin typeface="Calibri" panose="020F0502020204030204" pitchFamily="34" charset="0"/>
            </a:rPr>
            <a:t> Framework</a:t>
          </a:r>
        </a:p>
      </dsp:txBody>
      <dsp:txXfrm>
        <a:off x="2782825" y="0"/>
        <a:ext cx="2587749" cy="1280160"/>
      </dsp:txXfrm>
    </dsp:sp>
    <dsp:sp modelId="{78423505-4DBC-4F1B-9F82-2C4852882E25}">
      <dsp:nvSpPr>
        <dsp:cNvPr id="0" name=""/>
        <dsp:cNvSpPr/>
      </dsp:nvSpPr>
      <dsp:spPr>
        <a:xfrm>
          <a:off x="2895599" y="2164076"/>
          <a:ext cx="2362200" cy="1005847"/>
        </a:xfrm>
        <a:prstGeom prst="roundRect">
          <a:avLst>
            <a:gd name="adj" fmla="val 10000"/>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id-ID" sz="1800" kern="1200" dirty="0">
              <a:latin typeface="Calibri" panose="020F0502020204030204" pitchFamily="34" charset="0"/>
            </a:rPr>
            <a:t>(Lessmann et al. 2008) </a:t>
          </a:r>
          <a:endParaRPr lang="en-US" sz="1800" kern="1200" dirty="0">
            <a:latin typeface="Calibri" panose="020F0502020204030204" pitchFamily="34" charset="0"/>
          </a:endParaRPr>
        </a:p>
      </dsp:txBody>
      <dsp:txXfrm>
        <a:off x="2925059" y="2193536"/>
        <a:ext cx="2303280" cy="946927"/>
      </dsp:txXfrm>
    </dsp:sp>
    <dsp:sp modelId="{7C862DBB-923A-45DE-9BAC-C51672AF210D}">
      <dsp:nvSpPr>
        <dsp:cNvPr id="0" name=""/>
        <dsp:cNvSpPr/>
      </dsp:nvSpPr>
      <dsp:spPr>
        <a:xfrm>
          <a:off x="5564655" y="0"/>
          <a:ext cx="2587749" cy="42672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a:latin typeface="Calibri" panose="020F0502020204030204" pitchFamily="34" charset="0"/>
            </a:rPr>
            <a:t>Song</a:t>
          </a:r>
          <a:r>
            <a:rPr lang="en-US" sz="3200" kern="1200">
              <a:latin typeface="Calibri" panose="020F0502020204030204" pitchFamily="34" charset="0"/>
            </a:rPr>
            <a:t> Framework</a:t>
          </a:r>
          <a:endParaRPr lang="en-US" sz="3200" kern="1200" dirty="0">
            <a:latin typeface="Calibri" panose="020F0502020204030204" pitchFamily="34" charset="0"/>
          </a:endParaRPr>
        </a:p>
      </dsp:txBody>
      <dsp:txXfrm>
        <a:off x="5564655" y="0"/>
        <a:ext cx="2587749" cy="1280160"/>
      </dsp:txXfrm>
    </dsp:sp>
    <dsp:sp modelId="{B4F8A4B0-B4C8-45FC-9351-750305A0593F}">
      <dsp:nvSpPr>
        <dsp:cNvPr id="0" name=""/>
        <dsp:cNvSpPr/>
      </dsp:nvSpPr>
      <dsp:spPr>
        <a:xfrm>
          <a:off x="5677429" y="2164076"/>
          <a:ext cx="2362200" cy="1005847"/>
        </a:xfrm>
        <a:prstGeom prst="roundRect">
          <a:avLst>
            <a:gd name="adj" fmla="val 10000"/>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rPr>
            <a:t>(Song et al. 2011)</a:t>
          </a:r>
        </a:p>
      </dsp:txBody>
      <dsp:txXfrm>
        <a:off x="5706889" y="2193536"/>
        <a:ext cx="2303280" cy="9469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BE896-B728-4082-B705-31534B89A164}">
      <dsp:nvSpPr>
        <dsp:cNvPr id="0" name=""/>
        <dsp:cNvSpPr/>
      </dsp:nvSpPr>
      <dsp:spPr>
        <a:xfrm>
          <a:off x="0" y="2009"/>
          <a:ext cx="7524750" cy="410977"/>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d-ID" sz="2000" kern="1200" dirty="0"/>
            <a:t>1. </a:t>
          </a:r>
          <a:r>
            <a:rPr lang="en-US" sz="2000" kern="1200" dirty="0" err="1"/>
            <a:t>Pemilihan</a:t>
          </a:r>
          <a:r>
            <a:rPr lang="en-US" sz="2000" kern="1200" dirty="0"/>
            <a:t> Satu </a:t>
          </a:r>
          <a:r>
            <a:rPr lang="en-US" sz="2000" kern="1200" dirty="0" err="1"/>
            <a:t>Algoritma</a:t>
          </a:r>
          <a:r>
            <a:rPr lang="en-US" sz="2000" kern="1200" dirty="0"/>
            <a:t> yang </a:t>
          </a:r>
          <a:r>
            <a:rPr lang="en-US" sz="2000" kern="1200" dirty="0" err="1"/>
            <a:t>Menarik</a:t>
          </a:r>
          <a:r>
            <a:rPr lang="en-US" sz="2000" kern="1200" dirty="0"/>
            <a:t> (</a:t>
          </a:r>
          <a:r>
            <a:rPr lang="en-US" sz="2000" b="1" i="1" kern="1200" dirty="0">
              <a:solidFill>
                <a:srgbClr val="C00000"/>
              </a:solidFill>
            </a:rPr>
            <a:t>Research Field</a:t>
          </a:r>
          <a:r>
            <a:rPr lang="en-US" sz="2000" kern="1200" dirty="0"/>
            <a:t>)</a:t>
          </a:r>
        </a:p>
      </dsp:txBody>
      <dsp:txXfrm>
        <a:off x="12037" y="14046"/>
        <a:ext cx="7500676" cy="386903"/>
      </dsp:txXfrm>
    </dsp:sp>
    <dsp:sp modelId="{BDF591A8-1704-4ECC-9CFE-F3F9064D9674}">
      <dsp:nvSpPr>
        <dsp:cNvPr id="0" name=""/>
        <dsp:cNvSpPr/>
      </dsp:nvSpPr>
      <dsp:spPr>
        <a:xfrm rot="5400000">
          <a:off x="3684657" y="424140"/>
          <a:ext cx="155434" cy="184939"/>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438892"/>
        <a:ext cx="110963" cy="108804"/>
      </dsp:txXfrm>
    </dsp:sp>
    <dsp:sp modelId="{111A853C-CEFF-4837-BADE-24CF1E2C3729}">
      <dsp:nvSpPr>
        <dsp:cNvPr id="0" name=""/>
        <dsp:cNvSpPr/>
      </dsp:nvSpPr>
      <dsp:spPr>
        <a:xfrm>
          <a:off x="0" y="620233"/>
          <a:ext cx="7524750" cy="410977"/>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d-ID" sz="2000" kern="1200" dirty="0"/>
            <a:t>2. </a:t>
          </a:r>
          <a:r>
            <a:rPr lang="en-US" sz="2000" kern="1200" dirty="0" err="1"/>
            <a:t>Pencarian</a:t>
          </a:r>
          <a:r>
            <a:rPr lang="en-US" sz="2000" kern="1200" dirty="0"/>
            <a:t> Paper Journal yang </a:t>
          </a:r>
          <a:r>
            <a:rPr lang="en-US" sz="2000" kern="1200" dirty="0" err="1"/>
            <a:t>Melakukan</a:t>
          </a:r>
          <a:r>
            <a:rPr lang="en-US" sz="2000" kern="1200" dirty="0"/>
            <a:t> </a:t>
          </a:r>
          <a:r>
            <a:rPr lang="en-US" sz="2000" kern="1200" dirty="0" err="1"/>
            <a:t>Perbaikan</a:t>
          </a:r>
          <a:r>
            <a:rPr lang="en-US" sz="2000" kern="1200" dirty="0"/>
            <a:t> </a:t>
          </a:r>
          <a:r>
            <a:rPr lang="en-US" sz="2000" kern="1200" dirty="0" err="1"/>
            <a:t>Algoritma</a:t>
          </a:r>
          <a:r>
            <a:rPr lang="en-US" sz="2000" kern="1200" dirty="0"/>
            <a:t> </a:t>
          </a:r>
          <a:r>
            <a:rPr lang="en-US" sz="2000" kern="1200" dirty="0" err="1"/>
            <a:t>Tersebut</a:t>
          </a:r>
          <a:r>
            <a:rPr lang="en-US" sz="2000" kern="1200" dirty="0"/>
            <a:t> (</a:t>
          </a:r>
          <a:r>
            <a:rPr lang="en-US" sz="2000" b="1" i="1" kern="1200" dirty="0">
              <a:solidFill>
                <a:srgbClr val="C00000"/>
              </a:solidFill>
            </a:rPr>
            <a:t>Research Topic</a:t>
          </a:r>
          <a:r>
            <a:rPr lang="en-US" sz="2000" kern="1200" dirty="0"/>
            <a:t>)</a:t>
          </a:r>
        </a:p>
      </dsp:txBody>
      <dsp:txXfrm>
        <a:off x="12037" y="632270"/>
        <a:ext cx="7500676" cy="386903"/>
      </dsp:txXfrm>
    </dsp:sp>
    <dsp:sp modelId="{7CE19570-EA1C-4F11-ADD1-7F59E0C140CC}">
      <dsp:nvSpPr>
        <dsp:cNvPr id="0" name=""/>
        <dsp:cNvSpPr/>
      </dsp:nvSpPr>
      <dsp:spPr>
        <a:xfrm rot="5400000">
          <a:off x="3685316" y="1041485"/>
          <a:ext cx="154116" cy="184939"/>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1056897"/>
        <a:ext cx="110963" cy="107881"/>
      </dsp:txXfrm>
    </dsp:sp>
    <dsp:sp modelId="{4BFBA2DF-5D1A-4692-9572-DD1DC778C2AE}">
      <dsp:nvSpPr>
        <dsp:cNvPr id="0" name=""/>
        <dsp:cNvSpPr/>
      </dsp:nvSpPr>
      <dsp:spPr>
        <a:xfrm>
          <a:off x="0" y="1236699"/>
          <a:ext cx="7524750" cy="410977"/>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3. Penentuan </a:t>
          </a:r>
          <a:r>
            <a:rPr lang="en-US" sz="2000" kern="1200" dirty="0" err="1"/>
            <a:t>Masalah</a:t>
          </a:r>
          <a:r>
            <a:rPr lang="en-US" sz="2000" kern="1200" dirty="0"/>
            <a:t> </a:t>
          </a:r>
          <a:r>
            <a:rPr lang="en-US" sz="2000" kern="1200" dirty="0" err="1"/>
            <a:t>Penelitian</a:t>
          </a:r>
          <a:r>
            <a:rPr lang="en-US" sz="2000" kern="1200" dirty="0"/>
            <a:t> (</a:t>
          </a:r>
          <a:r>
            <a:rPr lang="en-US" sz="2000" b="1" i="1" kern="1200" dirty="0">
              <a:solidFill>
                <a:srgbClr val="C00000"/>
              </a:solidFill>
            </a:rPr>
            <a:t>Research Problem</a:t>
          </a:r>
          <a:r>
            <a:rPr lang="en-US" sz="2000" kern="1200" dirty="0"/>
            <a:t>)</a:t>
          </a:r>
        </a:p>
      </dsp:txBody>
      <dsp:txXfrm>
        <a:off x="12037" y="1248736"/>
        <a:ext cx="7500676" cy="386903"/>
      </dsp:txXfrm>
    </dsp:sp>
    <dsp:sp modelId="{32DD0A9B-C0B7-4A90-8634-CD4951ED9FF5}">
      <dsp:nvSpPr>
        <dsp:cNvPr id="0" name=""/>
        <dsp:cNvSpPr/>
      </dsp:nvSpPr>
      <dsp:spPr>
        <a:xfrm rot="5400000">
          <a:off x="3685316" y="1657951"/>
          <a:ext cx="154116" cy="184939"/>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1673363"/>
        <a:ext cx="110963" cy="107881"/>
      </dsp:txXfrm>
    </dsp:sp>
    <dsp:sp modelId="{26412A0F-61FF-4A76-980F-ADC7C2042A0B}">
      <dsp:nvSpPr>
        <dsp:cNvPr id="0" name=""/>
        <dsp:cNvSpPr/>
      </dsp:nvSpPr>
      <dsp:spPr>
        <a:xfrm>
          <a:off x="0" y="1853166"/>
          <a:ext cx="7524750" cy="410977"/>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4</a:t>
          </a:r>
          <a:r>
            <a:rPr lang="id-ID" sz="2000" kern="1200" dirty="0"/>
            <a:t>. </a:t>
          </a:r>
          <a:r>
            <a:rPr lang="en-US" sz="2000" kern="1200" dirty="0" err="1"/>
            <a:t>Perangkuman</a:t>
          </a:r>
          <a:r>
            <a:rPr lang="en-US" sz="2000" kern="1200" dirty="0"/>
            <a:t> </a:t>
          </a:r>
          <a:r>
            <a:rPr lang="en-US" sz="2000" kern="1200" dirty="0" err="1"/>
            <a:t>Metode-Metode</a:t>
          </a:r>
          <a:r>
            <a:rPr lang="en-US" sz="2000" kern="1200" dirty="0"/>
            <a:t> Yang Ada (</a:t>
          </a:r>
          <a:r>
            <a:rPr lang="en-US" sz="2000" b="1" i="1" kern="1200" dirty="0">
              <a:solidFill>
                <a:srgbClr val="C00000"/>
              </a:solidFill>
            </a:rPr>
            <a:t>State-of-the-Art Methods</a:t>
          </a:r>
          <a:r>
            <a:rPr lang="en-US" sz="2000" kern="1200" dirty="0"/>
            <a:t>)</a:t>
          </a:r>
        </a:p>
      </dsp:txBody>
      <dsp:txXfrm>
        <a:off x="12037" y="1865203"/>
        <a:ext cx="7500676" cy="386903"/>
      </dsp:txXfrm>
    </dsp:sp>
    <dsp:sp modelId="{EFB17ADE-A653-4572-A12B-C328E4FA8E3D}">
      <dsp:nvSpPr>
        <dsp:cNvPr id="0" name=""/>
        <dsp:cNvSpPr/>
      </dsp:nvSpPr>
      <dsp:spPr>
        <a:xfrm rot="5400000">
          <a:off x="3685316" y="2274418"/>
          <a:ext cx="154116" cy="184939"/>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2289830"/>
        <a:ext cx="110963" cy="107881"/>
      </dsp:txXfrm>
    </dsp:sp>
    <dsp:sp modelId="{D891ADC6-E483-4227-8F79-3F250D8E716B}">
      <dsp:nvSpPr>
        <dsp:cNvPr id="0" name=""/>
        <dsp:cNvSpPr/>
      </dsp:nvSpPr>
      <dsp:spPr>
        <a:xfrm>
          <a:off x="0" y="2469632"/>
          <a:ext cx="7524750" cy="410977"/>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5. Penentuan </a:t>
          </a:r>
          <a:r>
            <a:rPr lang="en-US" sz="2000" kern="1200" dirty="0" err="1"/>
            <a:t>Metode</a:t>
          </a:r>
          <a:r>
            <a:rPr lang="en-US" sz="2000" kern="1200" dirty="0"/>
            <a:t> Yang </a:t>
          </a:r>
          <a:r>
            <a:rPr lang="en-US" sz="2000" kern="1200" dirty="0" err="1"/>
            <a:t>Diusulkan</a:t>
          </a:r>
          <a:r>
            <a:rPr lang="en-US" sz="2000" kern="1200" dirty="0"/>
            <a:t> (</a:t>
          </a:r>
          <a:r>
            <a:rPr lang="en-US" sz="2000" b="1" i="1" kern="1200" dirty="0">
              <a:solidFill>
                <a:srgbClr val="C00000"/>
              </a:solidFill>
            </a:rPr>
            <a:t>Proposed Method</a:t>
          </a:r>
          <a:r>
            <a:rPr lang="en-US" sz="2000" kern="1200" dirty="0"/>
            <a:t>)</a:t>
          </a:r>
        </a:p>
      </dsp:txBody>
      <dsp:txXfrm>
        <a:off x="12037" y="2481669"/>
        <a:ext cx="7500676" cy="386903"/>
      </dsp:txXfrm>
    </dsp:sp>
    <dsp:sp modelId="{4AB6EAA5-0D09-4161-8D9A-7EC04FA1674E}">
      <dsp:nvSpPr>
        <dsp:cNvPr id="0" name=""/>
        <dsp:cNvSpPr/>
      </dsp:nvSpPr>
      <dsp:spPr>
        <a:xfrm rot="5400000">
          <a:off x="3685787" y="2890257"/>
          <a:ext cx="153174" cy="184939"/>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l" defTabSz="311150">
            <a:lnSpc>
              <a:spcPct val="90000"/>
            </a:lnSpc>
            <a:spcBef>
              <a:spcPct val="0"/>
            </a:spcBef>
            <a:spcAft>
              <a:spcPct val="35000"/>
            </a:spcAft>
            <a:buNone/>
          </a:pPr>
          <a:endParaRPr lang="en-US" sz="700" kern="1200"/>
        </a:p>
      </dsp:txBody>
      <dsp:txXfrm rot="-5400000">
        <a:off x="3706893" y="2906139"/>
        <a:ext cx="110963" cy="107222"/>
      </dsp:txXfrm>
    </dsp:sp>
    <dsp:sp modelId="{ED630954-78E6-4446-9DE7-A220588C9BF3}">
      <dsp:nvSpPr>
        <dsp:cNvPr id="0" name=""/>
        <dsp:cNvSpPr/>
      </dsp:nvSpPr>
      <dsp:spPr>
        <a:xfrm>
          <a:off x="0" y="3084843"/>
          <a:ext cx="7524750" cy="410977"/>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6. </a:t>
          </a:r>
          <a:r>
            <a:rPr lang="en-US" sz="2000" kern="1200" dirty="0" err="1"/>
            <a:t>Evaluasi</a:t>
          </a:r>
          <a:r>
            <a:rPr lang="en-US" sz="2000" kern="1200" dirty="0"/>
            <a:t> </a:t>
          </a:r>
          <a:r>
            <a:rPr lang="en-US" sz="2000" kern="1200" dirty="0" err="1"/>
            <a:t>Metode</a:t>
          </a:r>
          <a:r>
            <a:rPr lang="en-US" sz="2000" kern="1200" dirty="0"/>
            <a:t> Yang </a:t>
          </a:r>
          <a:r>
            <a:rPr lang="en-US" sz="2000" kern="1200" dirty="0" err="1"/>
            <a:t>Diusulkan</a:t>
          </a:r>
          <a:r>
            <a:rPr lang="en-US" sz="2000" kern="1200" dirty="0"/>
            <a:t> (</a:t>
          </a:r>
          <a:r>
            <a:rPr lang="en-US" sz="2000" b="1" i="1" kern="1200" dirty="0">
              <a:solidFill>
                <a:srgbClr val="C00000"/>
              </a:solidFill>
            </a:rPr>
            <a:t>Evaluation</a:t>
          </a:r>
          <a:r>
            <a:rPr lang="en-US" sz="2000" kern="1200" dirty="0"/>
            <a:t>)</a:t>
          </a:r>
        </a:p>
      </dsp:txBody>
      <dsp:txXfrm>
        <a:off x="12037" y="3096880"/>
        <a:ext cx="7500676" cy="386903"/>
      </dsp:txXfrm>
    </dsp:sp>
    <dsp:sp modelId="{50D2BB53-1682-4ABF-AE95-26C724666FD1}">
      <dsp:nvSpPr>
        <dsp:cNvPr id="0" name=""/>
        <dsp:cNvSpPr/>
      </dsp:nvSpPr>
      <dsp:spPr>
        <a:xfrm rot="5400000">
          <a:off x="3685316" y="3506095"/>
          <a:ext cx="154116" cy="184939"/>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id-ID" sz="700" kern="1200"/>
        </a:p>
      </dsp:txBody>
      <dsp:txXfrm rot="-5400000">
        <a:off x="3706893" y="3521507"/>
        <a:ext cx="110963" cy="107881"/>
      </dsp:txXfrm>
    </dsp:sp>
    <dsp:sp modelId="{D01CCC73-DB11-4641-996D-464799A53EA1}">
      <dsp:nvSpPr>
        <dsp:cNvPr id="0" name=""/>
        <dsp:cNvSpPr/>
      </dsp:nvSpPr>
      <dsp:spPr>
        <a:xfrm>
          <a:off x="0" y="3701310"/>
          <a:ext cx="7524750" cy="410977"/>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7. Penulisan </a:t>
          </a:r>
          <a:r>
            <a:rPr lang="en-US" sz="2000" kern="1200" dirty="0" err="1"/>
            <a:t>Ilmiah</a:t>
          </a:r>
          <a:r>
            <a:rPr lang="en-US" sz="2000" kern="1200" dirty="0"/>
            <a:t> dan </a:t>
          </a:r>
          <a:r>
            <a:rPr lang="en-US" sz="2000" kern="1200" dirty="0" err="1"/>
            <a:t>Publikasi</a:t>
          </a:r>
          <a:r>
            <a:rPr lang="en-US" sz="2000" kern="1200" dirty="0"/>
            <a:t> Hasil </a:t>
          </a:r>
          <a:r>
            <a:rPr lang="en-US" sz="2000" kern="1200" dirty="0" err="1"/>
            <a:t>Penelitian</a:t>
          </a:r>
          <a:r>
            <a:rPr lang="en-US" sz="2000" kern="1200" dirty="0"/>
            <a:t> (</a:t>
          </a:r>
          <a:r>
            <a:rPr lang="en-US" sz="2000" b="1" i="1" kern="1200" dirty="0">
              <a:solidFill>
                <a:srgbClr val="C00000"/>
              </a:solidFill>
            </a:rPr>
            <a:t>Publications</a:t>
          </a:r>
          <a:r>
            <a:rPr lang="en-US" sz="2000" kern="1200" dirty="0"/>
            <a:t>)</a:t>
          </a:r>
        </a:p>
      </dsp:txBody>
      <dsp:txXfrm>
        <a:off x="12037" y="3713347"/>
        <a:ext cx="7500676" cy="38690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7" name="Rectangle 9"/>
          <p:cNvSpPr>
            <a:spLocks noGrp="1" noChangeArrowheads="1"/>
          </p:cNvSpPr>
          <p:nvPr>
            <p:ph type="hdr" sz="quarter"/>
          </p:nvPr>
        </p:nvSpPr>
        <p:spPr bwMode="auto">
          <a:xfrm>
            <a:off x="3581400" y="9224965"/>
            <a:ext cx="3200400" cy="442913"/>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r" defTabSz="953991">
              <a:defRPr sz="700" i="1" dirty="0">
                <a:effectLst/>
              </a:defRPr>
            </a:lvl1pPr>
          </a:lstStyle>
          <a:p>
            <a:pPr>
              <a:defRPr/>
            </a:pPr>
            <a:r>
              <a:rPr lang="en-US" altLang="ja-JP"/>
              <a:t>romi@romisatriawahono.net</a:t>
            </a:r>
          </a:p>
        </p:txBody>
      </p:sp>
      <p:sp>
        <p:nvSpPr>
          <p:cNvPr id="27658" name="Rectangle 10"/>
          <p:cNvSpPr>
            <a:spLocks noGrp="1" noChangeArrowheads="1"/>
          </p:cNvSpPr>
          <p:nvPr>
            <p:ph type="dt" sz="quarter" idx="1"/>
          </p:nvPr>
        </p:nvSpPr>
        <p:spPr bwMode="auto">
          <a:xfrm>
            <a:off x="611190" y="180976"/>
            <a:ext cx="6164262" cy="495300"/>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r" defTabSz="953991">
              <a:defRPr sz="700" i="1" dirty="0" smtClean="0">
                <a:effectLst/>
              </a:defRPr>
            </a:lvl1pPr>
          </a:lstStyle>
          <a:p>
            <a:pPr>
              <a:defRPr/>
            </a:pPr>
            <a:r>
              <a:rPr lang="en-US" altLang="ja-JP" dirty="0"/>
              <a:t>Research Methodology</a:t>
            </a:r>
          </a:p>
        </p:txBody>
      </p:sp>
      <p:sp>
        <p:nvSpPr>
          <p:cNvPr id="27659" name="Rectangle 11"/>
          <p:cNvSpPr>
            <a:spLocks noGrp="1" noChangeArrowheads="1"/>
          </p:cNvSpPr>
          <p:nvPr>
            <p:ph type="ftr" sz="quarter" idx="2"/>
          </p:nvPr>
        </p:nvSpPr>
        <p:spPr bwMode="auto">
          <a:xfrm>
            <a:off x="495301" y="9101139"/>
            <a:ext cx="3314701" cy="347662"/>
          </a:xfrm>
          <a:prstGeom prst="rect">
            <a:avLst/>
          </a:prstGeom>
          <a:noFill/>
          <a:ln w="9525">
            <a:noFill/>
            <a:miter lim="800000"/>
            <a:headEnd/>
            <a:tailEnd/>
          </a:ln>
          <a:effectLst/>
        </p:spPr>
        <p:txBody>
          <a:bodyPr vert="horz" wrap="square" lIns="95379" tIns="47690" rIns="95379" bIns="47690" numCol="1" anchor="b" anchorCtr="0" compatLnSpc="1">
            <a:prstTxWarp prst="textNoShape">
              <a:avLst/>
            </a:prstTxWarp>
          </a:bodyPr>
          <a:lstStyle>
            <a:lvl1pPr algn="l" defTabSz="953991">
              <a:defRPr sz="700" i="1" dirty="0">
                <a:effectLst/>
              </a:defRPr>
            </a:lvl1pPr>
          </a:lstStyle>
          <a:p>
            <a:pPr>
              <a:defRPr/>
            </a:pPr>
            <a:r>
              <a:rPr lang="en-US" altLang="ja-JP"/>
              <a:t>http://romisatriawahono.net</a:t>
            </a:r>
          </a:p>
        </p:txBody>
      </p:sp>
      <p:sp>
        <p:nvSpPr>
          <p:cNvPr id="27660" name="Line 12"/>
          <p:cNvSpPr>
            <a:spLocks noChangeShapeType="1"/>
          </p:cNvSpPr>
          <p:nvPr/>
        </p:nvSpPr>
        <p:spPr bwMode="auto">
          <a:xfrm flipH="1">
            <a:off x="611190" y="381000"/>
            <a:ext cx="6096000" cy="0"/>
          </a:xfrm>
          <a:prstGeom prst="line">
            <a:avLst/>
          </a:prstGeom>
          <a:noFill/>
          <a:ln w="3175">
            <a:solidFill>
              <a:schemeClr val="tx1"/>
            </a:solidFill>
            <a:miter lim="800000"/>
            <a:headEnd/>
            <a:tailEnd/>
          </a:ln>
          <a:effectLst/>
        </p:spPr>
        <p:txBody>
          <a:bodyPr wrap="none" lIns="91430" tIns="45715" rIns="91430" bIns="45715"/>
          <a:lstStyle/>
          <a:p>
            <a:pPr>
              <a:defRPr/>
            </a:pPr>
            <a:endParaRPr lang="id-ID"/>
          </a:p>
        </p:txBody>
      </p:sp>
      <p:sp>
        <p:nvSpPr>
          <p:cNvPr id="27661" name="Line 13"/>
          <p:cNvSpPr>
            <a:spLocks noChangeShapeType="1"/>
          </p:cNvSpPr>
          <p:nvPr/>
        </p:nvSpPr>
        <p:spPr bwMode="auto">
          <a:xfrm flipH="1">
            <a:off x="611190" y="9220200"/>
            <a:ext cx="6096000" cy="0"/>
          </a:xfrm>
          <a:prstGeom prst="line">
            <a:avLst/>
          </a:prstGeom>
          <a:noFill/>
          <a:ln w="3175">
            <a:solidFill>
              <a:schemeClr val="tx1"/>
            </a:solidFill>
            <a:miter lim="800000"/>
            <a:headEnd/>
            <a:tailEnd/>
          </a:ln>
          <a:effectLst/>
        </p:spPr>
        <p:txBody>
          <a:bodyPr wrap="none" lIns="91430" tIns="45715" rIns="91430" bIns="45715"/>
          <a:lstStyle/>
          <a:p>
            <a:pPr>
              <a:defRPr/>
            </a:pPr>
            <a:endParaRPr lang="id-ID"/>
          </a:p>
        </p:txBody>
      </p:sp>
      <p:sp>
        <p:nvSpPr>
          <p:cNvPr id="3" name="Slide Number Placeholder 2"/>
          <p:cNvSpPr>
            <a:spLocks noGrp="1"/>
          </p:cNvSpPr>
          <p:nvPr>
            <p:ph type="sldNum" sz="quarter" idx="3"/>
          </p:nvPr>
        </p:nvSpPr>
        <p:spPr>
          <a:xfrm>
            <a:off x="611190" y="-100012"/>
            <a:ext cx="3170238" cy="481012"/>
          </a:xfrm>
          <a:prstGeom prst="rect">
            <a:avLst/>
          </a:prstGeom>
        </p:spPr>
        <p:txBody>
          <a:bodyPr vert="horz" lIns="91440" tIns="45720" rIns="91440" bIns="45720" rtlCol="0" anchor="b"/>
          <a:lstStyle>
            <a:lvl1pPr algn="r">
              <a:defRPr sz="1200"/>
            </a:lvl1pPr>
          </a:lstStyle>
          <a:p>
            <a:pPr algn="l"/>
            <a:fld id="{F70BB06A-BCC8-4C11-A7C1-67582F4C337E}" type="slidenum">
              <a:rPr lang="en-US" sz="700" i="1" smtClean="0">
                <a:effectLst/>
              </a:rPr>
              <a:pPr algn="l"/>
              <a:t>‹#›</a:t>
            </a:fld>
            <a:endParaRPr lang="en-US" sz="700" i="1">
              <a:effectLst/>
            </a:endParaRPr>
          </a:p>
        </p:txBody>
      </p:sp>
    </p:spTree>
    <p:extLst>
      <p:ext uri="{BB962C8B-B14F-4D97-AF65-F5344CB8AC3E}">
        <p14:creationId xmlns:p14="http://schemas.microsoft.com/office/powerpoint/2010/main" val="40356110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2" y="0"/>
            <a:ext cx="3170238" cy="479425"/>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l" defTabSz="953991">
              <a:defRPr sz="1200" i="1">
                <a:effectLst/>
                <a:latin typeface="+mj-lt"/>
              </a:defRPr>
            </a:lvl1pPr>
          </a:lstStyle>
          <a:p>
            <a:pPr>
              <a:defRPr/>
            </a:pPr>
            <a:r>
              <a:rPr lang="en-US" altLang="ja-JP"/>
              <a:t>romi@romisatriawahono.net</a:t>
            </a:r>
          </a:p>
        </p:txBody>
      </p:sp>
      <p:sp>
        <p:nvSpPr>
          <p:cNvPr id="1027" name="Rectangle 3"/>
          <p:cNvSpPr>
            <a:spLocks noGrp="1" noChangeArrowheads="1"/>
          </p:cNvSpPr>
          <p:nvPr>
            <p:ph type="dt" idx="1"/>
          </p:nvPr>
        </p:nvSpPr>
        <p:spPr bwMode="auto">
          <a:xfrm>
            <a:off x="4144966" y="0"/>
            <a:ext cx="3170237" cy="479425"/>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r" defTabSz="953991">
              <a:defRPr sz="1200" i="1">
                <a:effectLst/>
                <a:latin typeface="+mj-lt"/>
              </a:defRPr>
            </a:lvl1pPr>
          </a:lstStyle>
          <a:p>
            <a:pPr>
              <a:defRPr/>
            </a:pPr>
            <a:r>
              <a:rPr lang="en-US" altLang="ja-JP"/>
              <a:t>Research Methodology</a:t>
            </a:r>
            <a:endParaRPr lang="en-US" altLang="ja-JP" dirty="0"/>
          </a:p>
        </p:txBody>
      </p:sp>
      <p:sp>
        <p:nvSpPr>
          <p:cNvPr id="27652" name="Rectangle 4"/>
          <p:cNvSpPr>
            <a:spLocks noGrp="1" noRot="1" noChangeAspect="1" noChangeArrowheads="1" noTextEdit="1"/>
          </p:cNvSpPr>
          <p:nvPr>
            <p:ph type="sldImg" idx="2"/>
          </p:nvPr>
        </p:nvSpPr>
        <p:spPr bwMode="auto">
          <a:xfrm>
            <a:off x="1263650" y="720725"/>
            <a:ext cx="4799013" cy="3598863"/>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74726" y="4559303"/>
            <a:ext cx="5365750" cy="4321175"/>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30" name="Rectangle 6"/>
          <p:cNvSpPr>
            <a:spLocks noGrp="1" noChangeArrowheads="1"/>
          </p:cNvSpPr>
          <p:nvPr>
            <p:ph type="ftr" sz="quarter" idx="4"/>
          </p:nvPr>
        </p:nvSpPr>
        <p:spPr bwMode="auto">
          <a:xfrm>
            <a:off x="2" y="9121777"/>
            <a:ext cx="3170238" cy="479425"/>
          </a:xfrm>
          <a:prstGeom prst="rect">
            <a:avLst/>
          </a:prstGeom>
          <a:noFill/>
          <a:ln w="9525">
            <a:noFill/>
            <a:miter lim="800000"/>
            <a:headEnd/>
            <a:tailEnd/>
          </a:ln>
          <a:effectLst/>
        </p:spPr>
        <p:txBody>
          <a:bodyPr vert="horz" wrap="square" lIns="95379" tIns="47690" rIns="95379" bIns="47690" numCol="1" anchor="b" anchorCtr="0" compatLnSpc="1">
            <a:prstTxWarp prst="textNoShape">
              <a:avLst/>
            </a:prstTxWarp>
          </a:bodyPr>
          <a:lstStyle>
            <a:lvl1pPr algn="l" defTabSz="953991">
              <a:defRPr sz="1200" i="1">
                <a:effectLst/>
                <a:latin typeface="+mj-lt"/>
              </a:defRPr>
            </a:lvl1pPr>
          </a:lstStyle>
          <a:p>
            <a:pPr>
              <a:defRPr/>
            </a:pPr>
            <a:r>
              <a:rPr lang="en-US" altLang="ja-JP"/>
              <a:t>http://romisatriawahono.net</a:t>
            </a:r>
          </a:p>
        </p:txBody>
      </p:sp>
      <p:sp>
        <p:nvSpPr>
          <p:cNvPr id="1031" name="Rectangle 7"/>
          <p:cNvSpPr>
            <a:spLocks noGrp="1" noChangeArrowheads="1"/>
          </p:cNvSpPr>
          <p:nvPr>
            <p:ph type="sldNum" sz="quarter" idx="5"/>
          </p:nvPr>
        </p:nvSpPr>
        <p:spPr bwMode="auto">
          <a:xfrm>
            <a:off x="4144966" y="9121777"/>
            <a:ext cx="3170237" cy="479425"/>
          </a:xfrm>
          <a:prstGeom prst="rect">
            <a:avLst/>
          </a:prstGeom>
          <a:noFill/>
          <a:ln w="9525">
            <a:noFill/>
            <a:miter lim="800000"/>
            <a:headEnd/>
            <a:tailEnd/>
          </a:ln>
          <a:effectLst/>
        </p:spPr>
        <p:txBody>
          <a:bodyPr vert="horz" wrap="square" lIns="95379" tIns="47690" rIns="95379" bIns="47690" numCol="1" anchor="b" anchorCtr="0" compatLnSpc="1">
            <a:prstTxWarp prst="textNoShape">
              <a:avLst/>
            </a:prstTxWarp>
          </a:bodyPr>
          <a:lstStyle>
            <a:lvl1pPr algn="r" defTabSz="953991">
              <a:defRPr sz="1200" i="1">
                <a:effectLst/>
                <a:latin typeface="+mj-lt"/>
              </a:defRPr>
            </a:lvl1pPr>
          </a:lstStyle>
          <a:p>
            <a:pPr>
              <a:defRPr/>
            </a:pPr>
            <a:fld id="{38C9D2B2-F8A0-41B1-8482-D108E1D20E7F}" type="slidenum">
              <a:rPr lang="en-US" altLang="ja-JP" smtClean="0"/>
              <a:pPr>
                <a:defRPr/>
              </a:pPr>
              <a:t>‹#›</a:t>
            </a:fld>
            <a:endParaRPr lang="en-US" altLang="ja-JP"/>
          </a:p>
        </p:txBody>
      </p:sp>
    </p:spTree>
    <p:extLst>
      <p:ext uri="{BB962C8B-B14F-4D97-AF65-F5344CB8AC3E}">
        <p14:creationId xmlns:p14="http://schemas.microsoft.com/office/powerpoint/2010/main" val="2242420928"/>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6" name="Footer Placeholder 5"/>
          <p:cNvSpPr>
            <a:spLocks noGrp="1"/>
          </p:cNvSpPr>
          <p:nvPr>
            <p:ph type="ftr" sz="quarter" idx="12"/>
          </p:nvPr>
        </p:nvSpPr>
        <p:spPr/>
        <p:txBody>
          <a:bodyPr/>
          <a:lstStyle/>
          <a:p>
            <a:pPr>
              <a:defRPr/>
            </a:pPr>
            <a:r>
              <a:rPr lang="en-US" altLang="ja-JP"/>
              <a:t>http://romisatriawahono.net</a:t>
            </a:r>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1</a:t>
            </a:fld>
            <a:endParaRPr lang="en-US" altLang="ja-JP"/>
          </a:p>
        </p:txBody>
      </p:sp>
    </p:spTree>
    <p:extLst>
      <p:ext uri="{BB962C8B-B14F-4D97-AF65-F5344CB8AC3E}">
        <p14:creationId xmlns:p14="http://schemas.microsoft.com/office/powerpoint/2010/main" val="4172211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14</a:t>
            </a:fld>
            <a:endParaRPr lang="en-US" altLang="ja-JP"/>
          </a:p>
        </p:txBody>
      </p:sp>
    </p:spTree>
    <p:extLst>
      <p:ext uri="{BB962C8B-B14F-4D97-AF65-F5344CB8AC3E}">
        <p14:creationId xmlns:p14="http://schemas.microsoft.com/office/powerpoint/2010/main" val="2614759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16</a:t>
            </a:fld>
            <a:endParaRPr lang="en-US" altLang="ja-JP"/>
          </a:p>
        </p:txBody>
      </p:sp>
    </p:spTree>
    <p:extLst>
      <p:ext uri="{BB962C8B-B14F-4D97-AF65-F5344CB8AC3E}">
        <p14:creationId xmlns:p14="http://schemas.microsoft.com/office/powerpoint/2010/main" val="154805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17</a:t>
            </a:fld>
            <a:endParaRPr lang="en-US" altLang="ja-JP"/>
          </a:p>
        </p:txBody>
      </p:sp>
    </p:spTree>
    <p:extLst>
      <p:ext uri="{BB962C8B-B14F-4D97-AF65-F5344CB8AC3E}">
        <p14:creationId xmlns:p14="http://schemas.microsoft.com/office/powerpoint/2010/main" val="2655729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18</a:t>
            </a:fld>
            <a:endParaRPr lang="en-US" altLang="ja-JP"/>
          </a:p>
        </p:txBody>
      </p:sp>
    </p:spTree>
    <p:extLst>
      <p:ext uri="{BB962C8B-B14F-4D97-AF65-F5344CB8AC3E}">
        <p14:creationId xmlns:p14="http://schemas.microsoft.com/office/powerpoint/2010/main" val="2129245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19</a:t>
            </a:fld>
            <a:endParaRPr lang="en-US" altLang="ja-JP"/>
          </a:p>
        </p:txBody>
      </p:sp>
    </p:spTree>
    <p:extLst>
      <p:ext uri="{BB962C8B-B14F-4D97-AF65-F5344CB8AC3E}">
        <p14:creationId xmlns:p14="http://schemas.microsoft.com/office/powerpoint/2010/main" val="4271201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20</a:t>
            </a:fld>
            <a:endParaRPr lang="en-US" altLang="ja-JP"/>
          </a:p>
        </p:txBody>
      </p:sp>
    </p:spTree>
    <p:extLst>
      <p:ext uri="{BB962C8B-B14F-4D97-AF65-F5344CB8AC3E}">
        <p14:creationId xmlns:p14="http://schemas.microsoft.com/office/powerpoint/2010/main" val="2489643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21</a:t>
            </a:fld>
            <a:endParaRPr lang="en-US" altLang="ja-JP"/>
          </a:p>
        </p:txBody>
      </p:sp>
    </p:spTree>
    <p:extLst>
      <p:ext uri="{BB962C8B-B14F-4D97-AF65-F5344CB8AC3E}">
        <p14:creationId xmlns:p14="http://schemas.microsoft.com/office/powerpoint/2010/main" val="1593992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22</a:t>
            </a:fld>
            <a:endParaRPr lang="en-US" altLang="ja-JP"/>
          </a:p>
        </p:txBody>
      </p:sp>
    </p:spTree>
    <p:extLst>
      <p:ext uri="{BB962C8B-B14F-4D97-AF65-F5344CB8AC3E}">
        <p14:creationId xmlns:p14="http://schemas.microsoft.com/office/powerpoint/2010/main" val="4168482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24</a:t>
            </a:fld>
            <a:endParaRPr lang="en-US" altLang="ja-JP"/>
          </a:p>
        </p:txBody>
      </p:sp>
    </p:spTree>
    <p:extLst>
      <p:ext uri="{BB962C8B-B14F-4D97-AF65-F5344CB8AC3E}">
        <p14:creationId xmlns:p14="http://schemas.microsoft.com/office/powerpoint/2010/main" val="470248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25</a:t>
            </a:fld>
            <a:endParaRPr lang="en-US" altLang="ja-JP"/>
          </a:p>
        </p:txBody>
      </p:sp>
    </p:spTree>
    <p:extLst>
      <p:ext uri="{BB962C8B-B14F-4D97-AF65-F5344CB8AC3E}">
        <p14:creationId xmlns:p14="http://schemas.microsoft.com/office/powerpoint/2010/main" val="265516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1144588"/>
            <a:ext cx="4111625" cy="30845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44DE5D-4095-4917-B3BC-EA2D7883FF6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408245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35</a:t>
            </a:fld>
            <a:endParaRPr lang="en-US" altLang="ja-JP"/>
          </a:p>
        </p:txBody>
      </p:sp>
    </p:spTree>
    <p:extLst>
      <p:ext uri="{BB962C8B-B14F-4D97-AF65-F5344CB8AC3E}">
        <p14:creationId xmlns:p14="http://schemas.microsoft.com/office/powerpoint/2010/main" val="2004052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39</a:t>
            </a:fld>
            <a:endParaRPr lang="en-US" altLang="ja-JP"/>
          </a:p>
        </p:txBody>
      </p:sp>
    </p:spTree>
    <p:extLst>
      <p:ext uri="{BB962C8B-B14F-4D97-AF65-F5344CB8AC3E}">
        <p14:creationId xmlns:p14="http://schemas.microsoft.com/office/powerpoint/2010/main" val="2424932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40</a:t>
            </a:fld>
            <a:endParaRPr lang="en-US" altLang="ja-JP"/>
          </a:p>
        </p:txBody>
      </p:sp>
    </p:spTree>
    <p:extLst>
      <p:ext uri="{BB962C8B-B14F-4D97-AF65-F5344CB8AC3E}">
        <p14:creationId xmlns:p14="http://schemas.microsoft.com/office/powerpoint/2010/main" val="1877428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41</a:t>
            </a:fld>
            <a:endParaRPr lang="en-US" altLang="ja-JP"/>
          </a:p>
        </p:txBody>
      </p:sp>
    </p:spTree>
    <p:extLst>
      <p:ext uri="{BB962C8B-B14F-4D97-AF65-F5344CB8AC3E}">
        <p14:creationId xmlns:p14="http://schemas.microsoft.com/office/powerpoint/2010/main" val="3870749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42</a:t>
            </a:fld>
            <a:endParaRPr lang="en-US" altLang="ja-JP"/>
          </a:p>
        </p:txBody>
      </p:sp>
    </p:spTree>
    <p:extLst>
      <p:ext uri="{BB962C8B-B14F-4D97-AF65-F5344CB8AC3E}">
        <p14:creationId xmlns:p14="http://schemas.microsoft.com/office/powerpoint/2010/main" val="3156613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43</a:t>
            </a:fld>
            <a:endParaRPr lang="en-US" altLang="ja-JP"/>
          </a:p>
        </p:txBody>
      </p:sp>
    </p:spTree>
    <p:extLst>
      <p:ext uri="{BB962C8B-B14F-4D97-AF65-F5344CB8AC3E}">
        <p14:creationId xmlns:p14="http://schemas.microsoft.com/office/powerpoint/2010/main" val="809503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44</a:t>
            </a:fld>
            <a:endParaRPr lang="en-US" altLang="ja-JP"/>
          </a:p>
        </p:txBody>
      </p:sp>
    </p:spTree>
    <p:extLst>
      <p:ext uri="{BB962C8B-B14F-4D97-AF65-F5344CB8AC3E}">
        <p14:creationId xmlns:p14="http://schemas.microsoft.com/office/powerpoint/2010/main" val="3038330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45</a:t>
            </a:fld>
            <a:endParaRPr lang="en-US" altLang="ja-JP"/>
          </a:p>
        </p:txBody>
      </p:sp>
    </p:spTree>
    <p:extLst>
      <p:ext uri="{BB962C8B-B14F-4D97-AF65-F5344CB8AC3E}">
        <p14:creationId xmlns:p14="http://schemas.microsoft.com/office/powerpoint/2010/main" val="94831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46</a:t>
            </a:fld>
            <a:endParaRPr lang="en-US" altLang="ja-JP"/>
          </a:p>
        </p:txBody>
      </p:sp>
    </p:spTree>
    <p:extLst>
      <p:ext uri="{BB962C8B-B14F-4D97-AF65-F5344CB8AC3E}">
        <p14:creationId xmlns:p14="http://schemas.microsoft.com/office/powerpoint/2010/main" val="1135232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47</a:t>
            </a:fld>
            <a:endParaRPr lang="en-US" altLang="ja-JP"/>
          </a:p>
        </p:txBody>
      </p:sp>
    </p:spTree>
    <p:extLst>
      <p:ext uri="{BB962C8B-B14F-4D97-AF65-F5344CB8AC3E}">
        <p14:creationId xmlns:p14="http://schemas.microsoft.com/office/powerpoint/2010/main" val="1548540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3</a:t>
            </a:fld>
            <a:endParaRPr lang="en-US" altLang="ja-JP"/>
          </a:p>
        </p:txBody>
      </p:sp>
    </p:spTree>
    <p:extLst>
      <p:ext uri="{BB962C8B-B14F-4D97-AF65-F5344CB8AC3E}">
        <p14:creationId xmlns:p14="http://schemas.microsoft.com/office/powerpoint/2010/main" val="3081332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48</a:t>
            </a:fld>
            <a:endParaRPr lang="en-US" altLang="ja-JP"/>
          </a:p>
        </p:txBody>
      </p:sp>
    </p:spTree>
    <p:extLst>
      <p:ext uri="{BB962C8B-B14F-4D97-AF65-F5344CB8AC3E}">
        <p14:creationId xmlns:p14="http://schemas.microsoft.com/office/powerpoint/2010/main" val="2067951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49</a:t>
            </a:fld>
            <a:endParaRPr lang="en-US" altLang="ja-JP"/>
          </a:p>
        </p:txBody>
      </p:sp>
    </p:spTree>
    <p:extLst>
      <p:ext uri="{BB962C8B-B14F-4D97-AF65-F5344CB8AC3E}">
        <p14:creationId xmlns:p14="http://schemas.microsoft.com/office/powerpoint/2010/main" val="2048294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50</a:t>
            </a:fld>
            <a:endParaRPr lang="en-US" altLang="ja-JP"/>
          </a:p>
        </p:txBody>
      </p:sp>
    </p:spTree>
    <p:extLst>
      <p:ext uri="{BB962C8B-B14F-4D97-AF65-F5344CB8AC3E}">
        <p14:creationId xmlns:p14="http://schemas.microsoft.com/office/powerpoint/2010/main" val="1778057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52</a:t>
            </a:fld>
            <a:endParaRPr lang="en-US" altLang="ja-JP"/>
          </a:p>
        </p:txBody>
      </p:sp>
    </p:spTree>
    <p:extLst>
      <p:ext uri="{BB962C8B-B14F-4D97-AF65-F5344CB8AC3E}">
        <p14:creationId xmlns:p14="http://schemas.microsoft.com/office/powerpoint/2010/main" val="1073474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53</a:t>
            </a:fld>
            <a:endParaRPr lang="en-US" altLang="ja-JP"/>
          </a:p>
        </p:txBody>
      </p:sp>
    </p:spTree>
    <p:extLst>
      <p:ext uri="{BB962C8B-B14F-4D97-AF65-F5344CB8AC3E}">
        <p14:creationId xmlns:p14="http://schemas.microsoft.com/office/powerpoint/2010/main" val="2593913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73</a:t>
            </a:fld>
            <a:endParaRPr lang="en-US" altLang="ja-JP"/>
          </a:p>
        </p:txBody>
      </p:sp>
    </p:spTree>
    <p:extLst>
      <p:ext uri="{BB962C8B-B14F-4D97-AF65-F5344CB8AC3E}">
        <p14:creationId xmlns:p14="http://schemas.microsoft.com/office/powerpoint/2010/main" val="1646521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a:t>
            </a:r>
            <a:r>
              <a:rPr lang="en-US" baseline="0" dirty="0"/>
              <a:t> is the answer of RQ9 of this SLR</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Recently, there are three frameworks that have been highly cited and therefore influential in software defect prediction field: </a:t>
            </a:r>
          </a:p>
          <a:p>
            <a:pPr marL="685800" lvl="1" indent="-228600">
              <a:buFont typeface="+mj-lt"/>
              <a:buAutoNum type="arabicPeriod"/>
            </a:pPr>
            <a:r>
              <a:rPr lang="en-US" dirty="0" err="1"/>
              <a:t>Menzies</a:t>
            </a:r>
            <a:r>
              <a:rPr lang="en-US" dirty="0"/>
              <a:t> et al. Framework (</a:t>
            </a:r>
            <a:r>
              <a:rPr lang="en-US" dirty="0" err="1"/>
              <a:t>Menzies</a:t>
            </a:r>
            <a:r>
              <a:rPr lang="en-US" dirty="0"/>
              <a:t> et al. 2007)</a:t>
            </a:r>
          </a:p>
          <a:p>
            <a:pPr marL="685800" lvl="1" indent="-228600">
              <a:buFont typeface="+mj-lt"/>
              <a:buAutoNum type="arabicPeriod"/>
            </a:pPr>
            <a:r>
              <a:rPr lang="en-US" dirty="0" err="1"/>
              <a:t>Lessmann</a:t>
            </a:r>
            <a:r>
              <a:rPr lang="en-US" dirty="0"/>
              <a:t> et al. Framework (</a:t>
            </a:r>
            <a:r>
              <a:rPr lang="en-US" dirty="0" err="1"/>
              <a:t>Lessmann</a:t>
            </a:r>
            <a:r>
              <a:rPr lang="en-US" dirty="0"/>
              <a:t> et al. 2008)</a:t>
            </a:r>
          </a:p>
          <a:p>
            <a:pPr marL="685800" lvl="1" indent="-228600">
              <a:buFont typeface="+mj-lt"/>
              <a:buAutoNum type="arabicPeriod"/>
            </a:pPr>
            <a:r>
              <a:rPr lang="en-US" dirty="0"/>
              <a:t>Song et al. Framework (Song et al. 2011).</a:t>
            </a:r>
          </a:p>
        </p:txBody>
      </p:sp>
      <p:sp>
        <p:nvSpPr>
          <p:cNvPr id="4" name="Slide Number Placeholder 3"/>
          <p:cNvSpPr>
            <a:spLocks noGrp="1"/>
          </p:cNvSpPr>
          <p:nvPr>
            <p:ph type="sldNum" sz="quarter" idx="10"/>
          </p:nvPr>
        </p:nvSpPr>
        <p:spPr/>
        <p:txBody>
          <a:bodyPr/>
          <a:lstStyle/>
          <a:p>
            <a:fld id="{2D9CD5FA-941E-4E47-AC5B-FC4CE4DCCEF5}" type="slidenum">
              <a:rPr lang="id-ID" smtClean="0"/>
              <a:t>86</a:t>
            </a:fld>
            <a:endParaRPr lang="id-ID"/>
          </a:p>
        </p:txBody>
      </p:sp>
    </p:spTree>
    <p:extLst>
      <p:ext uri="{BB962C8B-B14F-4D97-AF65-F5344CB8AC3E}">
        <p14:creationId xmlns:p14="http://schemas.microsoft.com/office/powerpoint/2010/main" val="3497934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87</a:t>
            </a:fld>
            <a:endParaRPr lang="id-ID"/>
          </a:p>
        </p:txBody>
      </p:sp>
    </p:spTree>
    <p:extLst>
      <p:ext uri="{BB962C8B-B14F-4D97-AF65-F5344CB8AC3E}">
        <p14:creationId xmlns:p14="http://schemas.microsoft.com/office/powerpoint/2010/main" val="827846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88</a:t>
            </a:fld>
            <a:endParaRPr lang="id-ID"/>
          </a:p>
        </p:txBody>
      </p:sp>
    </p:spTree>
    <p:extLst>
      <p:ext uri="{BB962C8B-B14F-4D97-AF65-F5344CB8AC3E}">
        <p14:creationId xmlns:p14="http://schemas.microsoft.com/office/powerpoint/2010/main" val="1568968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89</a:t>
            </a:fld>
            <a:endParaRPr lang="id-ID"/>
          </a:p>
        </p:txBody>
      </p:sp>
    </p:spTree>
    <p:extLst>
      <p:ext uri="{BB962C8B-B14F-4D97-AF65-F5344CB8AC3E}">
        <p14:creationId xmlns:p14="http://schemas.microsoft.com/office/powerpoint/2010/main" val="4180385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6</a:t>
            </a:fld>
            <a:endParaRPr lang="en-US" altLang="ja-JP"/>
          </a:p>
        </p:txBody>
      </p:sp>
    </p:spTree>
    <p:extLst>
      <p:ext uri="{BB962C8B-B14F-4D97-AF65-F5344CB8AC3E}">
        <p14:creationId xmlns:p14="http://schemas.microsoft.com/office/powerpoint/2010/main" val="1715809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my proposed framework. This</a:t>
            </a:r>
            <a:r>
              <a:rPr lang="en-US" baseline="0" dirty="0"/>
              <a:t> slide shows you, </a:t>
            </a:r>
            <a:r>
              <a:rPr lang="en-US" dirty="0"/>
              <a:t>what is the different between these frameworks and the proposed framework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the proposed framework, </a:t>
            </a:r>
            <a:r>
              <a:rPr lang="en-US" dirty="0" err="1"/>
              <a:t>metaheuristic</a:t>
            </a:r>
            <a:r>
              <a:rPr lang="en-US" dirty="0"/>
              <a:t> optimization methods, PSO and GA, have been used as a feature selector and a parameter selector of the classifiers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While considerable work has been done for </a:t>
            </a:r>
            <a:r>
              <a:rPr lang="en-US" dirty="0" err="1"/>
              <a:t>metaheuristic</a:t>
            </a:r>
            <a:r>
              <a:rPr lang="en-US" dirty="0"/>
              <a:t> optimization based feature selection and class imbalance problem separately, but limited research can be found on investigating them both together, particularly in the software engineering field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this study, </a:t>
            </a:r>
            <a:r>
              <a:rPr lang="en-US" dirty="0" err="1"/>
              <a:t>metaheuristic</a:t>
            </a:r>
            <a:r>
              <a:rPr lang="en-US" dirty="0"/>
              <a:t> optimization based feature selection and bagging technique are combined for solving the class imbalance problem, in the context of software defect prediction.</a:t>
            </a:r>
          </a:p>
        </p:txBody>
      </p:sp>
      <p:sp>
        <p:nvSpPr>
          <p:cNvPr id="4" name="Slide Number Placeholder 3"/>
          <p:cNvSpPr>
            <a:spLocks noGrp="1"/>
          </p:cNvSpPr>
          <p:nvPr>
            <p:ph type="sldNum" sz="quarter" idx="10"/>
          </p:nvPr>
        </p:nvSpPr>
        <p:spPr/>
        <p:txBody>
          <a:bodyPr/>
          <a:lstStyle/>
          <a:p>
            <a:fld id="{2D9CD5FA-941E-4E47-AC5B-FC4CE4DCCEF5}" type="slidenum">
              <a:rPr lang="id-ID" smtClean="0"/>
              <a:t>90</a:t>
            </a:fld>
            <a:endParaRPr lang="id-ID"/>
          </a:p>
        </p:txBody>
      </p:sp>
    </p:spTree>
    <p:extLst>
      <p:ext uri="{BB962C8B-B14F-4D97-AF65-F5344CB8AC3E}">
        <p14:creationId xmlns:p14="http://schemas.microsoft.com/office/powerpoint/2010/main" val="22195951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my proposed framework. This</a:t>
            </a:r>
            <a:r>
              <a:rPr lang="en-US" baseline="0" dirty="0"/>
              <a:t> slide shows you, </a:t>
            </a:r>
            <a:r>
              <a:rPr lang="en-US" dirty="0"/>
              <a:t>what is the different between these frameworks and the proposed framework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the proposed framework, </a:t>
            </a:r>
            <a:r>
              <a:rPr lang="en-US" dirty="0" err="1"/>
              <a:t>metaheuristic</a:t>
            </a:r>
            <a:r>
              <a:rPr lang="en-US" dirty="0"/>
              <a:t> optimization methods, PSO and GA, have been used as a feature selector and a parameter selector of the classifiers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While considerable work has been done for </a:t>
            </a:r>
            <a:r>
              <a:rPr lang="en-US" dirty="0" err="1"/>
              <a:t>metaheuristic</a:t>
            </a:r>
            <a:r>
              <a:rPr lang="en-US" dirty="0"/>
              <a:t> optimization based feature selection and class imbalance problem separately, but limited research can be found on investigating them both together, particularly in the software engineering field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this study, </a:t>
            </a:r>
            <a:r>
              <a:rPr lang="en-US" dirty="0" err="1"/>
              <a:t>metaheuristic</a:t>
            </a:r>
            <a:r>
              <a:rPr lang="en-US" dirty="0"/>
              <a:t> optimization based feature selection and bagging technique are combined for solving the class imbalance problem, in the context of software defect prediction.</a:t>
            </a:r>
          </a:p>
        </p:txBody>
      </p:sp>
      <p:sp>
        <p:nvSpPr>
          <p:cNvPr id="4" name="Slide Number Placeholder 3"/>
          <p:cNvSpPr>
            <a:spLocks noGrp="1"/>
          </p:cNvSpPr>
          <p:nvPr>
            <p:ph type="sldNum" sz="quarter" idx="10"/>
          </p:nvPr>
        </p:nvSpPr>
        <p:spPr/>
        <p:txBody>
          <a:bodyPr/>
          <a:lstStyle/>
          <a:p>
            <a:fld id="{2D9CD5FA-941E-4E47-AC5B-FC4CE4DCCEF5}" type="slidenum">
              <a:rPr lang="id-ID" smtClean="0"/>
              <a:t>93</a:t>
            </a:fld>
            <a:endParaRPr lang="id-ID"/>
          </a:p>
        </p:txBody>
      </p:sp>
    </p:spTree>
    <p:extLst>
      <p:ext uri="{BB962C8B-B14F-4D97-AF65-F5344CB8AC3E}">
        <p14:creationId xmlns:p14="http://schemas.microsoft.com/office/powerpoint/2010/main" val="8681071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94</a:t>
            </a:fld>
            <a:endParaRPr lang="id-ID"/>
          </a:p>
        </p:txBody>
      </p:sp>
    </p:spTree>
    <p:extLst>
      <p:ext uri="{BB962C8B-B14F-4D97-AF65-F5344CB8AC3E}">
        <p14:creationId xmlns:p14="http://schemas.microsoft.com/office/powerpoint/2010/main" val="1487065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Date Placeholder 4"/>
          <p:cNvSpPr>
            <a:spLocks noGrp="1"/>
          </p:cNvSpPr>
          <p:nvPr>
            <p:ph type="dt" idx="11"/>
          </p:nvPr>
        </p:nvSpPr>
        <p:spPr/>
        <p:txBody>
          <a:bodyPr/>
          <a:lstStyle/>
          <a:p>
            <a:pPr>
              <a:defRPr/>
            </a:pPr>
            <a:r>
              <a:rPr lang="id-ID" altLang="ja-JP"/>
              <a:t>Object-Oriented Programming</a:t>
            </a:r>
            <a:endParaRPr lang="en-US" altLang="ja-JP"/>
          </a:p>
        </p:txBody>
      </p:sp>
      <p:sp>
        <p:nvSpPr>
          <p:cNvPr id="6" name="Footer Placeholder 5"/>
          <p:cNvSpPr>
            <a:spLocks noGrp="1"/>
          </p:cNvSpPr>
          <p:nvPr>
            <p:ph type="ftr" sz="quarter" idx="12"/>
          </p:nvPr>
        </p:nvSpPr>
        <p:spPr/>
        <p:txBody>
          <a:bodyPr/>
          <a:lstStyle/>
          <a:p>
            <a:pPr>
              <a:defRPr/>
            </a:pPr>
            <a:r>
              <a:rPr lang="en-US" altLang="ja-JP"/>
              <a:t>http://romisatriawahono.net</a:t>
            </a:r>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97</a:t>
            </a:fld>
            <a:endParaRPr lang="en-US" altLang="ja-JP"/>
          </a:p>
        </p:txBody>
      </p:sp>
    </p:spTree>
    <p:extLst>
      <p:ext uri="{BB962C8B-B14F-4D97-AF65-F5344CB8AC3E}">
        <p14:creationId xmlns:p14="http://schemas.microsoft.com/office/powerpoint/2010/main" val="1169618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6" name="Footer Placeholder 5"/>
          <p:cNvSpPr>
            <a:spLocks noGrp="1"/>
          </p:cNvSpPr>
          <p:nvPr>
            <p:ph type="ftr" sz="quarter" idx="12"/>
          </p:nvPr>
        </p:nvSpPr>
        <p:spPr/>
        <p:txBody>
          <a:bodyPr/>
          <a:lstStyle/>
          <a:p>
            <a:pPr>
              <a:defRPr/>
            </a:pPr>
            <a:r>
              <a:rPr lang="en-US" altLang="ja-JP"/>
              <a:t>http://romisatriawahono.net</a:t>
            </a:r>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139</a:t>
            </a:fld>
            <a:endParaRPr lang="en-US" altLang="ja-JP"/>
          </a:p>
        </p:txBody>
      </p:sp>
    </p:spTree>
    <p:extLst>
      <p:ext uri="{BB962C8B-B14F-4D97-AF65-F5344CB8AC3E}">
        <p14:creationId xmlns:p14="http://schemas.microsoft.com/office/powerpoint/2010/main" val="3963431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6" name="Footer Placeholder 5"/>
          <p:cNvSpPr>
            <a:spLocks noGrp="1"/>
          </p:cNvSpPr>
          <p:nvPr>
            <p:ph type="ftr" sz="quarter" idx="12"/>
          </p:nvPr>
        </p:nvSpPr>
        <p:spPr/>
        <p:txBody>
          <a:bodyPr/>
          <a:lstStyle/>
          <a:p>
            <a:pPr>
              <a:defRPr/>
            </a:pPr>
            <a:r>
              <a:rPr lang="en-US" altLang="ja-JP"/>
              <a:t>http://romisatriawahono.net</a:t>
            </a:r>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150</a:t>
            </a:fld>
            <a:endParaRPr lang="en-US" altLang="ja-JP"/>
          </a:p>
        </p:txBody>
      </p:sp>
    </p:spTree>
    <p:extLst>
      <p:ext uri="{BB962C8B-B14F-4D97-AF65-F5344CB8AC3E}">
        <p14:creationId xmlns:p14="http://schemas.microsoft.com/office/powerpoint/2010/main" val="1166604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0" dirty="0"/>
              <a:t>The literature review has been undertaken as a Systematic Literature Review (SLR)* based on the original guidelines as proposed by </a:t>
            </a:r>
            <a:r>
              <a:rPr lang="en-US" i="0" dirty="0" err="1"/>
              <a:t>Kitchenham</a:t>
            </a:r>
            <a:r>
              <a:rPr lang="en-US" i="0" dirty="0"/>
              <a:t> and Charters (2007)</a:t>
            </a:r>
          </a:p>
          <a:p>
            <a:pPr marL="171450" indent="-171450">
              <a:buFont typeface="Arial" panose="020B0604020202020204" pitchFamily="34" charset="0"/>
              <a:buChar char="•"/>
            </a:pPr>
            <a:endParaRPr lang="en-US" i="0" dirty="0"/>
          </a:p>
          <a:p>
            <a:pPr marL="171450" indent="-171450">
              <a:buFont typeface="Arial" panose="020B0604020202020204" pitchFamily="34" charset="0"/>
              <a:buChar char="•"/>
            </a:pPr>
            <a:r>
              <a:rPr lang="en-US" sz="1200" i="0" dirty="0"/>
              <a:t>Systematic literature reviews (SLR) is now well established</a:t>
            </a:r>
            <a:r>
              <a:rPr lang="en-US" sz="1200" i="0" baseline="0" dirty="0"/>
              <a:t> review method </a:t>
            </a:r>
            <a:r>
              <a:rPr lang="en-US" sz="1200" i="0" dirty="0"/>
              <a:t>in the field</a:t>
            </a:r>
            <a:r>
              <a:rPr lang="en-US" sz="1200" i="0" baseline="0" dirty="0"/>
              <a:t> of </a:t>
            </a:r>
            <a:r>
              <a:rPr lang="en-US" sz="1200" i="0" dirty="0"/>
              <a:t>software engineering. </a:t>
            </a:r>
          </a:p>
          <a:p>
            <a:pPr marL="171450" indent="-171450">
              <a:buFont typeface="Arial" panose="020B0604020202020204" pitchFamily="34" charset="0"/>
              <a:buChar char="•"/>
            </a:pPr>
            <a:endParaRPr lang="en-US" sz="1200" i="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results</a:t>
            </a:r>
            <a:r>
              <a:rPr lang="en-US" i="0" baseline="0" dirty="0"/>
              <a:t> of this SLR is </a:t>
            </a:r>
            <a:r>
              <a:rPr lang="en-US" sz="1200" i="0" dirty="0"/>
              <a:t>submitted to IEEE Transactions on Software Engineering </a:t>
            </a:r>
          </a:p>
          <a:p>
            <a:pPr marL="171450" indent="-171450">
              <a:buFont typeface="Arial" panose="020B0604020202020204" pitchFamily="34" charset="0"/>
              <a:buChar char="•"/>
            </a:pPr>
            <a:endParaRPr lang="en-US" sz="1200" i="0" dirty="0"/>
          </a:p>
        </p:txBody>
      </p:sp>
      <p:sp>
        <p:nvSpPr>
          <p:cNvPr id="4" name="Slide Number Placeholder 3"/>
          <p:cNvSpPr>
            <a:spLocks noGrp="1"/>
          </p:cNvSpPr>
          <p:nvPr>
            <p:ph type="sldNum" sz="quarter" idx="10"/>
          </p:nvPr>
        </p:nvSpPr>
        <p:spPr/>
        <p:txBody>
          <a:bodyPr/>
          <a:lstStyle/>
          <a:p>
            <a:fld id="{2D9CD5FA-941E-4E47-AC5B-FC4CE4DCCEF5}" type="slidenum">
              <a:rPr lang="id-ID" smtClean="0"/>
              <a:t>165</a:t>
            </a:fld>
            <a:endParaRPr lang="id-ID"/>
          </a:p>
        </p:txBody>
      </p:sp>
    </p:spTree>
    <p:extLst>
      <p:ext uri="{BB962C8B-B14F-4D97-AF65-F5344CB8AC3E}">
        <p14:creationId xmlns:p14="http://schemas.microsoft.com/office/powerpoint/2010/main" val="3020587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234</a:t>
            </a:fld>
            <a:endParaRPr lang="en-US" altLang="ja-JP"/>
          </a:p>
        </p:txBody>
      </p:sp>
    </p:spTree>
    <p:extLst>
      <p:ext uri="{BB962C8B-B14F-4D97-AF65-F5344CB8AC3E}">
        <p14:creationId xmlns:p14="http://schemas.microsoft.com/office/powerpoint/2010/main" val="3795901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a:t>
            </a:r>
            <a:r>
              <a:rPr lang="en-US" baseline="0" dirty="0"/>
              <a:t> is the answer of RQ9 of this SLR</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Recently, there are three frameworks that have been highly cited and therefore influential in software defect prediction field: </a:t>
            </a:r>
          </a:p>
          <a:p>
            <a:pPr marL="685800" lvl="1" indent="-228600">
              <a:buFont typeface="+mj-lt"/>
              <a:buAutoNum type="arabicPeriod"/>
            </a:pPr>
            <a:r>
              <a:rPr lang="en-US" dirty="0" err="1"/>
              <a:t>Menzies</a:t>
            </a:r>
            <a:r>
              <a:rPr lang="en-US" dirty="0"/>
              <a:t> et al. Framework (</a:t>
            </a:r>
            <a:r>
              <a:rPr lang="en-US" dirty="0" err="1"/>
              <a:t>Menzies</a:t>
            </a:r>
            <a:r>
              <a:rPr lang="en-US" dirty="0"/>
              <a:t> et al. 2007)</a:t>
            </a:r>
          </a:p>
          <a:p>
            <a:pPr marL="685800" lvl="1" indent="-228600">
              <a:buFont typeface="+mj-lt"/>
              <a:buAutoNum type="arabicPeriod"/>
            </a:pPr>
            <a:r>
              <a:rPr lang="en-US" dirty="0" err="1"/>
              <a:t>Lessmann</a:t>
            </a:r>
            <a:r>
              <a:rPr lang="en-US" dirty="0"/>
              <a:t> et al. Framework (</a:t>
            </a:r>
            <a:r>
              <a:rPr lang="en-US" dirty="0" err="1"/>
              <a:t>Lessmann</a:t>
            </a:r>
            <a:r>
              <a:rPr lang="en-US" dirty="0"/>
              <a:t> et al. 2008)</a:t>
            </a:r>
          </a:p>
          <a:p>
            <a:pPr marL="685800" lvl="1" indent="-228600">
              <a:buFont typeface="+mj-lt"/>
              <a:buAutoNum type="arabicPeriod"/>
            </a:pPr>
            <a:r>
              <a:rPr lang="en-US" dirty="0"/>
              <a:t>Song et al. Framework (Song et al. 2011).</a:t>
            </a:r>
          </a:p>
        </p:txBody>
      </p:sp>
      <p:sp>
        <p:nvSpPr>
          <p:cNvPr id="4" name="Slide Number Placeholder 3"/>
          <p:cNvSpPr>
            <a:spLocks noGrp="1"/>
          </p:cNvSpPr>
          <p:nvPr>
            <p:ph type="sldNum" sz="quarter" idx="10"/>
          </p:nvPr>
        </p:nvSpPr>
        <p:spPr/>
        <p:txBody>
          <a:bodyPr/>
          <a:lstStyle/>
          <a:p>
            <a:fld id="{2D9CD5FA-941E-4E47-AC5B-FC4CE4DCCEF5}" type="slidenum">
              <a:rPr lang="id-ID" smtClean="0"/>
              <a:t>253</a:t>
            </a:fld>
            <a:endParaRPr lang="id-ID"/>
          </a:p>
        </p:txBody>
      </p:sp>
    </p:spTree>
    <p:extLst>
      <p:ext uri="{BB962C8B-B14F-4D97-AF65-F5344CB8AC3E}">
        <p14:creationId xmlns:p14="http://schemas.microsoft.com/office/powerpoint/2010/main" val="3011083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254</a:t>
            </a:fld>
            <a:endParaRPr lang="id-ID"/>
          </a:p>
        </p:txBody>
      </p:sp>
    </p:spTree>
    <p:extLst>
      <p:ext uri="{BB962C8B-B14F-4D97-AF65-F5344CB8AC3E}">
        <p14:creationId xmlns:p14="http://schemas.microsoft.com/office/powerpoint/2010/main" val="181280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8</a:t>
            </a:fld>
            <a:endParaRPr lang="en-US" altLang="ja-JP"/>
          </a:p>
        </p:txBody>
      </p:sp>
    </p:spTree>
    <p:extLst>
      <p:ext uri="{BB962C8B-B14F-4D97-AF65-F5344CB8AC3E}">
        <p14:creationId xmlns:p14="http://schemas.microsoft.com/office/powerpoint/2010/main" val="2897765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255</a:t>
            </a:fld>
            <a:endParaRPr lang="id-ID"/>
          </a:p>
        </p:txBody>
      </p:sp>
    </p:spTree>
    <p:extLst>
      <p:ext uri="{BB962C8B-B14F-4D97-AF65-F5344CB8AC3E}">
        <p14:creationId xmlns:p14="http://schemas.microsoft.com/office/powerpoint/2010/main" val="2371881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256</a:t>
            </a:fld>
            <a:endParaRPr lang="id-ID"/>
          </a:p>
        </p:txBody>
      </p:sp>
    </p:spTree>
    <p:extLst>
      <p:ext uri="{BB962C8B-B14F-4D97-AF65-F5344CB8AC3E}">
        <p14:creationId xmlns:p14="http://schemas.microsoft.com/office/powerpoint/2010/main" val="2754140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my proposed framework. This</a:t>
            </a:r>
            <a:r>
              <a:rPr lang="en-US" baseline="0" dirty="0"/>
              <a:t> slide shows you, </a:t>
            </a:r>
            <a:r>
              <a:rPr lang="en-US" dirty="0"/>
              <a:t>what is the different between these frameworks and the proposed framework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the proposed framework, </a:t>
            </a:r>
            <a:r>
              <a:rPr lang="en-US" dirty="0" err="1"/>
              <a:t>metaheuristic</a:t>
            </a:r>
            <a:r>
              <a:rPr lang="en-US" dirty="0"/>
              <a:t> optimization methods, PSO and GA, have been used as a feature selector and a parameter selector of the classifiers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While considerable work has been done for </a:t>
            </a:r>
            <a:r>
              <a:rPr lang="en-US" dirty="0" err="1"/>
              <a:t>metaheuristic</a:t>
            </a:r>
            <a:r>
              <a:rPr lang="en-US" dirty="0"/>
              <a:t> optimization based feature selection and class imbalance problem separately, but limited research can be found on investigating them both together, particularly in the software engineering field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this study, </a:t>
            </a:r>
            <a:r>
              <a:rPr lang="en-US" dirty="0" err="1"/>
              <a:t>metaheuristic</a:t>
            </a:r>
            <a:r>
              <a:rPr lang="en-US" dirty="0"/>
              <a:t> optimization based feature selection and bagging technique are combined for solving the class imbalance problem, in the context of software defect prediction.</a:t>
            </a:r>
          </a:p>
        </p:txBody>
      </p:sp>
      <p:sp>
        <p:nvSpPr>
          <p:cNvPr id="4" name="Slide Number Placeholder 3"/>
          <p:cNvSpPr>
            <a:spLocks noGrp="1"/>
          </p:cNvSpPr>
          <p:nvPr>
            <p:ph type="sldNum" sz="quarter" idx="10"/>
          </p:nvPr>
        </p:nvSpPr>
        <p:spPr/>
        <p:txBody>
          <a:bodyPr/>
          <a:lstStyle/>
          <a:p>
            <a:fld id="{2D9CD5FA-941E-4E47-AC5B-FC4CE4DCCEF5}" type="slidenum">
              <a:rPr lang="id-ID" smtClean="0"/>
              <a:t>257</a:t>
            </a:fld>
            <a:endParaRPr lang="id-ID"/>
          </a:p>
        </p:txBody>
      </p:sp>
    </p:spTree>
    <p:extLst>
      <p:ext uri="{BB962C8B-B14F-4D97-AF65-F5344CB8AC3E}">
        <p14:creationId xmlns:p14="http://schemas.microsoft.com/office/powerpoint/2010/main" val="5253886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262</a:t>
            </a:fld>
            <a:endParaRPr lang="en-US" altLang="ja-JP"/>
          </a:p>
        </p:txBody>
      </p:sp>
    </p:spTree>
    <p:extLst>
      <p:ext uri="{BB962C8B-B14F-4D97-AF65-F5344CB8AC3E}">
        <p14:creationId xmlns:p14="http://schemas.microsoft.com/office/powerpoint/2010/main" val="2317686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266</a:t>
            </a:fld>
            <a:endParaRPr lang="en-US" altLang="ja-JP"/>
          </a:p>
        </p:txBody>
      </p:sp>
    </p:spTree>
    <p:extLst>
      <p:ext uri="{BB962C8B-B14F-4D97-AF65-F5344CB8AC3E}">
        <p14:creationId xmlns:p14="http://schemas.microsoft.com/office/powerpoint/2010/main" val="15280564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288</a:t>
            </a:fld>
            <a:endParaRPr lang="id-ID"/>
          </a:p>
        </p:txBody>
      </p:sp>
    </p:spTree>
    <p:extLst>
      <p:ext uri="{BB962C8B-B14F-4D97-AF65-F5344CB8AC3E}">
        <p14:creationId xmlns:p14="http://schemas.microsoft.com/office/powerpoint/2010/main" val="16951377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289</a:t>
            </a:fld>
            <a:endParaRPr lang="id-ID"/>
          </a:p>
        </p:txBody>
      </p:sp>
    </p:spTree>
    <p:extLst>
      <p:ext uri="{BB962C8B-B14F-4D97-AF65-F5344CB8AC3E}">
        <p14:creationId xmlns:p14="http://schemas.microsoft.com/office/powerpoint/2010/main" val="14346839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0" dirty="0"/>
              <a:t>The literature review has been undertaken as a Systematic Literature Review (SLR)* based on the original guidelines as proposed by </a:t>
            </a:r>
            <a:r>
              <a:rPr lang="en-US" i="0" dirty="0" err="1"/>
              <a:t>Kitchenham</a:t>
            </a:r>
            <a:r>
              <a:rPr lang="en-US" i="0" dirty="0"/>
              <a:t> and Charters (2007)</a:t>
            </a:r>
          </a:p>
          <a:p>
            <a:pPr marL="171450" indent="-171450">
              <a:buFont typeface="Arial" panose="020B0604020202020204" pitchFamily="34" charset="0"/>
              <a:buChar char="•"/>
            </a:pPr>
            <a:endParaRPr lang="en-US" i="0" dirty="0"/>
          </a:p>
          <a:p>
            <a:pPr marL="171450" indent="-171450">
              <a:buFont typeface="Arial" panose="020B0604020202020204" pitchFamily="34" charset="0"/>
              <a:buChar char="•"/>
            </a:pPr>
            <a:r>
              <a:rPr lang="en-US" sz="1200" i="0" dirty="0"/>
              <a:t>Systematic literature reviews (SLR) is now well established</a:t>
            </a:r>
            <a:r>
              <a:rPr lang="en-US" sz="1200" i="0" baseline="0" dirty="0"/>
              <a:t> review method </a:t>
            </a:r>
            <a:r>
              <a:rPr lang="en-US" sz="1200" i="0" dirty="0"/>
              <a:t>in the field</a:t>
            </a:r>
            <a:r>
              <a:rPr lang="en-US" sz="1200" i="0" baseline="0" dirty="0"/>
              <a:t> of </a:t>
            </a:r>
            <a:r>
              <a:rPr lang="en-US" sz="1200" i="0" dirty="0"/>
              <a:t>software engineering. </a:t>
            </a:r>
          </a:p>
          <a:p>
            <a:pPr marL="171450" indent="-171450">
              <a:buFont typeface="Arial" panose="020B0604020202020204" pitchFamily="34" charset="0"/>
              <a:buChar char="•"/>
            </a:pPr>
            <a:endParaRPr lang="en-US" sz="1200" i="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t>The results</a:t>
            </a:r>
            <a:r>
              <a:rPr lang="en-US" i="0" baseline="0" dirty="0"/>
              <a:t> of this SLR is </a:t>
            </a:r>
            <a:r>
              <a:rPr lang="en-US" sz="1200" i="0" dirty="0"/>
              <a:t>submitted to IEEE Transactions on Software Engineering </a:t>
            </a:r>
          </a:p>
          <a:p>
            <a:pPr marL="171450" indent="-171450">
              <a:buFont typeface="Arial" panose="020B0604020202020204" pitchFamily="34" charset="0"/>
              <a:buChar char="•"/>
            </a:pPr>
            <a:endParaRPr lang="en-US" sz="1200" i="0" dirty="0"/>
          </a:p>
        </p:txBody>
      </p:sp>
      <p:sp>
        <p:nvSpPr>
          <p:cNvPr id="4" name="Slide Number Placeholder 3"/>
          <p:cNvSpPr>
            <a:spLocks noGrp="1"/>
          </p:cNvSpPr>
          <p:nvPr>
            <p:ph type="sldNum" sz="quarter" idx="10"/>
          </p:nvPr>
        </p:nvSpPr>
        <p:spPr/>
        <p:txBody>
          <a:bodyPr/>
          <a:lstStyle/>
          <a:p>
            <a:fld id="{2D9CD5FA-941E-4E47-AC5B-FC4CE4DCCEF5}" type="slidenum">
              <a:rPr lang="id-ID" smtClean="0"/>
              <a:t>308</a:t>
            </a:fld>
            <a:endParaRPr lang="id-ID"/>
          </a:p>
        </p:txBody>
      </p:sp>
    </p:spTree>
    <p:extLst>
      <p:ext uri="{BB962C8B-B14F-4D97-AF65-F5344CB8AC3E}">
        <p14:creationId xmlns:p14="http://schemas.microsoft.com/office/powerpoint/2010/main" val="35341437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314</a:t>
            </a:fld>
            <a:endParaRPr lang="en-US" altLang="ja-JP"/>
          </a:p>
        </p:txBody>
      </p:sp>
    </p:spTree>
    <p:extLst>
      <p:ext uri="{BB962C8B-B14F-4D97-AF65-F5344CB8AC3E}">
        <p14:creationId xmlns:p14="http://schemas.microsoft.com/office/powerpoint/2010/main" val="594095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search was limited by the year of publication: 2000-2013</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Two kind of publications, journal papers and conference proceedings, were included</a:t>
            </a:r>
          </a:p>
          <a:p>
            <a:pPr marL="171450" indent="-171450">
              <a:buFont typeface="Arial" panose="020B0604020202020204" pitchFamily="34" charset="0"/>
              <a:buChar char="•"/>
            </a:pPr>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ACM</a:t>
            </a:r>
            <a:r>
              <a:rPr lang="en-US" baseline="0" dirty="0"/>
              <a:t> DL, IEEE Explore, </a:t>
            </a:r>
            <a:r>
              <a:rPr lang="en-US" baseline="0" dirty="0" err="1"/>
              <a:t>ScienceDirect</a:t>
            </a:r>
            <a:r>
              <a:rPr lang="en-US" baseline="0" dirty="0"/>
              <a:t>, </a:t>
            </a:r>
            <a:r>
              <a:rPr lang="en-US" baseline="0" dirty="0" err="1"/>
              <a:t>SpringerLink</a:t>
            </a:r>
            <a:r>
              <a:rPr lang="en-US" baseline="0" dirty="0"/>
              <a:t>, SCOPUS digital libraries are selected to be search resource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search string was subsequently adjusted to suit the specific requirements of each database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71 paper </a:t>
            </a:r>
            <a:r>
              <a:rPr lang="en-US" baseline="0" dirty="0"/>
              <a:t>are selected to be a </a:t>
            </a:r>
            <a:r>
              <a:rPr lang="en-US" dirty="0"/>
              <a:t> primary studies</a:t>
            </a:r>
            <a:r>
              <a:rPr lang="en-US" baseline="0" dirty="0"/>
              <a:t> in this SLR</a:t>
            </a:r>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333</a:t>
            </a:fld>
            <a:endParaRPr lang="id-ID"/>
          </a:p>
        </p:txBody>
      </p:sp>
    </p:spTree>
    <p:extLst>
      <p:ext uri="{BB962C8B-B14F-4D97-AF65-F5344CB8AC3E}">
        <p14:creationId xmlns:p14="http://schemas.microsoft.com/office/powerpoint/2010/main" val="1468291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10</a:t>
            </a:fld>
            <a:endParaRPr lang="en-US" altLang="ja-JP"/>
          </a:p>
        </p:txBody>
      </p:sp>
    </p:spTree>
    <p:extLst>
      <p:ext uri="{BB962C8B-B14F-4D97-AF65-F5344CB8AC3E}">
        <p14:creationId xmlns:p14="http://schemas.microsoft.com/office/powerpoint/2010/main" val="2538580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11</a:t>
            </a:fld>
            <a:endParaRPr lang="en-US" altLang="ja-JP"/>
          </a:p>
        </p:txBody>
      </p:sp>
    </p:spTree>
    <p:extLst>
      <p:ext uri="{BB962C8B-B14F-4D97-AF65-F5344CB8AC3E}">
        <p14:creationId xmlns:p14="http://schemas.microsoft.com/office/powerpoint/2010/main" val="570014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12</a:t>
            </a:fld>
            <a:endParaRPr lang="en-US" altLang="ja-JP"/>
          </a:p>
        </p:txBody>
      </p:sp>
    </p:spTree>
    <p:extLst>
      <p:ext uri="{BB962C8B-B14F-4D97-AF65-F5344CB8AC3E}">
        <p14:creationId xmlns:p14="http://schemas.microsoft.com/office/powerpoint/2010/main" val="769303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a:t>romi@romisatriawahono.net</a:t>
            </a:r>
          </a:p>
        </p:txBody>
      </p:sp>
      <p:sp>
        <p:nvSpPr>
          <p:cNvPr id="5" name="Footer Placeholder 4"/>
          <p:cNvSpPr>
            <a:spLocks noGrp="1"/>
          </p:cNvSpPr>
          <p:nvPr>
            <p:ph type="ftr" sz="quarter" idx="11"/>
          </p:nvPr>
        </p:nvSpPr>
        <p:spPr/>
        <p:txBody>
          <a:bodyPr/>
          <a:lstStyle/>
          <a:p>
            <a:pPr>
              <a:defRPr/>
            </a:pPr>
            <a:r>
              <a:rPr lang="en-US" altLang="ja-JP"/>
              <a:t>http://romisatriawahono.net</a:t>
            </a:r>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13</a:t>
            </a:fld>
            <a:endParaRPr lang="en-US" altLang="ja-JP"/>
          </a:p>
        </p:txBody>
      </p:sp>
    </p:spTree>
    <p:extLst>
      <p:ext uri="{BB962C8B-B14F-4D97-AF65-F5344CB8AC3E}">
        <p14:creationId xmlns:p14="http://schemas.microsoft.com/office/powerpoint/2010/main" val="1251782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ctr">
            <a:normAutofit/>
          </a:bodyPr>
          <a:lstStyle>
            <a:lvl1pPr algn="ctr">
              <a:defRPr sz="6600"/>
            </a:lvl1pPr>
          </a:lstStyle>
          <a:p>
            <a:r>
              <a:rPr lang="en-US" dirty="0"/>
              <a:t>Click to edit Master title style</a:t>
            </a:r>
          </a:p>
        </p:txBody>
      </p:sp>
      <p:sp>
        <p:nvSpPr>
          <p:cNvPr id="3" name="Subtitle 2"/>
          <p:cNvSpPr>
            <a:spLocks noGrp="1"/>
          </p:cNvSpPr>
          <p:nvPr>
            <p:ph type="subTitle" idx="1"/>
          </p:nvPr>
        </p:nvSpPr>
        <p:spPr>
          <a:xfrm>
            <a:off x="1143000" y="4093528"/>
            <a:ext cx="68580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5" name="squares"/>
          <p:cNvGrpSpPr/>
          <p:nvPr userDrawn="1"/>
        </p:nvGrpSpPr>
        <p:grpSpPr>
          <a:xfrm>
            <a:off x="1" y="2053939"/>
            <a:ext cx="628650" cy="524183"/>
            <a:chOff x="0" y="452558"/>
            <a:chExt cx="914400" cy="524182"/>
          </a:xfrm>
        </p:grpSpPr>
        <p:sp>
          <p:nvSpPr>
            <p:cNvPr id="16" name="Rounded Rectangle 15"/>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7" name="Rounded Rectangle 16"/>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8" name="Round Same Side Corner Rectangle 17"/>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grpSp>
      <p:grpSp>
        <p:nvGrpSpPr>
          <p:cNvPr id="19" name="squares"/>
          <p:cNvGrpSpPr/>
          <p:nvPr userDrawn="1"/>
        </p:nvGrpSpPr>
        <p:grpSpPr>
          <a:xfrm rot="10800000">
            <a:off x="8517030" y="2053939"/>
            <a:ext cx="628650" cy="524183"/>
            <a:chOff x="0" y="452558"/>
            <a:chExt cx="914400" cy="524182"/>
          </a:xfrm>
        </p:grpSpPr>
        <p:sp>
          <p:nvSpPr>
            <p:cNvPr id="20" name="Rounded Rectangle 19"/>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21" name="Rounded Rectangle 20"/>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22" name="Round Same Side Corner Rectangle 21"/>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grpSp>
      <p:sp>
        <p:nvSpPr>
          <p:cNvPr id="14" name="Slide Number Placeholder 5"/>
          <p:cNvSpPr>
            <a:spLocks noGrp="1"/>
          </p:cNvSpPr>
          <p:nvPr>
            <p:ph type="sldNum" sz="quarter" idx="4"/>
          </p:nvPr>
        </p:nvSpPr>
        <p:spPr>
          <a:xfrm>
            <a:off x="3543300" y="6553200"/>
            <a:ext cx="2057400" cy="304800"/>
          </a:xfrm>
          <a:prstGeom prst="rect">
            <a:avLst/>
          </a:prstGeom>
        </p:spPr>
        <p:txBody>
          <a:bodyPr anchor="ctr"/>
          <a:lstStyle>
            <a:lvl1pPr algn="ctr">
              <a:defRPr sz="1200">
                <a:effectLst/>
                <a:latin typeface="+mn-lt"/>
              </a:defRPr>
            </a:lvl1p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45113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0"/>
            <a:ext cx="7886700" cy="53335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squares"/>
          <p:cNvGrpSpPr/>
          <p:nvPr userDrawn="1"/>
        </p:nvGrpSpPr>
        <p:grpSpPr>
          <a:xfrm>
            <a:off x="1" y="237817"/>
            <a:ext cx="628650" cy="524183"/>
            <a:chOff x="0" y="452558"/>
            <a:chExt cx="914400" cy="524182"/>
          </a:xfrm>
        </p:grpSpPr>
        <p:sp>
          <p:nvSpPr>
            <p:cNvPr id="12" name="Rounded Rectangle 11"/>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3" name="Rounded Rectangle 12"/>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4" name="Round Same Side Corner Rectangle 13"/>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grpSp>
      <p:sp>
        <p:nvSpPr>
          <p:cNvPr id="15" name="Slide Number Placeholder 5"/>
          <p:cNvSpPr>
            <a:spLocks noGrp="1"/>
          </p:cNvSpPr>
          <p:nvPr>
            <p:ph type="sldNum" sz="quarter" idx="4"/>
          </p:nvPr>
        </p:nvSpPr>
        <p:spPr>
          <a:xfrm>
            <a:off x="3543300" y="6553200"/>
            <a:ext cx="2057400" cy="304800"/>
          </a:xfrm>
          <a:prstGeom prst="rect">
            <a:avLst/>
          </a:prstGeom>
        </p:spPr>
        <p:txBody>
          <a:bodyPr anchor="ctr"/>
          <a:lstStyle>
            <a:lvl1pPr algn="ctr">
              <a:defRPr sz="1200">
                <a:effectLst/>
                <a:latin typeface="+mn-lt"/>
              </a:defRPr>
            </a:lvl1p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sp>
        <p:nvSpPr>
          <p:cNvPr id="9" name="Title Placeholder 1"/>
          <p:cNvSpPr>
            <a:spLocks noGrp="1"/>
          </p:cNvSpPr>
          <p:nvPr>
            <p:ph type="title"/>
          </p:nvPr>
        </p:nvSpPr>
        <p:spPr>
          <a:xfrm>
            <a:off x="628649" y="152399"/>
            <a:ext cx="8501495" cy="68580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3250116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7886700" cy="2095501"/>
          </a:xfrm>
        </p:spPr>
        <p:txBody>
          <a:bodyPr anchor="ctr"/>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1" name="squares"/>
          <p:cNvGrpSpPr/>
          <p:nvPr userDrawn="1"/>
        </p:nvGrpSpPr>
        <p:grpSpPr>
          <a:xfrm>
            <a:off x="1" y="3240256"/>
            <a:ext cx="628650" cy="524183"/>
            <a:chOff x="0" y="452558"/>
            <a:chExt cx="914400" cy="524182"/>
          </a:xfrm>
        </p:grpSpPr>
        <p:sp>
          <p:nvSpPr>
            <p:cNvPr id="12" name="Rounded Rectangle 11"/>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3" name="Rounded Rectangle 12"/>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4" name="Round Same Side Corner Rectangle 13"/>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grpSp>
      <p:sp>
        <p:nvSpPr>
          <p:cNvPr id="15" name="Slide Number Placeholder 5"/>
          <p:cNvSpPr>
            <a:spLocks noGrp="1"/>
          </p:cNvSpPr>
          <p:nvPr>
            <p:ph type="sldNum" sz="quarter" idx="4"/>
          </p:nvPr>
        </p:nvSpPr>
        <p:spPr>
          <a:xfrm>
            <a:off x="3543300" y="6553200"/>
            <a:ext cx="2057400" cy="304800"/>
          </a:xfrm>
          <a:prstGeom prst="rect">
            <a:avLst/>
          </a:prstGeom>
        </p:spPr>
        <p:txBody>
          <a:bodyPr anchor="ctr"/>
          <a:lstStyle>
            <a:lvl1pPr algn="ctr">
              <a:defRPr sz="1200">
                <a:effectLst/>
                <a:latin typeface="+mn-lt"/>
              </a:defRPr>
            </a:lvl1p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84258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43000"/>
            <a:ext cx="3886200" cy="53335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143000"/>
            <a:ext cx="3886200" cy="53335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squares"/>
          <p:cNvGrpSpPr/>
          <p:nvPr userDrawn="1"/>
        </p:nvGrpSpPr>
        <p:grpSpPr>
          <a:xfrm>
            <a:off x="1" y="237817"/>
            <a:ext cx="628650" cy="524183"/>
            <a:chOff x="0" y="452558"/>
            <a:chExt cx="914400" cy="524182"/>
          </a:xfrm>
        </p:grpSpPr>
        <p:sp>
          <p:nvSpPr>
            <p:cNvPr id="11" name="Rounded Rectangle 10"/>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2" name="Rounded Rectangle 11"/>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3" name="Round Same Side Corner Rectangle 12"/>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grpSp>
      <p:sp>
        <p:nvSpPr>
          <p:cNvPr id="20" name="Slide Number Placeholder 5"/>
          <p:cNvSpPr>
            <a:spLocks noGrp="1"/>
          </p:cNvSpPr>
          <p:nvPr>
            <p:ph type="sldNum" sz="quarter" idx="4"/>
          </p:nvPr>
        </p:nvSpPr>
        <p:spPr>
          <a:xfrm>
            <a:off x="3543300" y="6553200"/>
            <a:ext cx="2057400" cy="304800"/>
          </a:xfrm>
          <a:prstGeom prst="rect">
            <a:avLst/>
          </a:prstGeom>
        </p:spPr>
        <p:txBody>
          <a:bodyPr anchor="ctr"/>
          <a:lstStyle>
            <a:lvl1pPr algn="ctr">
              <a:defRPr sz="1200">
                <a:effectLst/>
                <a:latin typeface="+mn-lt"/>
              </a:defRPr>
            </a:lvl1p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sp>
        <p:nvSpPr>
          <p:cNvPr id="14" name="Title Placeholder 1"/>
          <p:cNvSpPr>
            <a:spLocks noGrp="1"/>
          </p:cNvSpPr>
          <p:nvPr>
            <p:ph type="title"/>
          </p:nvPr>
        </p:nvSpPr>
        <p:spPr>
          <a:xfrm>
            <a:off x="628649" y="152399"/>
            <a:ext cx="8501495" cy="68580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9060289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066800"/>
            <a:ext cx="3868340" cy="7477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1814512"/>
            <a:ext cx="3868340" cy="4662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066800"/>
            <a:ext cx="3887391" cy="7477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14512"/>
            <a:ext cx="3887391" cy="4662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2" name="squares"/>
          <p:cNvGrpSpPr/>
          <p:nvPr userDrawn="1"/>
        </p:nvGrpSpPr>
        <p:grpSpPr>
          <a:xfrm>
            <a:off x="1" y="237817"/>
            <a:ext cx="628650" cy="524183"/>
            <a:chOff x="0" y="452558"/>
            <a:chExt cx="914400" cy="524182"/>
          </a:xfrm>
        </p:grpSpPr>
        <p:sp>
          <p:nvSpPr>
            <p:cNvPr id="13" name="Rounded Rectangle 12"/>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8" name="Rounded Rectangle 17"/>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9" name="Round Same Side Corner Rectangle 18"/>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grpSp>
      <p:sp>
        <p:nvSpPr>
          <p:cNvPr id="22" name="Slide Number Placeholder 5"/>
          <p:cNvSpPr>
            <a:spLocks noGrp="1"/>
          </p:cNvSpPr>
          <p:nvPr>
            <p:ph type="sldNum" sz="quarter" idx="10"/>
          </p:nvPr>
        </p:nvSpPr>
        <p:spPr>
          <a:xfrm>
            <a:off x="3543300" y="6553200"/>
            <a:ext cx="2057400" cy="304800"/>
          </a:xfrm>
          <a:prstGeom prst="rect">
            <a:avLst/>
          </a:prstGeom>
        </p:spPr>
        <p:txBody>
          <a:bodyPr anchor="ctr"/>
          <a:lstStyle>
            <a:lvl1pPr algn="ctr">
              <a:defRPr sz="1200">
                <a:effectLst/>
                <a:latin typeface="+mn-lt"/>
              </a:defRPr>
            </a:lvl1p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sp>
        <p:nvSpPr>
          <p:cNvPr id="14" name="Title Placeholder 1"/>
          <p:cNvSpPr>
            <a:spLocks noGrp="1"/>
          </p:cNvSpPr>
          <p:nvPr>
            <p:ph type="title"/>
          </p:nvPr>
        </p:nvSpPr>
        <p:spPr>
          <a:xfrm>
            <a:off x="628649" y="152399"/>
            <a:ext cx="8501495" cy="68580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936679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8" name="squares"/>
          <p:cNvGrpSpPr/>
          <p:nvPr userDrawn="1"/>
        </p:nvGrpSpPr>
        <p:grpSpPr>
          <a:xfrm>
            <a:off x="1" y="237817"/>
            <a:ext cx="628650" cy="524183"/>
            <a:chOff x="0" y="452558"/>
            <a:chExt cx="914400" cy="524182"/>
          </a:xfrm>
        </p:grpSpPr>
        <p:sp>
          <p:nvSpPr>
            <p:cNvPr id="9" name="Rounded Rectangle 8"/>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4" name="Rounded Rectangle 13"/>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15" name="Round Same Side Corner Rectangle 14"/>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grpSp>
      <p:sp>
        <p:nvSpPr>
          <p:cNvPr id="18" name="Slide Number Placeholder 5"/>
          <p:cNvSpPr>
            <a:spLocks noGrp="1"/>
          </p:cNvSpPr>
          <p:nvPr>
            <p:ph type="sldNum" sz="quarter" idx="4"/>
          </p:nvPr>
        </p:nvSpPr>
        <p:spPr>
          <a:xfrm>
            <a:off x="3543300" y="6553200"/>
            <a:ext cx="2057400" cy="304800"/>
          </a:xfrm>
          <a:prstGeom prst="rect">
            <a:avLst/>
          </a:prstGeom>
        </p:spPr>
        <p:txBody>
          <a:bodyPr anchor="ctr"/>
          <a:lstStyle>
            <a:lvl1pPr algn="ctr">
              <a:defRPr sz="1200">
                <a:effectLst/>
                <a:latin typeface="+mn-lt"/>
              </a:defRPr>
            </a:lvl1p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4454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squares"/>
          <p:cNvGrpSpPr/>
          <p:nvPr userDrawn="1"/>
        </p:nvGrpSpPr>
        <p:grpSpPr>
          <a:xfrm>
            <a:off x="1" y="237817"/>
            <a:ext cx="628650" cy="524183"/>
            <a:chOff x="0" y="452558"/>
            <a:chExt cx="914400" cy="524182"/>
          </a:xfrm>
        </p:grpSpPr>
        <p:sp>
          <p:nvSpPr>
            <p:cNvPr id="3" name="Rounded Rectangle 2"/>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4" name="Rounded Rectangle 3"/>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sp>
          <p:nvSpPr>
            <p:cNvPr id="5" name="Round Same Side Corner Rectangle 4"/>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a:solidFill>
                  <a:prstClr val="white"/>
                </a:solidFill>
                <a:effectLst/>
                <a:latin typeface="Constantia"/>
              </a:endParaRPr>
            </a:p>
          </p:txBody>
        </p:sp>
      </p:grpSp>
      <p:sp>
        <p:nvSpPr>
          <p:cNvPr id="8" name="Slide Number Placeholder 5"/>
          <p:cNvSpPr>
            <a:spLocks noGrp="1"/>
          </p:cNvSpPr>
          <p:nvPr>
            <p:ph type="sldNum" sz="quarter" idx="4"/>
          </p:nvPr>
        </p:nvSpPr>
        <p:spPr>
          <a:xfrm>
            <a:off x="3543300" y="6553200"/>
            <a:ext cx="2057400" cy="304800"/>
          </a:xfrm>
          <a:prstGeom prst="rect">
            <a:avLst/>
          </a:prstGeom>
        </p:spPr>
        <p:txBody>
          <a:bodyPr anchor="ctr"/>
          <a:lstStyle>
            <a:lvl1pPr algn="ctr">
              <a:defRPr sz="1200">
                <a:effectLst/>
                <a:latin typeface="+mn-lt"/>
              </a:defRPr>
            </a:lvl1p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01683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066800"/>
            <a:ext cx="4038600" cy="5409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Content Placeholder 3"/>
          <p:cNvSpPr>
            <a:spLocks noGrp="1"/>
          </p:cNvSpPr>
          <p:nvPr>
            <p:ph sz="half" idx="2"/>
          </p:nvPr>
        </p:nvSpPr>
        <p:spPr>
          <a:xfrm>
            <a:off x="4648200" y="1066800"/>
            <a:ext cx="4038600" cy="540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9" name="Slide Number Placeholder 5"/>
          <p:cNvSpPr>
            <a:spLocks noGrp="1"/>
          </p:cNvSpPr>
          <p:nvPr>
            <p:ph type="sldNum" sz="quarter" idx="4"/>
          </p:nvPr>
        </p:nvSpPr>
        <p:spPr>
          <a:xfrm>
            <a:off x="3543300" y="6553200"/>
            <a:ext cx="2057400" cy="304800"/>
          </a:xfrm>
          <a:prstGeom prst="rect">
            <a:avLst/>
          </a:prstGeom>
        </p:spPr>
        <p:txBody>
          <a:bodyPr anchor="ctr"/>
          <a:lstStyle>
            <a:lvl1pPr algn="ctr">
              <a:defRPr sz="1200">
                <a:effectLst/>
                <a:latin typeface="+mn-lt"/>
              </a:defRPr>
            </a:lvl1p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sp>
        <p:nvSpPr>
          <p:cNvPr id="6" name="Title Placeholder 1"/>
          <p:cNvSpPr>
            <a:spLocks noGrp="1"/>
          </p:cNvSpPr>
          <p:nvPr>
            <p:ph type="title"/>
          </p:nvPr>
        </p:nvSpPr>
        <p:spPr>
          <a:xfrm>
            <a:off x="628649" y="152399"/>
            <a:ext cx="8501495" cy="68580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409903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slide" Target="../slides/slide9.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49" y="152399"/>
            <a:ext cx="8501495" cy="68580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143000"/>
            <a:ext cx="7886700" cy="5333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hlinkClick r:id="rId10" action="ppaction://hlinksldjump"/>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81999" y="6664148"/>
            <a:ext cx="748145" cy="177526"/>
          </a:xfrm>
          <a:prstGeom prst="rect">
            <a:avLst/>
          </a:prstGeom>
        </p:spPr>
      </p:pic>
      <p:pic>
        <p:nvPicPr>
          <p:cNvPr id="10" name="Picture 9">
            <a:hlinkClick r:id="rId10" action="ppaction://hlinksldjump"/>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9972" y="6664148"/>
            <a:ext cx="1114651" cy="193852"/>
          </a:xfrm>
          <a:prstGeom prst="rect">
            <a:avLst/>
          </a:prstGeom>
        </p:spPr>
      </p:pic>
      <p:sp>
        <p:nvSpPr>
          <p:cNvPr id="12" name="Slide Number Placeholder 5"/>
          <p:cNvSpPr>
            <a:spLocks noGrp="1"/>
          </p:cNvSpPr>
          <p:nvPr>
            <p:ph type="sldNum" sz="quarter" idx="4"/>
          </p:nvPr>
        </p:nvSpPr>
        <p:spPr>
          <a:xfrm>
            <a:off x="3543300" y="6553200"/>
            <a:ext cx="2057400" cy="304800"/>
          </a:xfrm>
          <a:prstGeom prst="rect">
            <a:avLst/>
          </a:prstGeom>
        </p:spPr>
        <p:txBody>
          <a:bodyPr anchor="ctr"/>
          <a:lstStyle>
            <a:lvl1pPr algn="ctr">
              <a:defRPr sz="1200">
                <a:effectLst/>
                <a:latin typeface="+mn-lt"/>
              </a:defRPr>
            </a:lvl1p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083585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0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4.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01%20reference/scietific%20writing/journal%20indonesia%20terakreditasi/jurnal%20terakreditasi%20dikti%202011%20-%202014.pdf"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notesSlide" Target="../notesSlides/notesSlide15.xml"/><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1.emf"/><Relationship Id="rId4" Type="http://schemas.openxmlformats.org/officeDocument/2006/relationships/package" Target="../embeddings/Microsoft_Visio_Drawing12.vsdx"/></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1.emf"/><Relationship Id="rId4" Type="http://schemas.openxmlformats.org/officeDocument/2006/relationships/package" Target="../embeddings/Microsoft_Visio_Drawing13.vsdx"/></Relationships>
</file>

<file path=ppt/slides/_rels/slide2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gif"/></Relationships>
</file>

<file path=ppt/slides/_rels/slide6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diagramLayout" Target="../diagrams/layout1.xml"/><Relationship Id="rId7" Type="http://schemas.openxmlformats.org/officeDocument/2006/relationships/image" Target="../media/image9.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1.emf"/><Relationship Id="rId4" Type="http://schemas.openxmlformats.org/officeDocument/2006/relationships/package" Target="../embeddings/Microsoft_Visio_Drawing1.vsdx"/></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1.emf"/><Relationship Id="rId4" Type="http://schemas.openxmlformats.org/officeDocument/2006/relationships/package" Target="../embeddings/Microsoft_Visio_Drawing11.vsdx"/></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81000" y="1524000"/>
            <a:ext cx="8305800" cy="1484312"/>
          </a:xfrm>
        </p:spPr>
        <p:txBody>
          <a:bodyPr>
            <a:noAutofit/>
          </a:bodyPr>
          <a:lstStyle/>
          <a:p>
            <a:pPr>
              <a:defRPr/>
            </a:pPr>
            <a:r>
              <a:rPr lang="id-ID" sz="7200" dirty="0"/>
              <a:t>Research</a:t>
            </a:r>
            <a:br>
              <a:rPr lang="en-US" sz="7200" dirty="0"/>
            </a:br>
            <a:r>
              <a:rPr lang="id-ID" sz="7200" dirty="0" err="1"/>
              <a:t>Methodology</a:t>
            </a:r>
            <a:endParaRPr lang="en-US" sz="7200" b="0" dirty="0"/>
          </a:p>
        </p:txBody>
      </p:sp>
      <p:sp>
        <p:nvSpPr>
          <p:cNvPr id="2" name="Subtitle 1"/>
          <p:cNvSpPr>
            <a:spLocks noGrp="1"/>
          </p:cNvSpPr>
          <p:nvPr>
            <p:ph type="subTitle" idx="1"/>
          </p:nvPr>
        </p:nvSpPr>
        <p:spPr>
          <a:xfrm>
            <a:off x="1828800" y="4495800"/>
            <a:ext cx="5486400" cy="1600200"/>
          </a:xfrm>
        </p:spPr>
        <p:txBody>
          <a:bodyPr>
            <a:normAutofit fontScale="92500" lnSpcReduction="10000"/>
          </a:bodyPr>
          <a:lstStyle/>
          <a:p>
            <a:pPr>
              <a:buClr>
                <a:schemeClr val="tx1">
                  <a:lumMod val="50000"/>
                  <a:lumOff val="50000"/>
                </a:schemeClr>
              </a:buClr>
              <a:defRPr/>
            </a:pPr>
            <a:r>
              <a:rPr lang="id-ID" sz="3600" dirty="0"/>
              <a:t>Romi Satria Wahon</a:t>
            </a:r>
            <a:r>
              <a:rPr lang="en-US" sz="3600" dirty="0"/>
              <a:t>o</a:t>
            </a:r>
            <a:br>
              <a:rPr lang="en-US" sz="3600" dirty="0"/>
            </a:br>
            <a:r>
              <a:rPr lang="en-US" sz="2500" i="1" dirty="0">
                <a:solidFill>
                  <a:schemeClr val="tx1">
                    <a:lumMod val="50000"/>
                    <a:lumOff val="50000"/>
                  </a:schemeClr>
                </a:solidFill>
              </a:rPr>
              <a:t>romi@romisatriawahono.net</a:t>
            </a:r>
            <a:br>
              <a:rPr lang="en-US" sz="2500" i="1" dirty="0">
                <a:solidFill>
                  <a:schemeClr val="tx1">
                    <a:lumMod val="50000"/>
                    <a:lumOff val="50000"/>
                  </a:schemeClr>
                </a:solidFill>
              </a:rPr>
            </a:br>
            <a:r>
              <a:rPr lang="en-US" sz="2500" i="1" dirty="0">
                <a:solidFill>
                  <a:schemeClr val="tx1">
                    <a:lumMod val="50000"/>
                    <a:lumOff val="50000"/>
                  </a:schemeClr>
                </a:solidFill>
              </a:rPr>
              <a:t>http://romisatriawahono.net</a:t>
            </a:r>
            <a:br>
              <a:rPr lang="en-US" sz="2500" i="1" dirty="0">
                <a:solidFill>
                  <a:schemeClr val="tx1">
                    <a:lumMod val="50000"/>
                    <a:lumOff val="50000"/>
                  </a:schemeClr>
                </a:solidFill>
              </a:rPr>
            </a:br>
            <a:r>
              <a:rPr lang="id-ID" sz="2500" i="1" dirty="0">
                <a:solidFill>
                  <a:schemeClr val="tx1">
                    <a:lumMod val="50000"/>
                    <a:lumOff val="50000"/>
                  </a:schemeClr>
                </a:solidFill>
              </a:rPr>
              <a:t>081</a:t>
            </a:r>
            <a:r>
              <a:rPr lang="en-US" sz="2500" i="1" dirty="0">
                <a:solidFill>
                  <a:schemeClr val="tx1">
                    <a:lumMod val="50000"/>
                    <a:lumOff val="50000"/>
                  </a:schemeClr>
                </a:solidFill>
              </a:rPr>
              <a:t>18228331</a:t>
            </a:r>
            <a:br>
              <a:rPr lang="id-ID" sz="2100" i="1" dirty="0">
                <a:solidFill>
                  <a:schemeClr val="tx1">
                    <a:lumMod val="50000"/>
                    <a:lumOff val="50000"/>
                  </a:schemeClr>
                </a:solidFill>
              </a:rPr>
            </a:br>
            <a:endParaRPr lang="en-US" sz="2100" i="1" dirty="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9593F0FC-717B-4AEF-975E-81F850613FB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440252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1. </a:t>
            </a:r>
            <a:r>
              <a:rPr lang="en-US" sz="5400" dirty="0" err="1"/>
              <a:t>Pengantar</a:t>
            </a:r>
            <a:r>
              <a:rPr lang="en-US" sz="5400" dirty="0"/>
              <a:t> </a:t>
            </a:r>
            <a:r>
              <a:rPr lang="en-US" sz="5400" dirty="0" err="1"/>
              <a:t>Penelitian</a:t>
            </a:r>
            <a:endParaRPr lang="en-US" sz="5400" dirty="0"/>
          </a:p>
        </p:txBody>
      </p:sp>
      <p:sp>
        <p:nvSpPr>
          <p:cNvPr id="3" name="Text Placeholder 2"/>
          <p:cNvSpPr>
            <a:spLocks noGrp="1"/>
          </p:cNvSpPr>
          <p:nvPr>
            <p:ph type="body" idx="1"/>
          </p:nvPr>
        </p:nvSpPr>
        <p:spPr>
          <a:xfrm>
            <a:off x="762000" y="4589464"/>
            <a:ext cx="7748588" cy="1500187"/>
          </a:xfrm>
        </p:spPr>
        <p:txBody>
          <a:bodyPr>
            <a:noAutofit/>
          </a:bodyPr>
          <a:lstStyle/>
          <a:p>
            <a:r>
              <a:rPr lang="en-US" sz="2000" dirty="0"/>
              <a:t>1.1 Definisi </a:t>
            </a:r>
            <a:r>
              <a:rPr lang="en-US" sz="2000" dirty="0" err="1"/>
              <a:t>Penelitian</a:t>
            </a:r>
            <a:endParaRPr lang="en-US" sz="2000" dirty="0"/>
          </a:p>
          <a:p>
            <a:r>
              <a:rPr lang="en-US" sz="2000" dirty="0"/>
              <a:t>1.2 Klasifikasi </a:t>
            </a:r>
            <a:r>
              <a:rPr lang="en-US" sz="2000" dirty="0" err="1"/>
              <a:t>Penelitian</a:t>
            </a:r>
            <a:endParaRPr lang="en-US" sz="2000" dirty="0"/>
          </a:p>
          <a:p>
            <a:r>
              <a:rPr lang="en-US" sz="2000" dirty="0"/>
              <a:t>1.3 Gaya </a:t>
            </a:r>
            <a:r>
              <a:rPr lang="en-US" sz="2000" dirty="0" err="1"/>
              <a:t>Penelitian</a:t>
            </a:r>
            <a:r>
              <a:rPr lang="en-US" sz="2000" dirty="0"/>
              <a:t> </a:t>
            </a:r>
            <a:r>
              <a:rPr lang="en-US" sz="2000" dirty="0" err="1"/>
              <a:t>Bidang</a:t>
            </a:r>
            <a:r>
              <a:rPr lang="en-US" sz="2000" dirty="0"/>
              <a:t> Computing</a:t>
            </a:r>
          </a:p>
          <a:p>
            <a:r>
              <a:rPr lang="en-US" sz="2000" dirty="0"/>
              <a:t>1.4 Kontribusi dan </a:t>
            </a:r>
            <a:r>
              <a:rPr lang="en-US" sz="2000" dirty="0" err="1"/>
              <a:t>Orisinalitas</a:t>
            </a:r>
            <a:endParaRPr lang="en-US" sz="2000" dirty="0"/>
          </a:p>
        </p:txBody>
      </p:sp>
      <p:sp>
        <p:nvSpPr>
          <p:cNvPr id="4" name="Slide Number Placeholder 3">
            <a:extLst>
              <a:ext uri="{FF2B5EF4-FFF2-40B4-BE49-F238E27FC236}">
                <a16:creationId xmlns:a16="http://schemas.microsoft.com/office/drawing/2014/main" id="{0FA832CD-7495-463E-928E-FC3FC5000D2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10</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645658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normAutofit/>
          </a:bodyPr>
          <a:lstStyle/>
          <a:p>
            <a:r>
              <a:rPr lang="en-US" dirty="0"/>
              <a:t>RP – RQ – RC </a:t>
            </a:r>
            <a:r>
              <a:rPr lang="en-US" dirty="0" err="1"/>
              <a:t>dan</a:t>
            </a:r>
            <a:r>
              <a:rPr lang="en-US" dirty="0"/>
              <a:t> </a:t>
            </a:r>
            <a:r>
              <a:rPr lang="en-US" dirty="0" err="1"/>
              <a:t>Publikasi</a:t>
            </a:r>
            <a:r>
              <a:rPr lang="en-US" dirty="0"/>
              <a:t> </a:t>
            </a:r>
            <a:r>
              <a:rPr lang="en-US" dirty="0" err="1"/>
              <a:t>Penelitian</a:t>
            </a:r>
            <a:endParaRPr lang="id-ID" dirty="0"/>
          </a:p>
        </p:txBody>
      </p:sp>
      <p:pic>
        <p:nvPicPr>
          <p:cNvPr id="5" name="Picture 4"/>
          <p:cNvPicPr>
            <a:picLocks noChangeAspect="1"/>
          </p:cNvPicPr>
          <p:nvPr/>
        </p:nvPicPr>
        <p:blipFill rotWithShape="1">
          <a:blip r:embed="rId2"/>
          <a:srcRect l="892" t="10295" r="1027" b="1249"/>
          <a:stretch/>
        </p:blipFill>
        <p:spPr>
          <a:xfrm>
            <a:off x="-27972" y="990600"/>
            <a:ext cx="9171972" cy="5910592"/>
          </a:xfrm>
          <a:prstGeom prst="rect">
            <a:avLst/>
          </a:prstGeom>
        </p:spPr>
      </p:pic>
      <p:sp>
        <p:nvSpPr>
          <p:cNvPr id="6" name="Slide Number Placeholder 5">
            <a:extLst>
              <a:ext uri="{FF2B5EF4-FFF2-40B4-BE49-F238E27FC236}">
                <a16:creationId xmlns:a16="http://schemas.microsoft.com/office/drawing/2014/main" id="{C4F517D0-D576-4BB7-A6B6-41F66DE72FC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100</a:t>
            </a:fld>
            <a:endParaRPr lang="en-US">
              <a:solidFill>
                <a:prstClr val="black">
                  <a:tint val="75000"/>
                </a:prstClr>
              </a:solidFill>
            </a:endParaRPr>
          </a:p>
        </p:txBody>
      </p:sp>
    </p:spTree>
    <p:extLst>
      <p:ext uri="{BB962C8B-B14F-4D97-AF65-F5344CB8AC3E}">
        <p14:creationId xmlns:p14="http://schemas.microsoft.com/office/powerpoint/2010/main" val="28054197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8077200" cy="5029200"/>
          </a:xfrm>
        </p:spPr>
        <p:txBody>
          <a:bodyPr>
            <a:normAutofit/>
          </a:bodyPr>
          <a:lstStyle/>
          <a:p>
            <a:pPr marL="514350" indent="-514350">
              <a:buFont typeface="+mj-lt"/>
              <a:buAutoNum type="arabicPeriod"/>
            </a:pPr>
            <a:r>
              <a:rPr lang="en-US" sz="3200" dirty="0" err="1"/>
              <a:t>Analisis</a:t>
            </a:r>
            <a:r>
              <a:rPr lang="en-US" sz="3200" dirty="0"/>
              <a:t> </a:t>
            </a:r>
            <a:r>
              <a:rPr lang="en-US" sz="3200" dirty="0" err="1"/>
              <a:t>kembali</a:t>
            </a:r>
            <a:r>
              <a:rPr lang="en-US" sz="3200" dirty="0"/>
              <a:t> </a:t>
            </a:r>
            <a:r>
              <a:rPr lang="en-US" sz="3200" dirty="0" err="1"/>
              <a:t>berbagai</a:t>
            </a:r>
            <a:r>
              <a:rPr lang="en-US" sz="3200" dirty="0"/>
              <a:t> </a:t>
            </a:r>
            <a:r>
              <a:rPr lang="en-US" sz="3200" dirty="0" err="1">
                <a:solidFill>
                  <a:srgbClr val="C00000"/>
                </a:solidFill>
              </a:rPr>
              <a:t>mata</a:t>
            </a:r>
            <a:r>
              <a:rPr lang="en-US" sz="3200" dirty="0">
                <a:solidFill>
                  <a:srgbClr val="C00000"/>
                </a:solidFill>
              </a:rPr>
              <a:t> </a:t>
            </a:r>
            <a:r>
              <a:rPr lang="en-US" sz="3200" dirty="0" err="1">
                <a:solidFill>
                  <a:srgbClr val="C00000"/>
                </a:solidFill>
              </a:rPr>
              <a:t>kuliah</a:t>
            </a:r>
            <a:r>
              <a:rPr lang="en-US" sz="3200" dirty="0">
                <a:solidFill>
                  <a:srgbClr val="C00000"/>
                </a:solidFill>
              </a:rPr>
              <a:t> yang </a:t>
            </a:r>
            <a:r>
              <a:rPr lang="en-US" sz="3200" dirty="0" err="1">
                <a:solidFill>
                  <a:srgbClr val="C00000"/>
                </a:solidFill>
              </a:rPr>
              <a:t>telah</a:t>
            </a:r>
            <a:r>
              <a:rPr lang="en-US" sz="3200" dirty="0">
                <a:solidFill>
                  <a:srgbClr val="C00000"/>
                </a:solidFill>
              </a:rPr>
              <a:t> </a:t>
            </a:r>
            <a:r>
              <a:rPr lang="en-US" sz="3200" dirty="0" err="1">
                <a:solidFill>
                  <a:srgbClr val="C00000"/>
                </a:solidFill>
              </a:rPr>
              <a:t>diajarkan</a:t>
            </a:r>
            <a:r>
              <a:rPr lang="en-US" sz="3200" dirty="0"/>
              <a:t>, </a:t>
            </a:r>
            <a:r>
              <a:rPr lang="en-US" sz="3200" dirty="0" err="1"/>
              <a:t>serta</a:t>
            </a:r>
            <a:r>
              <a:rPr lang="en-US" sz="3200" dirty="0"/>
              <a:t> </a:t>
            </a:r>
            <a:r>
              <a:rPr lang="en-US" sz="3200" dirty="0">
                <a:solidFill>
                  <a:srgbClr val="C00000"/>
                </a:solidFill>
              </a:rPr>
              <a:t>paper </a:t>
            </a:r>
            <a:r>
              <a:rPr lang="en-US" sz="3200" dirty="0" err="1">
                <a:solidFill>
                  <a:srgbClr val="C00000"/>
                </a:solidFill>
              </a:rPr>
              <a:t>dan</a:t>
            </a:r>
            <a:r>
              <a:rPr lang="en-US" sz="3200" dirty="0">
                <a:solidFill>
                  <a:srgbClr val="C00000"/>
                </a:solidFill>
              </a:rPr>
              <a:t> </a:t>
            </a:r>
            <a:r>
              <a:rPr lang="en-US" sz="3200" dirty="0" err="1">
                <a:solidFill>
                  <a:srgbClr val="C00000"/>
                </a:solidFill>
              </a:rPr>
              <a:t>buku</a:t>
            </a:r>
            <a:r>
              <a:rPr lang="en-US" sz="3200" dirty="0">
                <a:solidFill>
                  <a:srgbClr val="C00000"/>
                </a:solidFill>
              </a:rPr>
              <a:t> yang </a:t>
            </a:r>
            <a:r>
              <a:rPr lang="en-US" sz="3200" dirty="0" err="1">
                <a:solidFill>
                  <a:srgbClr val="C00000"/>
                </a:solidFill>
              </a:rPr>
              <a:t>telah</a:t>
            </a:r>
            <a:r>
              <a:rPr lang="en-US" sz="3200" dirty="0">
                <a:solidFill>
                  <a:srgbClr val="C00000"/>
                </a:solidFill>
              </a:rPr>
              <a:t> </a:t>
            </a:r>
            <a:r>
              <a:rPr lang="en-US" sz="3200" dirty="0" err="1">
                <a:solidFill>
                  <a:srgbClr val="C00000"/>
                </a:solidFill>
              </a:rPr>
              <a:t>dibaca</a:t>
            </a:r>
            <a:endParaRPr lang="en-US" sz="3200" dirty="0">
              <a:solidFill>
                <a:srgbClr val="C00000"/>
              </a:solidFill>
            </a:endParaRPr>
          </a:p>
          <a:p>
            <a:pPr marL="514350" indent="-514350">
              <a:buFont typeface="+mj-lt"/>
              <a:buAutoNum type="arabicPeriod"/>
            </a:pPr>
            <a:r>
              <a:rPr lang="en-US" sz="3200" dirty="0" err="1"/>
              <a:t>Tentukan</a:t>
            </a:r>
            <a:r>
              <a:rPr lang="en-US" sz="3200" dirty="0"/>
              <a:t> </a:t>
            </a:r>
            <a:r>
              <a:rPr lang="en-US" sz="3200" dirty="0" err="1"/>
              <a:t>bidang</a:t>
            </a:r>
            <a:r>
              <a:rPr lang="en-US" sz="3200" dirty="0"/>
              <a:t> </a:t>
            </a:r>
            <a:r>
              <a:rPr lang="en-US" sz="3200" dirty="0" err="1"/>
              <a:t>dan</a:t>
            </a:r>
            <a:r>
              <a:rPr lang="en-US" sz="3200" dirty="0"/>
              <a:t> sub </a:t>
            </a:r>
            <a:r>
              <a:rPr lang="en-US" sz="3200" dirty="0" err="1"/>
              <a:t>bidang</a:t>
            </a:r>
            <a:r>
              <a:rPr lang="en-US" sz="3200" dirty="0"/>
              <a:t> (</a:t>
            </a:r>
            <a:r>
              <a:rPr lang="id-ID" sz="3200" dirty="0">
                <a:solidFill>
                  <a:srgbClr val="C00000"/>
                </a:solidFill>
              </a:rPr>
              <a:t>field dan subfield</a:t>
            </a:r>
            <a:r>
              <a:rPr lang="en-US" sz="3200" dirty="0"/>
              <a:t>) p</a:t>
            </a:r>
            <a:r>
              <a:rPr lang="id-ID" sz="3200" dirty="0"/>
              <a:t>enelitian</a:t>
            </a:r>
            <a:r>
              <a:rPr lang="en-US" sz="3200" dirty="0"/>
              <a:t> yang </a:t>
            </a:r>
            <a:r>
              <a:rPr lang="en-US" sz="3200" dirty="0" err="1"/>
              <a:t>kita</a:t>
            </a:r>
            <a:r>
              <a:rPr lang="en-US" sz="3200" dirty="0"/>
              <a:t> </a:t>
            </a:r>
            <a:r>
              <a:rPr lang="en-US" sz="3200" dirty="0" err="1"/>
              <a:t>tertarik</a:t>
            </a:r>
            <a:r>
              <a:rPr lang="en-US" sz="3200" dirty="0"/>
              <a:t> </a:t>
            </a:r>
            <a:r>
              <a:rPr lang="en-US" sz="3200" dirty="0" err="1"/>
              <a:t>untuk</a:t>
            </a:r>
            <a:r>
              <a:rPr lang="en-US" sz="3200" dirty="0"/>
              <a:t> </a:t>
            </a:r>
            <a:r>
              <a:rPr lang="en-US" sz="3200" dirty="0" err="1"/>
              <a:t>melakukannya</a:t>
            </a:r>
            <a:endParaRPr lang="en-US" sz="3200" dirty="0"/>
          </a:p>
          <a:p>
            <a:pPr marL="514350" indent="-514350">
              <a:buFont typeface="+mj-lt"/>
              <a:buAutoNum type="arabicPeriod"/>
            </a:pPr>
            <a:r>
              <a:rPr lang="en-US" sz="3200" dirty="0"/>
              <a:t>Baca </a:t>
            </a:r>
            <a:r>
              <a:rPr lang="en-US" sz="3200" dirty="0" err="1"/>
              <a:t>artikel</a:t>
            </a:r>
            <a:r>
              <a:rPr lang="en-US" sz="3200" dirty="0"/>
              <a:t> </a:t>
            </a:r>
            <a:r>
              <a:rPr lang="en-US" sz="3200" dirty="0" err="1"/>
              <a:t>tentang</a:t>
            </a:r>
            <a:r>
              <a:rPr lang="en-US" sz="3200" dirty="0"/>
              <a:t> </a:t>
            </a:r>
            <a:r>
              <a:rPr lang="en-US" sz="3200" dirty="0" err="1">
                <a:solidFill>
                  <a:srgbClr val="C00000"/>
                </a:solidFill>
              </a:rPr>
              <a:t>tahapan</a:t>
            </a:r>
            <a:r>
              <a:rPr lang="en-US" sz="3200" dirty="0">
                <a:solidFill>
                  <a:srgbClr val="C00000"/>
                </a:solidFill>
              </a:rPr>
              <a:t> </a:t>
            </a:r>
            <a:r>
              <a:rPr lang="en-US" sz="3200" dirty="0" err="1">
                <a:solidFill>
                  <a:srgbClr val="C00000"/>
                </a:solidFill>
              </a:rPr>
              <a:t>memulai</a:t>
            </a:r>
            <a:r>
              <a:rPr lang="en-US" sz="3200" dirty="0">
                <a:solidFill>
                  <a:srgbClr val="C00000"/>
                </a:solidFill>
              </a:rPr>
              <a:t> </a:t>
            </a:r>
            <a:r>
              <a:rPr lang="en-US" sz="3200" dirty="0" err="1">
                <a:solidFill>
                  <a:srgbClr val="C00000"/>
                </a:solidFill>
              </a:rPr>
              <a:t>penelitian</a:t>
            </a:r>
            <a:r>
              <a:rPr lang="en-US" sz="3200" dirty="0">
                <a:solidFill>
                  <a:srgbClr val="C00000"/>
                </a:solidFill>
              </a:rPr>
              <a:t> </a:t>
            </a:r>
            <a:r>
              <a:rPr lang="en-US" sz="3200" dirty="0" err="1">
                <a:solidFill>
                  <a:srgbClr val="C00000"/>
                </a:solidFill>
              </a:rPr>
              <a:t>utk</a:t>
            </a:r>
            <a:r>
              <a:rPr lang="en-US" sz="3200" dirty="0">
                <a:solidFill>
                  <a:srgbClr val="C00000"/>
                </a:solidFill>
              </a:rPr>
              <a:t> </a:t>
            </a:r>
            <a:r>
              <a:rPr lang="en-US" sz="3200" dirty="0" err="1">
                <a:solidFill>
                  <a:srgbClr val="C00000"/>
                </a:solidFill>
              </a:rPr>
              <a:t>mahasiswa</a:t>
            </a:r>
            <a:r>
              <a:rPr lang="en-US" sz="3200" dirty="0">
                <a:solidFill>
                  <a:srgbClr val="C00000"/>
                </a:solidFill>
              </a:rPr>
              <a:t> </a:t>
            </a:r>
            <a:r>
              <a:rPr lang="en-US" sz="3200" dirty="0" err="1">
                <a:solidFill>
                  <a:srgbClr val="C00000"/>
                </a:solidFill>
              </a:rPr>
              <a:t>galau</a:t>
            </a:r>
            <a:r>
              <a:rPr lang="en-US" sz="3200" dirty="0"/>
              <a:t> di </a:t>
            </a:r>
            <a:r>
              <a:rPr lang="en-US" sz="3200" i="1" dirty="0">
                <a:solidFill>
                  <a:srgbClr val="0070C0"/>
                </a:solidFill>
              </a:rPr>
              <a:t>http://romisatriawahono.net</a:t>
            </a:r>
          </a:p>
        </p:txBody>
      </p:sp>
      <p:sp>
        <p:nvSpPr>
          <p:cNvPr id="2" name="Title 1"/>
          <p:cNvSpPr>
            <a:spLocks noGrp="1"/>
          </p:cNvSpPr>
          <p:nvPr>
            <p:ph type="title"/>
          </p:nvPr>
        </p:nvSpPr>
        <p:spPr>
          <a:xfrm>
            <a:off x="609600" y="152400"/>
            <a:ext cx="8789988" cy="647700"/>
          </a:xfrm>
        </p:spPr>
        <p:txBody>
          <a:bodyPr>
            <a:noAutofit/>
          </a:bodyPr>
          <a:lstStyle/>
          <a:p>
            <a:r>
              <a:rPr lang="id-ID" sz="4000" dirty="0"/>
              <a:t>Tugas Menentukan </a:t>
            </a:r>
            <a:r>
              <a:rPr lang="en-US" sz="4000" dirty="0" err="1"/>
              <a:t>Bidang</a:t>
            </a:r>
            <a:r>
              <a:rPr lang="en-US" sz="4000" dirty="0"/>
              <a:t> </a:t>
            </a:r>
            <a:r>
              <a:rPr lang="id-ID" sz="4000" dirty="0"/>
              <a:t>Penelitian</a:t>
            </a:r>
          </a:p>
        </p:txBody>
      </p:sp>
      <p:sp>
        <p:nvSpPr>
          <p:cNvPr id="5" name="Slide Number Placeholder 4">
            <a:extLst>
              <a:ext uri="{FF2B5EF4-FFF2-40B4-BE49-F238E27FC236}">
                <a16:creationId xmlns:a16="http://schemas.microsoft.com/office/drawing/2014/main" id="{29AAE573-706E-4099-A2E7-844A4E36BE3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101</a:t>
            </a:fld>
            <a:endParaRPr lang="en-US">
              <a:solidFill>
                <a:prstClr val="black">
                  <a:tint val="75000"/>
                </a:prstClr>
              </a:solidFill>
            </a:endParaRPr>
          </a:p>
        </p:txBody>
      </p:sp>
    </p:spTree>
    <p:extLst>
      <p:ext uri="{BB962C8B-B14F-4D97-AF65-F5344CB8AC3E}">
        <p14:creationId xmlns:p14="http://schemas.microsoft.com/office/powerpoint/2010/main" val="3602841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8382000" cy="5029200"/>
          </a:xfrm>
        </p:spPr>
        <p:txBody>
          <a:bodyPr>
            <a:normAutofit/>
          </a:bodyPr>
          <a:lstStyle/>
          <a:p>
            <a:pPr marL="514350" indent="-514350">
              <a:buFont typeface="+mj-lt"/>
              <a:buAutoNum type="arabicPeriod"/>
            </a:pPr>
            <a:r>
              <a:rPr lang="id-ID" sz="3200" dirty="0"/>
              <a:t>Tentukan </a:t>
            </a:r>
            <a:r>
              <a:rPr lang="id-ID" sz="3200" dirty="0">
                <a:solidFill>
                  <a:srgbClr val="C00000"/>
                </a:solidFill>
              </a:rPr>
              <a:t>topi</a:t>
            </a:r>
            <a:r>
              <a:rPr lang="en-US" sz="3200" dirty="0">
                <a:solidFill>
                  <a:srgbClr val="C00000"/>
                </a:solidFill>
              </a:rPr>
              <a:t>k</a:t>
            </a:r>
            <a:r>
              <a:rPr lang="id-ID" sz="3200" dirty="0">
                <a:solidFill>
                  <a:srgbClr val="C00000"/>
                </a:solidFill>
              </a:rPr>
              <a:t> </a:t>
            </a:r>
            <a:r>
              <a:rPr lang="id-ID" sz="3200" dirty="0"/>
              <a:t>penelitian dari </a:t>
            </a:r>
            <a:r>
              <a:rPr lang="en-US" sz="3200" dirty="0" err="1"/>
              <a:t>bidang</a:t>
            </a:r>
            <a:r>
              <a:rPr lang="en-US" sz="3200" dirty="0"/>
              <a:t> </a:t>
            </a:r>
            <a:r>
              <a:rPr lang="en-US" sz="3200" dirty="0" err="1"/>
              <a:t>penelitian</a:t>
            </a:r>
            <a:r>
              <a:rPr lang="en-US" sz="3200" dirty="0"/>
              <a:t> </a:t>
            </a:r>
            <a:endParaRPr lang="id-ID" sz="3200" dirty="0"/>
          </a:p>
          <a:p>
            <a:pPr marL="514350" indent="-514350">
              <a:buFont typeface="+mj-lt"/>
              <a:buAutoNum type="arabicPeriod"/>
            </a:pPr>
            <a:r>
              <a:rPr lang="id-ID" sz="3200" dirty="0">
                <a:solidFill>
                  <a:srgbClr val="C00000"/>
                </a:solidFill>
              </a:rPr>
              <a:t>Studi literatur </a:t>
            </a:r>
            <a:r>
              <a:rPr lang="id-ID" sz="3200" dirty="0"/>
              <a:t>tentang topik tersebut (state-of-the-art, research direction/challenge) dari paper journal (review paper)</a:t>
            </a:r>
          </a:p>
          <a:p>
            <a:pPr marL="514350" indent="-514350">
              <a:buFont typeface="+mj-lt"/>
              <a:buAutoNum type="arabicPeriod"/>
            </a:pPr>
            <a:r>
              <a:rPr lang="id-ID" sz="3200" dirty="0">
                <a:solidFill>
                  <a:srgbClr val="C00000"/>
                </a:solidFill>
              </a:rPr>
              <a:t>Rangkumkan</a:t>
            </a:r>
            <a:r>
              <a:rPr lang="en-US" sz="3200" dirty="0">
                <a:solidFill>
                  <a:srgbClr val="C00000"/>
                </a:solidFill>
              </a:rPr>
              <a:t> topic </a:t>
            </a:r>
            <a:r>
              <a:rPr lang="en-US" sz="3200" dirty="0" err="1">
                <a:solidFill>
                  <a:srgbClr val="C00000"/>
                </a:solidFill>
              </a:rPr>
              <a:t>penelitian</a:t>
            </a:r>
            <a:r>
              <a:rPr lang="en-US" sz="3200" dirty="0">
                <a:solidFill>
                  <a:srgbClr val="C00000"/>
                </a:solidFill>
              </a:rPr>
              <a:t> </a:t>
            </a:r>
            <a:r>
              <a:rPr lang="en-US" sz="3200" dirty="0"/>
              <a:t>yang </a:t>
            </a:r>
            <a:r>
              <a:rPr lang="en-US" sz="3200" dirty="0" err="1"/>
              <a:t>kita</a:t>
            </a:r>
            <a:r>
              <a:rPr lang="en-US" sz="3200" dirty="0"/>
              <a:t> </a:t>
            </a:r>
            <a:r>
              <a:rPr lang="en-US" sz="3200" dirty="0" err="1"/>
              <a:t>pilih</a:t>
            </a:r>
            <a:r>
              <a:rPr lang="en-US" sz="3200" dirty="0"/>
              <a:t> </a:t>
            </a:r>
            <a:r>
              <a:rPr lang="en-US" sz="3200" dirty="0" err="1"/>
              <a:t>secara</a:t>
            </a:r>
            <a:r>
              <a:rPr lang="en-US" sz="3200" dirty="0"/>
              <a:t> </a:t>
            </a:r>
            <a:r>
              <a:rPr lang="en-US" sz="3200" dirty="0" err="1"/>
              <a:t>mendetail</a:t>
            </a:r>
            <a:r>
              <a:rPr lang="en-US" sz="3200" dirty="0"/>
              <a:t> </a:t>
            </a:r>
            <a:r>
              <a:rPr lang="en-US" sz="3200" dirty="0" err="1"/>
              <a:t>dalam</a:t>
            </a:r>
            <a:r>
              <a:rPr lang="en-US" sz="3200" dirty="0"/>
              <a:t> </a:t>
            </a:r>
            <a:r>
              <a:rPr lang="en-US" sz="3200" dirty="0" err="1"/>
              <a:t>bentuk</a:t>
            </a:r>
            <a:r>
              <a:rPr lang="en-US" sz="3200" dirty="0"/>
              <a:t> </a:t>
            </a:r>
            <a:r>
              <a:rPr lang="en-US" sz="3200" dirty="0" err="1">
                <a:solidFill>
                  <a:srgbClr val="C00000"/>
                </a:solidFill>
              </a:rPr>
              <a:t>mindmap</a:t>
            </a:r>
            <a:r>
              <a:rPr lang="en-US" sz="3200" dirty="0">
                <a:solidFill>
                  <a:srgbClr val="C00000"/>
                </a:solidFill>
              </a:rPr>
              <a:t> </a:t>
            </a:r>
            <a:r>
              <a:rPr lang="en-US" sz="3200" dirty="0" err="1"/>
              <a:t>dengan</a:t>
            </a:r>
            <a:r>
              <a:rPr lang="en-US" sz="3200" dirty="0"/>
              <a:t> </a:t>
            </a:r>
            <a:r>
              <a:rPr lang="en-US" sz="3200" dirty="0">
                <a:solidFill>
                  <a:srgbClr val="0070C0"/>
                </a:solidFill>
              </a:rPr>
              <a:t>software </a:t>
            </a:r>
            <a:r>
              <a:rPr lang="en-US" sz="3200" dirty="0" err="1">
                <a:solidFill>
                  <a:srgbClr val="0070C0"/>
                </a:solidFill>
              </a:rPr>
              <a:t>XMind</a:t>
            </a:r>
            <a:endParaRPr lang="en-US" sz="3200" dirty="0">
              <a:solidFill>
                <a:srgbClr val="0070C0"/>
              </a:solidFill>
            </a:endParaRPr>
          </a:p>
          <a:p>
            <a:pPr marL="514350" indent="-514350">
              <a:buFont typeface="+mj-lt"/>
              <a:buAutoNum type="arabicPeriod"/>
            </a:pPr>
            <a:r>
              <a:rPr lang="en-US" sz="3200" dirty="0" err="1"/>
              <a:t>Ikuti</a:t>
            </a:r>
            <a:r>
              <a:rPr lang="en-US" sz="3200" dirty="0"/>
              <a:t> </a:t>
            </a:r>
            <a:r>
              <a:rPr lang="en-US" sz="3200" dirty="0" err="1"/>
              <a:t>artikel</a:t>
            </a:r>
            <a:r>
              <a:rPr lang="en-US" sz="3200" dirty="0"/>
              <a:t> di </a:t>
            </a:r>
            <a:br>
              <a:rPr lang="en-US" sz="3200" dirty="0"/>
            </a:br>
            <a:r>
              <a:rPr lang="en-US" sz="1600" i="1" dirty="0">
                <a:solidFill>
                  <a:srgbClr val="0070C0"/>
                </a:solidFill>
              </a:rPr>
              <a:t>http://romisatriawahono.net/2014/02/28/mind-map-untuk-memahami-topik-penelitian/</a:t>
            </a:r>
          </a:p>
        </p:txBody>
      </p:sp>
      <p:sp>
        <p:nvSpPr>
          <p:cNvPr id="2" name="Title 1"/>
          <p:cNvSpPr>
            <a:spLocks noGrp="1"/>
          </p:cNvSpPr>
          <p:nvPr>
            <p:ph type="title"/>
          </p:nvPr>
        </p:nvSpPr>
        <p:spPr>
          <a:xfrm>
            <a:off x="609600" y="152400"/>
            <a:ext cx="8789988" cy="647700"/>
          </a:xfrm>
        </p:spPr>
        <p:txBody>
          <a:bodyPr>
            <a:noAutofit/>
          </a:bodyPr>
          <a:lstStyle/>
          <a:p>
            <a:r>
              <a:rPr lang="id-ID" sz="4000" dirty="0"/>
              <a:t>Tugas Menentukan Topik Penelitian</a:t>
            </a:r>
          </a:p>
        </p:txBody>
      </p:sp>
      <p:sp>
        <p:nvSpPr>
          <p:cNvPr id="5" name="Slide Number Placeholder 4">
            <a:extLst>
              <a:ext uri="{FF2B5EF4-FFF2-40B4-BE49-F238E27FC236}">
                <a16:creationId xmlns:a16="http://schemas.microsoft.com/office/drawing/2014/main" id="{8F056EF8-07B9-40F3-AB79-E8377F22F56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102</a:t>
            </a:fld>
            <a:endParaRPr lang="en-US">
              <a:solidFill>
                <a:prstClr val="black">
                  <a:tint val="75000"/>
                </a:prstClr>
              </a:solidFill>
            </a:endParaRPr>
          </a:p>
        </p:txBody>
      </p:sp>
    </p:spTree>
    <p:extLst>
      <p:ext uri="{BB962C8B-B14F-4D97-AF65-F5344CB8AC3E}">
        <p14:creationId xmlns:p14="http://schemas.microsoft.com/office/powerpoint/2010/main" val="7498772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1725" y="2371725"/>
            <a:ext cx="4400550" cy="2876550"/>
          </a:xfrm>
        </p:spPr>
      </p:pic>
      <p:sp>
        <p:nvSpPr>
          <p:cNvPr id="2" name="Title 1"/>
          <p:cNvSpPr>
            <a:spLocks noGrp="1"/>
          </p:cNvSpPr>
          <p:nvPr>
            <p:ph type="title"/>
          </p:nvPr>
        </p:nvSpPr>
        <p:spPr/>
        <p:txBody>
          <a:bodyPr>
            <a:normAutofit fontScale="90000"/>
          </a:bodyPr>
          <a:lstStyle/>
          <a:p>
            <a:r>
              <a:rPr lang="en-US" dirty="0" err="1"/>
              <a:t>Contoh</a:t>
            </a:r>
            <a:r>
              <a:rPr lang="en-US" dirty="0"/>
              <a:t> </a:t>
            </a:r>
            <a:r>
              <a:rPr lang="en-US" dirty="0" err="1"/>
              <a:t>Mindmap</a:t>
            </a:r>
            <a:r>
              <a:rPr lang="en-US" dirty="0"/>
              <a:t> </a:t>
            </a:r>
            <a:r>
              <a:rPr lang="en-US" dirty="0" err="1"/>
              <a:t>untuk</a:t>
            </a:r>
            <a:r>
              <a:rPr lang="en-US" dirty="0"/>
              <a:t> </a:t>
            </a:r>
            <a:r>
              <a:rPr lang="en-US" dirty="0" err="1"/>
              <a:t>Topik</a:t>
            </a:r>
            <a:r>
              <a:rPr lang="en-US" dirty="0"/>
              <a:t> “Software Defect Prediction”</a:t>
            </a:r>
          </a:p>
        </p:txBody>
      </p:sp>
      <p:sp>
        <p:nvSpPr>
          <p:cNvPr id="3" name="Slide Number Placeholder 2">
            <a:extLst>
              <a:ext uri="{FF2B5EF4-FFF2-40B4-BE49-F238E27FC236}">
                <a16:creationId xmlns:a16="http://schemas.microsoft.com/office/drawing/2014/main" id="{4B29D2EE-E7E9-4B38-9D79-9EDFBF5231D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103</a:t>
            </a:fld>
            <a:endParaRPr lang="en-US">
              <a:solidFill>
                <a:prstClr val="black">
                  <a:tint val="75000"/>
                </a:prstClr>
              </a:solidFill>
            </a:endParaRPr>
          </a:p>
        </p:txBody>
      </p:sp>
    </p:spTree>
    <p:extLst>
      <p:ext uri="{BB962C8B-B14F-4D97-AF65-F5344CB8AC3E}">
        <p14:creationId xmlns:p14="http://schemas.microsoft.com/office/powerpoint/2010/main" val="34330345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597" y="2743200"/>
            <a:ext cx="8679181" cy="1295400"/>
          </a:xfrm>
        </p:spPr>
      </p:pic>
      <p:sp>
        <p:nvSpPr>
          <p:cNvPr id="2" name="Title 1"/>
          <p:cNvSpPr>
            <a:spLocks noGrp="1"/>
          </p:cNvSpPr>
          <p:nvPr>
            <p:ph type="title"/>
          </p:nvPr>
        </p:nvSpPr>
        <p:spPr/>
        <p:txBody>
          <a:bodyPr>
            <a:normAutofit fontScale="90000"/>
          </a:bodyPr>
          <a:lstStyle/>
          <a:p>
            <a:r>
              <a:rPr lang="en-US" dirty="0" err="1"/>
              <a:t>Contoh</a:t>
            </a:r>
            <a:r>
              <a:rPr lang="en-US" dirty="0"/>
              <a:t> </a:t>
            </a:r>
            <a:r>
              <a:rPr lang="en-US" dirty="0" err="1"/>
              <a:t>Mindmap</a:t>
            </a:r>
            <a:r>
              <a:rPr lang="en-US" dirty="0"/>
              <a:t> </a:t>
            </a:r>
            <a:r>
              <a:rPr lang="en-US" dirty="0" err="1"/>
              <a:t>untuk</a:t>
            </a:r>
            <a:r>
              <a:rPr lang="en-US" dirty="0"/>
              <a:t> </a:t>
            </a:r>
            <a:r>
              <a:rPr lang="en-US" dirty="0" err="1"/>
              <a:t>Topik</a:t>
            </a:r>
            <a:r>
              <a:rPr lang="en-US" dirty="0"/>
              <a:t> “Software Defect Prediction”</a:t>
            </a:r>
          </a:p>
        </p:txBody>
      </p:sp>
      <p:sp>
        <p:nvSpPr>
          <p:cNvPr id="3" name="Slide Number Placeholder 2">
            <a:extLst>
              <a:ext uri="{FF2B5EF4-FFF2-40B4-BE49-F238E27FC236}">
                <a16:creationId xmlns:a16="http://schemas.microsoft.com/office/drawing/2014/main" id="{79F16B0F-82DA-4CAA-85D1-8859C3CE813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104</a:t>
            </a:fld>
            <a:endParaRPr lang="en-US">
              <a:solidFill>
                <a:prstClr val="black">
                  <a:tint val="75000"/>
                </a:prstClr>
              </a:solidFill>
            </a:endParaRPr>
          </a:p>
        </p:txBody>
      </p:sp>
    </p:spTree>
    <p:extLst>
      <p:ext uri="{BB962C8B-B14F-4D97-AF65-F5344CB8AC3E}">
        <p14:creationId xmlns:p14="http://schemas.microsoft.com/office/powerpoint/2010/main" val="12269158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2600"/>
            <a:ext cx="9062533" cy="3733800"/>
          </a:xfrm>
        </p:spPr>
      </p:pic>
      <p:sp>
        <p:nvSpPr>
          <p:cNvPr id="2" name="Title 1"/>
          <p:cNvSpPr>
            <a:spLocks noGrp="1"/>
          </p:cNvSpPr>
          <p:nvPr>
            <p:ph type="title"/>
          </p:nvPr>
        </p:nvSpPr>
        <p:spPr/>
        <p:txBody>
          <a:bodyPr>
            <a:normAutofit fontScale="90000"/>
          </a:bodyPr>
          <a:lstStyle/>
          <a:p>
            <a:r>
              <a:rPr lang="en-US" dirty="0" err="1"/>
              <a:t>Contoh</a:t>
            </a:r>
            <a:r>
              <a:rPr lang="en-US" dirty="0"/>
              <a:t> </a:t>
            </a:r>
            <a:r>
              <a:rPr lang="en-US" dirty="0" err="1"/>
              <a:t>Mindmap</a:t>
            </a:r>
            <a:r>
              <a:rPr lang="en-US" dirty="0"/>
              <a:t> </a:t>
            </a:r>
            <a:r>
              <a:rPr lang="en-US" dirty="0" err="1"/>
              <a:t>untuk</a:t>
            </a:r>
            <a:r>
              <a:rPr lang="en-US" dirty="0"/>
              <a:t> </a:t>
            </a:r>
            <a:r>
              <a:rPr lang="en-US" dirty="0" err="1"/>
              <a:t>Topik</a:t>
            </a:r>
            <a:r>
              <a:rPr lang="en-US" dirty="0"/>
              <a:t> “Software Defect Prediction”</a:t>
            </a:r>
          </a:p>
        </p:txBody>
      </p:sp>
      <p:sp>
        <p:nvSpPr>
          <p:cNvPr id="3" name="Slide Number Placeholder 2">
            <a:extLst>
              <a:ext uri="{FF2B5EF4-FFF2-40B4-BE49-F238E27FC236}">
                <a16:creationId xmlns:a16="http://schemas.microsoft.com/office/drawing/2014/main" id="{3A117D85-03B9-423A-9478-1D461ACC3EA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105</a:t>
            </a:fld>
            <a:endParaRPr lang="en-US">
              <a:solidFill>
                <a:prstClr val="black">
                  <a:tint val="75000"/>
                </a:prstClr>
              </a:solidFill>
            </a:endParaRPr>
          </a:p>
        </p:txBody>
      </p:sp>
    </p:spTree>
    <p:extLst>
      <p:ext uri="{BB962C8B-B14F-4D97-AF65-F5344CB8AC3E}">
        <p14:creationId xmlns:p14="http://schemas.microsoft.com/office/powerpoint/2010/main" val="29458768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42824"/>
            <a:ext cx="9372600" cy="3813362"/>
          </a:xfrm>
        </p:spPr>
      </p:pic>
      <p:sp>
        <p:nvSpPr>
          <p:cNvPr id="2" name="Title 1"/>
          <p:cNvSpPr>
            <a:spLocks noGrp="1"/>
          </p:cNvSpPr>
          <p:nvPr>
            <p:ph type="title"/>
          </p:nvPr>
        </p:nvSpPr>
        <p:spPr/>
        <p:txBody>
          <a:bodyPr>
            <a:normAutofit fontScale="90000"/>
          </a:bodyPr>
          <a:lstStyle/>
          <a:p>
            <a:r>
              <a:rPr lang="en-US" dirty="0" err="1"/>
              <a:t>Contoh</a:t>
            </a:r>
            <a:r>
              <a:rPr lang="en-US" dirty="0"/>
              <a:t> </a:t>
            </a:r>
            <a:r>
              <a:rPr lang="en-US" dirty="0" err="1"/>
              <a:t>Mindmap</a:t>
            </a:r>
            <a:r>
              <a:rPr lang="en-US" dirty="0"/>
              <a:t> </a:t>
            </a:r>
            <a:r>
              <a:rPr lang="en-US" dirty="0" err="1"/>
              <a:t>untuk</a:t>
            </a:r>
            <a:r>
              <a:rPr lang="en-US" dirty="0"/>
              <a:t> </a:t>
            </a:r>
            <a:r>
              <a:rPr lang="en-US" dirty="0" err="1"/>
              <a:t>Topik</a:t>
            </a:r>
            <a:r>
              <a:rPr lang="en-US" dirty="0"/>
              <a:t> “Software Defect Prediction”</a:t>
            </a:r>
          </a:p>
        </p:txBody>
      </p:sp>
      <p:sp>
        <p:nvSpPr>
          <p:cNvPr id="3" name="Slide Number Placeholder 2">
            <a:extLst>
              <a:ext uri="{FF2B5EF4-FFF2-40B4-BE49-F238E27FC236}">
                <a16:creationId xmlns:a16="http://schemas.microsoft.com/office/drawing/2014/main" id="{C14015D8-9542-47C9-99FA-260D4793DE4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106</a:t>
            </a:fld>
            <a:endParaRPr lang="en-US">
              <a:solidFill>
                <a:prstClr val="black">
                  <a:tint val="75000"/>
                </a:prstClr>
              </a:solidFill>
            </a:endParaRPr>
          </a:p>
        </p:txBody>
      </p:sp>
    </p:spTree>
    <p:extLst>
      <p:ext uri="{BB962C8B-B14F-4D97-AF65-F5344CB8AC3E}">
        <p14:creationId xmlns:p14="http://schemas.microsoft.com/office/powerpoint/2010/main" val="1704767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8382000" cy="5029200"/>
          </a:xfrm>
        </p:spPr>
        <p:txBody>
          <a:bodyPr>
            <a:normAutofit/>
          </a:bodyPr>
          <a:lstStyle/>
          <a:p>
            <a:pPr marL="514350" indent="-514350">
              <a:buFont typeface="+mj-lt"/>
              <a:buAutoNum type="arabicPeriod"/>
            </a:pPr>
            <a:r>
              <a:rPr lang="en-US" sz="3200" dirty="0"/>
              <a:t>Dari </a:t>
            </a:r>
            <a:r>
              <a:rPr lang="id-ID" sz="3200" dirty="0">
                <a:solidFill>
                  <a:srgbClr val="C00000"/>
                </a:solidFill>
              </a:rPr>
              <a:t>topi</a:t>
            </a:r>
            <a:r>
              <a:rPr lang="en-US" sz="3200" dirty="0">
                <a:solidFill>
                  <a:srgbClr val="C00000"/>
                </a:solidFill>
              </a:rPr>
              <a:t>k</a:t>
            </a:r>
            <a:r>
              <a:rPr lang="id-ID" sz="3200" dirty="0">
                <a:solidFill>
                  <a:srgbClr val="C00000"/>
                </a:solidFill>
              </a:rPr>
              <a:t> </a:t>
            </a:r>
            <a:r>
              <a:rPr lang="id-ID" sz="3200" dirty="0"/>
              <a:t>penelitian </a:t>
            </a:r>
            <a:r>
              <a:rPr lang="en-US" sz="3200" dirty="0"/>
              <a:t>yang </a:t>
            </a:r>
            <a:r>
              <a:rPr lang="en-US" sz="3200" dirty="0" err="1"/>
              <a:t>dipilih</a:t>
            </a:r>
            <a:endParaRPr lang="en-US" sz="3200" dirty="0"/>
          </a:p>
          <a:p>
            <a:pPr marL="514350" indent="-514350">
              <a:buFont typeface="+mj-lt"/>
              <a:buAutoNum type="arabicPeriod"/>
            </a:pPr>
            <a:r>
              <a:rPr lang="en-US" sz="3200" dirty="0" err="1"/>
              <a:t>Tentukan</a:t>
            </a:r>
            <a:r>
              <a:rPr lang="en-US" sz="3200" dirty="0"/>
              <a:t> </a:t>
            </a:r>
            <a:r>
              <a:rPr lang="en-US" sz="3200" dirty="0" err="1">
                <a:solidFill>
                  <a:srgbClr val="C00000"/>
                </a:solidFill>
              </a:rPr>
              <a:t>beberapa</a:t>
            </a:r>
            <a:r>
              <a:rPr lang="en-US" sz="3200" dirty="0">
                <a:solidFill>
                  <a:srgbClr val="C00000"/>
                </a:solidFill>
              </a:rPr>
              <a:t> </a:t>
            </a:r>
            <a:r>
              <a:rPr lang="en-US" sz="3200" dirty="0" err="1">
                <a:solidFill>
                  <a:srgbClr val="C00000"/>
                </a:solidFill>
              </a:rPr>
              <a:t>masalah</a:t>
            </a:r>
            <a:r>
              <a:rPr lang="en-US" sz="3200" dirty="0">
                <a:solidFill>
                  <a:srgbClr val="C00000"/>
                </a:solidFill>
              </a:rPr>
              <a:t> </a:t>
            </a:r>
            <a:r>
              <a:rPr lang="en-US" sz="3200" dirty="0" err="1">
                <a:solidFill>
                  <a:srgbClr val="C00000"/>
                </a:solidFill>
              </a:rPr>
              <a:t>penelitian</a:t>
            </a:r>
            <a:r>
              <a:rPr lang="en-US" sz="3200" dirty="0">
                <a:solidFill>
                  <a:srgbClr val="C00000"/>
                </a:solidFill>
              </a:rPr>
              <a:t> </a:t>
            </a:r>
            <a:r>
              <a:rPr lang="en-US" sz="3200" dirty="0"/>
              <a:t>yang </a:t>
            </a:r>
            <a:r>
              <a:rPr lang="en-US" sz="3200" dirty="0" err="1"/>
              <a:t>muncul</a:t>
            </a:r>
            <a:r>
              <a:rPr lang="en-US" sz="3200" dirty="0"/>
              <a:t> di survey paper </a:t>
            </a:r>
            <a:r>
              <a:rPr lang="en-US" sz="3200" dirty="0" err="1"/>
              <a:t>atau</a:t>
            </a:r>
            <a:r>
              <a:rPr lang="en-US" sz="3200" dirty="0"/>
              <a:t> technical paper</a:t>
            </a:r>
          </a:p>
          <a:p>
            <a:pPr marL="514350" indent="-514350">
              <a:buFont typeface="+mj-lt"/>
              <a:buAutoNum type="arabicPeriod"/>
            </a:pPr>
            <a:endParaRPr lang="en-US" sz="1600" i="1" dirty="0">
              <a:solidFill>
                <a:srgbClr val="0070C0"/>
              </a:solidFill>
            </a:endParaRPr>
          </a:p>
        </p:txBody>
      </p:sp>
      <p:sp>
        <p:nvSpPr>
          <p:cNvPr id="2" name="Title 1"/>
          <p:cNvSpPr>
            <a:spLocks noGrp="1"/>
          </p:cNvSpPr>
          <p:nvPr>
            <p:ph type="title"/>
          </p:nvPr>
        </p:nvSpPr>
        <p:spPr>
          <a:xfrm>
            <a:off x="609600" y="152400"/>
            <a:ext cx="8789988" cy="647700"/>
          </a:xfrm>
        </p:spPr>
        <p:txBody>
          <a:bodyPr>
            <a:noAutofit/>
          </a:bodyPr>
          <a:lstStyle/>
          <a:p>
            <a:r>
              <a:rPr lang="id-ID" sz="4000" dirty="0"/>
              <a:t>Tugas Menentukan </a:t>
            </a:r>
            <a:r>
              <a:rPr lang="en-US" sz="4000" dirty="0" err="1"/>
              <a:t>Masalah</a:t>
            </a:r>
            <a:r>
              <a:rPr lang="en-US" sz="4000" dirty="0"/>
              <a:t> </a:t>
            </a:r>
            <a:r>
              <a:rPr lang="id-ID" sz="4000" dirty="0"/>
              <a:t>Penelitian</a:t>
            </a:r>
          </a:p>
        </p:txBody>
      </p:sp>
      <p:sp>
        <p:nvSpPr>
          <p:cNvPr id="5" name="Slide Number Placeholder 4">
            <a:extLst>
              <a:ext uri="{FF2B5EF4-FFF2-40B4-BE49-F238E27FC236}">
                <a16:creationId xmlns:a16="http://schemas.microsoft.com/office/drawing/2014/main" id="{253BF4C2-1434-4218-B9D0-420B16C1FA3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107</a:t>
            </a:fld>
            <a:endParaRPr lang="en-US">
              <a:solidFill>
                <a:prstClr val="black">
                  <a:tint val="75000"/>
                </a:prstClr>
              </a:solidFill>
            </a:endParaRPr>
          </a:p>
        </p:txBody>
      </p:sp>
    </p:spTree>
    <p:extLst>
      <p:ext uri="{BB962C8B-B14F-4D97-AF65-F5344CB8AC3E}">
        <p14:creationId xmlns:p14="http://schemas.microsoft.com/office/powerpoint/2010/main" val="22453101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7886700" cy="5123999"/>
          </a:xfrm>
        </p:spPr>
        <p:txBody>
          <a:bodyPr>
            <a:normAutofit fontScale="85000" lnSpcReduction="20000"/>
          </a:bodyPr>
          <a:lstStyle/>
          <a:p>
            <a:r>
              <a:rPr lang="en-US" dirty="0" err="1"/>
              <a:t>Tentukan</a:t>
            </a:r>
            <a:r>
              <a:rPr lang="en-US" dirty="0"/>
              <a:t> </a:t>
            </a:r>
            <a:r>
              <a:rPr lang="en-US" dirty="0" err="1">
                <a:solidFill>
                  <a:srgbClr val="C00000"/>
                </a:solidFill>
              </a:rPr>
              <a:t>topik</a:t>
            </a:r>
            <a:r>
              <a:rPr lang="en-US" dirty="0">
                <a:solidFill>
                  <a:srgbClr val="C00000"/>
                </a:solidFill>
              </a:rPr>
              <a:t> </a:t>
            </a:r>
            <a:r>
              <a:rPr lang="en-US" dirty="0" err="1">
                <a:solidFill>
                  <a:srgbClr val="C00000"/>
                </a:solidFill>
              </a:rPr>
              <a:t>penelitian</a:t>
            </a:r>
            <a:r>
              <a:rPr lang="en-US" dirty="0">
                <a:solidFill>
                  <a:srgbClr val="C00000"/>
                </a:solidFill>
              </a:rPr>
              <a:t> </a:t>
            </a:r>
            <a:r>
              <a:rPr lang="en-US" dirty="0"/>
              <a:t>yang </a:t>
            </a:r>
            <a:r>
              <a:rPr lang="en-US" dirty="0" err="1"/>
              <a:t>diinginkan</a:t>
            </a:r>
            <a:endParaRPr lang="en-US" dirty="0"/>
          </a:p>
          <a:p>
            <a:r>
              <a:rPr lang="en-US" dirty="0"/>
              <a:t>Baca </a:t>
            </a:r>
            <a:r>
              <a:rPr lang="en-US" dirty="0" err="1"/>
              <a:t>beberapa</a:t>
            </a:r>
            <a:r>
              <a:rPr lang="en-US" dirty="0"/>
              <a:t> </a:t>
            </a:r>
            <a:r>
              <a:rPr lang="en-US" dirty="0">
                <a:solidFill>
                  <a:srgbClr val="C00000"/>
                </a:solidFill>
              </a:rPr>
              <a:t>survey paper </a:t>
            </a:r>
            <a:r>
              <a:rPr lang="en-US" dirty="0"/>
              <a:t>yang </a:t>
            </a:r>
            <a:r>
              <a:rPr lang="en-US" dirty="0" err="1"/>
              <a:t>ada</a:t>
            </a:r>
            <a:r>
              <a:rPr lang="en-US" dirty="0"/>
              <a:t> di folder </a:t>
            </a:r>
            <a:r>
              <a:rPr lang="en-US" dirty="0" err="1"/>
              <a:t>dan</a:t>
            </a:r>
            <a:r>
              <a:rPr lang="en-US" dirty="0"/>
              <a:t> </a:t>
            </a:r>
            <a:r>
              <a:rPr lang="en-US" dirty="0" err="1"/>
              <a:t>cari</a:t>
            </a:r>
            <a:r>
              <a:rPr lang="en-US" dirty="0"/>
              <a:t> paper survey lain yang </a:t>
            </a:r>
            <a:r>
              <a:rPr lang="en-US" dirty="0" err="1"/>
              <a:t>relevan</a:t>
            </a:r>
            <a:r>
              <a:rPr lang="en-US" dirty="0"/>
              <a:t> </a:t>
            </a:r>
            <a:r>
              <a:rPr lang="en-US" dirty="0" err="1"/>
              <a:t>dan</a:t>
            </a:r>
            <a:r>
              <a:rPr lang="en-US" dirty="0"/>
              <a:t> </a:t>
            </a:r>
            <a:r>
              <a:rPr lang="en-US" dirty="0" err="1"/>
              <a:t>lengkap</a:t>
            </a:r>
            <a:r>
              <a:rPr lang="en-US" dirty="0"/>
              <a:t> </a:t>
            </a:r>
            <a:r>
              <a:rPr lang="en-US" dirty="0" err="1"/>
              <a:t>tentang</a:t>
            </a:r>
            <a:r>
              <a:rPr lang="en-US" dirty="0"/>
              <a:t> </a:t>
            </a:r>
            <a:r>
              <a:rPr lang="en-US" dirty="0" err="1"/>
              <a:t>topik</a:t>
            </a:r>
            <a:r>
              <a:rPr lang="en-US" dirty="0"/>
              <a:t> </a:t>
            </a:r>
            <a:r>
              <a:rPr lang="en-US" dirty="0" err="1"/>
              <a:t>tersebut</a:t>
            </a:r>
            <a:r>
              <a:rPr lang="en-US" dirty="0"/>
              <a:t> (</a:t>
            </a:r>
            <a:r>
              <a:rPr lang="en-US" dirty="0" err="1"/>
              <a:t>scopus</a:t>
            </a:r>
            <a:r>
              <a:rPr lang="en-US" dirty="0"/>
              <a:t> indexed journal)</a:t>
            </a:r>
          </a:p>
          <a:p>
            <a:r>
              <a:rPr lang="en-US" dirty="0" err="1">
                <a:solidFill>
                  <a:srgbClr val="C00000"/>
                </a:solidFill>
              </a:rPr>
              <a:t>Rangkumkan</a:t>
            </a:r>
            <a:r>
              <a:rPr lang="en-US" dirty="0">
                <a:solidFill>
                  <a:srgbClr val="C00000"/>
                </a:solidFill>
              </a:rPr>
              <a:t> </a:t>
            </a:r>
            <a:r>
              <a:rPr lang="en-US" dirty="0" err="1"/>
              <a:t>ke</a:t>
            </a:r>
            <a:r>
              <a:rPr lang="en-US" dirty="0"/>
              <a:t> </a:t>
            </a:r>
            <a:r>
              <a:rPr lang="en-US" dirty="0" err="1"/>
              <a:t>dalam</a:t>
            </a:r>
            <a:r>
              <a:rPr lang="en-US" dirty="0"/>
              <a:t> </a:t>
            </a:r>
            <a:r>
              <a:rPr lang="en-US" dirty="0" err="1"/>
              <a:t>bentuk</a:t>
            </a:r>
            <a:r>
              <a:rPr lang="en-US" dirty="0"/>
              <a:t> slide, </a:t>
            </a:r>
            <a:r>
              <a:rPr lang="en-US" dirty="0" err="1"/>
              <a:t>dengan</a:t>
            </a:r>
            <a:r>
              <a:rPr lang="en-US" dirty="0"/>
              <a:t> </a:t>
            </a:r>
            <a:r>
              <a:rPr lang="en-US" dirty="0" err="1"/>
              <a:t>menggunakan</a:t>
            </a:r>
            <a:r>
              <a:rPr lang="en-US" dirty="0"/>
              <a:t> </a:t>
            </a:r>
            <a:r>
              <a:rPr lang="en-US" dirty="0" err="1"/>
              <a:t>bahasa</a:t>
            </a:r>
            <a:r>
              <a:rPr lang="en-US" dirty="0"/>
              <a:t> </a:t>
            </a:r>
            <a:r>
              <a:rPr lang="en-US" dirty="0" err="1"/>
              <a:t>manusia</a:t>
            </a:r>
            <a:r>
              <a:rPr lang="en-US" dirty="0"/>
              <a:t> yang </a:t>
            </a:r>
            <a:r>
              <a:rPr lang="en-US" dirty="0" err="1"/>
              <a:t>baik</a:t>
            </a:r>
            <a:r>
              <a:rPr lang="en-US" dirty="0"/>
              <a:t> </a:t>
            </a:r>
            <a:r>
              <a:rPr lang="en-US" dirty="0" err="1"/>
              <a:t>dan</a:t>
            </a:r>
            <a:r>
              <a:rPr lang="en-US" dirty="0"/>
              <a:t> </a:t>
            </a:r>
            <a:r>
              <a:rPr lang="en-US" dirty="0" err="1"/>
              <a:t>benar</a:t>
            </a:r>
            <a:r>
              <a:rPr lang="en-US" dirty="0"/>
              <a:t>:</a:t>
            </a:r>
          </a:p>
          <a:p>
            <a:pPr marL="914400" lvl="1" indent="-457200">
              <a:buFont typeface="+mj-lt"/>
              <a:buAutoNum type="arabicPeriod"/>
            </a:pPr>
            <a:r>
              <a:rPr lang="en-US" dirty="0" err="1">
                <a:solidFill>
                  <a:srgbClr val="0070C0"/>
                </a:solidFill>
              </a:rPr>
              <a:t>Mengapa</a:t>
            </a:r>
            <a:r>
              <a:rPr lang="en-US" dirty="0">
                <a:solidFill>
                  <a:srgbClr val="0070C0"/>
                </a:solidFill>
              </a:rPr>
              <a:t> </a:t>
            </a:r>
            <a:r>
              <a:rPr lang="en-US" dirty="0" err="1"/>
              <a:t>topik</a:t>
            </a:r>
            <a:r>
              <a:rPr lang="en-US" dirty="0"/>
              <a:t> </a:t>
            </a:r>
            <a:r>
              <a:rPr lang="en-US" dirty="0" err="1"/>
              <a:t>penelitian</a:t>
            </a:r>
            <a:r>
              <a:rPr lang="en-US" dirty="0"/>
              <a:t> </a:t>
            </a:r>
            <a:r>
              <a:rPr lang="en-US" dirty="0" err="1"/>
              <a:t>itu</a:t>
            </a:r>
            <a:r>
              <a:rPr lang="en-US" dirty="0"/>
              <a:t> </a:t>
            </a:r>
            <a:r>
              <a:rPr lang="en-US" dirty="0" err="1"/>
              <a:t>penting</a:t>
            </a:r>
            <a:r>
              <a:rPr lang="en-US" dirty="0"/>
              <a:t>, </a:t>
            </a:r>
            <a:r>
              <a:rPr lang="en-US" dirty="0" err="1"/>
              <a:t>susun</a:t>
            </a:r>
            <a:r>
              <a:rPr lang="en-US" dirty="0"/>
              <a:t> </a:t>
            </a:r>
            <a:r>
              <a:rPr lang="en-US" dirty="0" err="1"/>
              <a:t>argumentadi</a:t>
            </a:r>
            <a:r>
              <a:rPr lang="en-US" dirty="0"/>
              <a:t>, </a:t>
            </a:r>
            <a:r>
              <a:rPr lang="en-US" dirty="0" err="1"/>
              <a:t>landasan</a:t>
            </a:r>
            <a:r>
              <a:rPr lang="en-US" dirty="0"/>
              <a:t> </a:t>
            </a:r>
            <a:r>
              <a:rPr lang="en-US" dirty="0" err="1"/>
              <a:t>dan</a:t>
            </a:r>
            <a:r>
              <a:rPr lang="en-US" dirty="0"/>
              <a:t> </a:t>
            </a:r>
            <a:r>
              <a:rPr lang="en-US" dirty="0" err="1"/>
              <a:t>analisis</a:t>
            </a:r>
            <a:r>
              <a:rPr lang="en-US" dirty="0"/>
              <a:t> </a:t>
            </a:r>
            <a:r>
              <a:rPr lang="en-US" dirty="0" err="1"/>
              <a:t>ekonomi</a:t>
            </a:r>
            <a:r>
              <a:rPr lang="en-US" dirty="0"/>
              <a:t> </a:t>
            </a:r>
            <a:r>
              <a:rPr lang="en-US" dirty="0" err="1"/>
              <a:t>berhubungan</a:t>
            </a:r>
            <a:r>
              <a:rPr lang="en-US" dirty="0"/>
              <a:t> </a:t>
            </a:r>
            <a:r>
              <a:rPr lang="en-US" dirty="0" err="1"/>
              <a:t>dengan</a:t>
            </a:r>
            <a:r>
              <a:rPr lang="en-US" dirty="0"/>
              <a:t> </a:t>
            </a:r>
            <a:r>
              <a:rPr lang="en-US" dirty="0" err="1"/>
              <a:t>topik</a:t>
            </a:r>
            <a:r>
              <a:rPr lang="en-US" dirty="0"/>
              <a:t> </a:t>
            </a:r>
            <a:r>
              <a:rPr lang="en-US" dirty="0" err="1"/>
              <a:t>penelitian</a:t>
            </a:r>
            <a:r>
              <a:rPr lang="en-US" dirty="0"/>
              <a:t> </a:t>
            </a:r>
            <a:r>
              <a:rPr lang="en-US" dirty="0" err="1"/>
              <a:t>tersebut</a:t>
            </a:r>
            <a:endParaRPr lang="en-US" dirty="0"/>
          </a:p>
          <a:p>
            <a:pPr marL="914400" lvl="1" indent="-457200">
              <a:buFont typeface="+mj-lt"/>
              <a:buAutoNum type="arabicPeriod"/>
            </a:pPr>
            <a:r>
              <a:rPr lang="en-US" dirty="0">
                <a:solidFill>
                  <a:srgbClr val="0070C0"/>
                </a:solidFill>
              </a:rPr>
              <a:t>Sub </a:t>
            </a:r>
            <a:r>
              <a:rPr lang="en-US" dirty="0" err="1">
                <a:solidFill>
                  <a:srgbClr val="0070C0"/>
                </a:solidFill>
              </a:rPr>
              <a:t>topik</a:t>
            </a:r>
            <a:r>
              <a:rPr lang="en-US" dirty="0">
                <a:solidFill>
                  <a:srgbClr val="0070C0"/>
                </a:solidFill>
              </a:rPr>
              <a:t> </a:t>
            </a:r>
            <a:r>
              <a:rPr lang="en-US" dirty="0" err="1"/>
              <a:t>apa</a:t>
            </a:r>
            <a:r>
              <a:rPr lang="en-US" dirty="0"/>
              <a:t> </a:t>
            </a:r>
            <a:r>
              <a:rPr lang="en-US" dirty="0" err="1"/>
              <a:t>saja</a:t>
            </a:r>
            <a:r>
              <a:rPr lang="en-US" dirty="0"/>
              <a:t> yang </a:t>
            </a:r>
            <a:r>
              <a:rPr lang="en-US" dirty="0" err="1"/>
              <a:t>ada</a:t>
            </a:r>
            <a:r>
              <a:rPr lang="en-US" dirty="0"/>
              <a:t> </a:t>
            </a:r>
            <a:r>
              <a:rPr lang="en-US" dirty="0" err="1"/>
              <a:t>pada</a:t>
            </a:r>
            <a:r>
              <a:rPr lang="en-US" dirty="0"/>
              <a:t> </a:t>
            </a:r>
            <a:r>
              <a:rPr lang="en-US" dirty="0" err="1"/>
              <a:t>penelitian</a:t>
            </a:r>
            <a:r>
              <a:rPr lang="en-US" dirty="0"/>
              <a:t> </a:t>
            </a:r>
            <a:r>
              <a:rPr lang="en-US" dirty="0" err="1"/>
              <a:t>tersebut</a:t>
            </a:r>
            <a:r>
              <a:rPr lang="en-US" dirty="0"/>
              <a:t>, </a:t>
            </a:r>
            <a:r>
              <a:rPr lang="en-US" dirty="0" err="1"/>
              <a:t>dan</a:t>
            </a:r>
            <a:r>
              <a:rPr lang="en-US" dirty="0"/>
              <a:t> </a:t>
            </a:r>
            <a:r>
              <a:rPr lang="en-US" dirty="0" err="1"/>
              <a:t>siapa</a:t>
            </a:r>
            <a:r>
              <a:rPr lang="en-US" dirty="0"/>
              <a:t> yang </a:t>
            </a:r>
            <a:r>
              <a:rPr lang="en-US" dirty="0" err="1"/>
              <a:t>mengatakan</a:t>
            </a:r>
            <a:r>
              <a:rPr lang="en-US" dirty="0"/>
              <a:t> (</a:t>
            </a:r>
            <a:r>
              <a:rPr lang="en-US" dirty="0" err="1"/>
              <a:t>landasi</a:t>
            </a:r>
            <a:r>
              <a:rPr lang="en-US" dirty="0"/>
              <a:t>) </a:t>
            </a:r>
            <a:r>
              <a:rPr lang="en-US" dirty="0" err="1"/>
              <a:t>bahwa</a:t>
            </a:r>
            <a:r>
              <a:rPr lang="en-US" dirty="0"/>
              <a:t> </a:t>
            </a:r>
            <a:r>
              <a:rPr lang="en-US" dirty="0" err="1"/>
              <a:t>itu</a:t>
            </a:r>
            <a:r>
              <a:rPr lang="en-US" dirty="0"/>
              <a:t> sub </a:t>
            </a:r>
            <a:r>
              <a:rPr lang="en-US" dirty="0" err="1"/>
              <a:t>topik</a:t>
            </a:r>
            <a:r>
              <a:rPr lang="en-US" dirty="0"/>
              <a:t> yang </a:t>
            </a:r>
            <a:r>
              <a:rPr lang="en-US" dirty="0" err="1"/>
              <a:t>baik</a:t>
            </a:r>
            <a:endParaRPr lang="en-US" dirty="0"/>
          </a:p>
          <a:p>
            <a:pPr marL="914400" lvl="1" indent="-457200">
              <a:buFont typeface="+mj-lt"/>
              <a:buAutoNum type="arabicPeriod"/>
            </a:pPr>
            <a:r>
              <a:rPr lang="en-US" dirty="0" err="1"/>
              <a:t>Siapa</a:t>
            </a:r>
            <a:r>
              <a:rPr lang="en-US" dirty="0"/>
              <a:t> </a:t>
            </a:r>
            <a:r>
              <a:rPr lang="en-US" dirty="0" err="1"/>
              <a:t>saja</a:t>
            </a:r>
            <a:r>
              <a:rPr lang="en-US" dirty="0"/>
              <a:t> </a:t>
            </a:r>
            <a:r>
              <a:rPr lang="en-US" dirty="0" err="1">
                <a:solidFill>
                  <a:srgbClr val="0070C0"/>
                </a:solidFill>
              </a:rPr>
              <a:t>nama</a:t>
            </a:r>
            <a:r>
              <a:rPr lang="en-US" dirty="0">
                <a:solidFill>
                  <a:srgbClr val="0070C0"/>
                </a:solidFill>
              </a:rPr>
              <a:t> </a:t>
            </a:r>
            <a:r>
              <a:rPr lang="en-US" dirty="0" err="1">
                <a:solidFill>
                  <a:srgbClr val="0070C0"/>
                </a:solidFill>
              </a:rPr>
              <a:t>peneliti</a:t>
            </a:r>
            <a:r>
              <a:rPr lang="en-US" dirty="0">
                <a:solidFill>
                  <a:srgbClr val="0070C0"/>
                </a:solidFill>
              </a:rPr>
              <a:t> </a:t>
            </a:r>
            <a:r>
              <a:rPr lang="en-US" dirty="0"/>
              <a:t>yang </a:t>
            </a:r>
            <a:r>
              <a:rPr lang="en-US" dirty="0" err="1"/>
              <a:t>banyak</a:t>
            </a:r>
            <a:r>
              <a:rPr lang="en-US" dirty="0"/>
              <a:t> </a:t>
            </a:r>
            <a:r>
              <a:rPr lang="en-US" dirty="0" err="1"/>
              <a:t>menulis</a:t>
            </a:r>
            <a:r>
              <a:rPr lang="en-US" dirty="0"/>
              <a:t> paper di </a:t>
            </a:r>
            <a:r>
              <a:rPr lang="en-US" dirty="0" err="1"/>
              <a:t>topik</a:t>
            </a:r>
            <a:r>
              <a:rPr lang="en-US" dirty="0"/>
              <a:t> </a:t>
            </a:r>
            <a:r>
              <a:rPr lang="en-US" dirty="0" err="1"/>
              <a:t>penelitian</a:t>
            </a:r>
            <a:r>
              <a:rPr lang="en-US" dirty="0"/>
              <a:t> </a:t>
            </a:r>
            <a:r>
              <a:rPr lang="en-US" dirty="0" err="1"/>
              <a:t>itu</a:t>
            </a:r>
            <a:endParaRPr lang="en-US" dirty="0"/>
          </a:p>
          <a:p>
            <a:pPr marL="914400" lvl="1" indent="-457200">
              <a:buFont typeface="+mj-lt"/>
              <a:buAutoNum type="arabicPeriod"/>
            </a:pPr>
            <a:r>
              <a:rPr lang="en-US" dirty="0" err="1">
                <a:solidFill>
                  <a:srgbClr val="0070C0"/>
                </a:solidFill>
              </a:rPr>
              <a:t>Metode</a:t>
            </a:r>
            <a:r>
              <a:rPr lang="en-US" dirty="0">
                <a:solidFill>
                  <a:srgbClr val="0070C0"/>
                </a:solidFill>
              </a:rPr>
              <a:t> </a:t>
            </a:r>
            <a:r>
              <a:rPr lang="en-US" dirty="0" err="1"/>
              <a:t>apa</a:t>
            </a:r>
            <a:r>
              <a:rPr lang="en-US" dirty="0"/>
              <a:t> </a:t>
            </a:r>
            <a:r>
              <a:rPr lang="en-US" dirty="0" err="1"/>
              <a:t>saja</a:t>
            </a:r>
            <a:r>
              <a:rPr lang="en-US" dirty="0"/>
              <a:t> yang </a:t>
            </a:r>
            <a:r>
              <a:rPr lang="en-US" dirty="0" err="1"/>
              <a:t>telah</a:t>
            </a:r>
            <a:r>
              <a:rPr lang="en-US" dirty="0"/>
              <a:t> </a:t>
            </a:r>
            <a:r>
              <a:rPr lang="en-US" dirty="0" err="1"/>
              <a:t>diusulkan</a:t>
            </a:r>
            <a:r>
              <a:rPr lang="en-US" dirty="0"/>
              <a:t> </a:t>
            </a:r>
            <a:r>
              <a:rPr lang="en-US" dirty="0" err="1"/>
              <a:t>berhubungan</a:t>
            </a:r>
            <a:r>
              <a:rPr lang="en-US" dirty="0"/>
              <a:t> </a:t>
            </a:r>
            <a:r>
              <a:rPr lang="en-US" dirty="0" err="1"/>
              <a:t>dengan</a:t>
            </a:r>
            <a:r>
              <a:rPr lang="en-US" dirty="0"/>
              <a:t> </a:t>
            </a:r>
            <a:r>
              <a:rPr lang="en-US" dirty="0" err="1"/>
              <a:t>topik</a:t>
            </a:r>
            <a:r>
              <a:rPr lang="en-US" dirty="0"/>
              <a:t> </a:t>
            </a:r>
            <a:r>
              <a:rPr lang="en-US" dirty="0" err="1"/>
              <a:t>tersebut</a:t>
            </a:r>
            <a:endParaRPr lang="en-US" dirty="0"/>
          </a:p>
          <a:p>
            <a:pPr marL="914400" lvl="1" indent="-457200">
              <a:buFont typeface="+mj-lt"/>
              <a:buAutoNum type="arabicPeriod"/>
            </a:pPr>
            <a:r>
              <a:rPr lang="en-US" dirty="0">
                <a:solidFill>
                  <a:srgbClr val="0070C0"/>
                </a:solidFill>
              </a:rPr>
              <a:t>Dataset </a:t>
            </a:r>
            <a:r>
              <a:rPr lang="en-US" dirty="0" err="1"/>
              <a:t>apa</a:t>
            </a:r>
            <a:r>
              <a:rPr lang="en-US" dirty="0"/>
              <a:t> </a:t>
            </a:r>
            <a:r>
              <a:rPr lang="en-US" dirty="0" err="1"/>
              <a:t>saja</a:t>
            </a:r>
            <a:r>
              <a:rPr lang="en-US" dirty="0"/>
              <a:t> yang </a:t>
            </a:r>
            <a:r>
              <a:rPr lang="en-US" dirty="0" err="1"/>
              <a:t>biasa</a:t>
            </a:r>
            <a:r>
              <a:rPr lang="en-US" dirty="0"/>
              <a:t> </a:t>
            </a:r>
            <a:r>
              <a:rPr lang="en-US" dirty="0" err="1"/>
              <a:t>digunakan</a:t>
            </a:r>
            <a:r>
              <a:rPr lang="en-US" dirty="0"/>
              <a:t> </a:t>
            </a:r>
            <a:r>
              <a:rPr lang="en-US" dirty="0" err="1"/>
              <a:t>pada</a:t>
            </a:r>
            <a:r>
              <a:rPr lang="en-US" dirty="0"/>
              <a:t> </a:t>
            </a:r>
            <a:r>
              <a:rPr lang="en-US" dirty="0" err="1"/>
              <a:t>topik</a:t>
            </a:r>
            <a:r>
              <a:rPr lang="en-US" dirty="0"/>
              <a:t> </a:t>
            </a:r>
            <a:r>
              <a:rPr lang="en-US" dirty="0" err="1"/>
              <a:t>penelitian</a:t>
            </a:r>
            <a:r>
              <a:rPr lang="en-US" dirty="0"/>
              <a:t> </a:t>
            </a:r>
            <a:r>
              <a:rPr lang="en-US" dirty="0" err="1"/>
              <a:t>tersebut</a:t>
            </a:r>
            <a:endParaRPr lang="en-US" dirty="0"/>
          </a:p>
          <a:p>
            <a:pPr marL="914400" lvl="1" indent="-457200">
              <a:buFont typeface="+mj-lt"/>
              <a:buAutoNum type="arabicPeriod"/>
            </a:pPr>
            <a:r>
              <a:rPr lang="en-US" dirty="0" err="1">
                <a:solidFill>
                  <a:srgbClr val="0070C0"/>
                </a:solidFill>
              </a:rPr>
              <a:t>Masalah</a:t>
            </a:r>
            <a:r>
              <a:rPr lang="en-US" dirty="0">
                <a:solidFill>
                  <a:srgbClr val="0070C0"/>
                </a:solidFill>
              </a:rPr>
              <a:t> </a:t>
            </a:r>
            <a:r>
              <a:rPr lang="en-US" dirty="0" err="1">
                <a:solidFill>
                  <a:srgbClr val="0070C0"/>
                </a:solidFill>
              </a:rPr>
              <a:t>penelitian</a:t>
            </a:r>
            <a:r>
              <a:rPr lang="en-US" dirty="0">
                <a:solidFill>
                  <a:srgbClr val="0070C0"/>
                </a:solidFill>
              </a:rPr>
              <a:t> </a:t>
            </a:r>
            <a:r>
              <a:rPr lang="en-US" dirty="0" err="1"/>
              <a:t>apa</a:t>
            </a:r>
            <a:r>
              <a:rPr lang="en-US" dirty="0"/>
              <a:t> </a:t>
            </a:r>
            <a:r>
              <a:rPr lang="en-US" dirty="0" err="1"/>
              <a:t>saja</a:t>
            </a:r>
            <a:r>
              <a:rPr lang="en-US" dirty="0"/>
              <a:t> yang </a:t>
            </a:r>
            <a:r>
              <a:rPr lang="en-US" dirty="0" err="1"/>
              <a:t>biasanya</a:t>
            </a:r>
            <a:r>
              <a:rPr lang="en-US" dirty="0"/>
              <a:t> </a:t>
            </a:r>
            <a:r>
              <a:rPr lang="en-US" dirty="0" err="1"/>
              <a:t>diangkat</a:t>
            </a:r>
            <a:r>
              <a:rPr lang="en-US" dirty="0"/>
              <a:t> </a:t>
            </a:r>
            <a:r>
              <a:rPr lang="en-US" dirty="0" err="1"/>
              <a:t>oleh</a:t>
            </a:r>
            <a:r>
              <a:rPr lang="en-US" dirty="0"/>
              <a:t> para </a:t>
            </a:r>
            <a:r>
              <a:rPr lang="en-US" dirty="0" err="1"/>
              <a:t>peneliti</a:t>
            </a:r>
            <a:r>
              <a:rPr lang="en-US" dirty="0"/>
              <a:t> di </a:t>
            </a:r>
            <a:r>
              <a:rPr lang="en-US" dirty="0" err="1"/>
              <a:t>topik</a:t>
            </a:r>
            <a:r>
              <a:rPr lang="en-US" dirty="0"/>
              <a:t> </a:t>
            </a:r>
            <a:r>
              <a:rPr lang="en-US" dirty="0" err="1"/>
              <a:t>tersebut</a:t>
            </a:r>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err="1"/>
              <a:t>Tugas</a:t>
            </a:r>
            <a:r>
              <a:rPr lang="en-US" dirty="0"/>
              <a:t> Literature Review</a:t>
            </a:r>
            <a:endParaRPr lang="id-ID" dirty="0"/>
          </a:p>
        </p:txBody>
      </p:sp>
      <p:sp>
        <p:nvSpPr>
          <p:cNvPr id="5" name="Slide Number Placeholder 4">
            <a:extLst>
              <a:ext uri="{FF2B5EF4-FFF2-40B4-BE49-F238E27FC236}">
                <a16:creationId xmlns:a16="http://schemas.microsoft.com/office/drawing/2014/main" id="{1EBCCFC3-5981-45DE-B27E-3541CEAE907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108</a:t>
            </a:fld>
            <a:endParaRPr lang="en-US">
              <a:solidFill>
                <a:prstClr val="black">
                  <a:tint val="75000"/>
                </a:prstClr>
              </a:solidFill>
            </a:endParaRPr>
          </a:p>
        </p:txBody>
      </p:sp>
    </p:spTree>
    <p:extLst>
      <p:ext uri="{BB962C8B-B14F-4D97-AF65-F5344CB8AC3E}">
        <p14:creationId xmlns:p14="http://schemas.microsoft.com/office/powerpoint/2010/main" val="27647942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3048000"/>
            <a:ext cx="7886700" cy="1514476"/>
          </a:xfrm>
        </p:spPr>
        <p:txBody>
          <a:bodyPr>
            <a:normAutofit/>
          </a:bodyPr>
          <a:lstStyle/>
          <a:p>
            <a:r>
              <a:rPr lang="en-US" sz="4000" dirty="0"/>
              <a:t>2.3 Tahapan </a:t>
            </a:r>
            <a:r>
              <a:rPr lang="en-US" sz="4000" dirty="0" err="1"/>
              <a:t>Penelitian</a:t>
            </a:r>
            <a:r>
              <a:rPr lang="en-US" sz="4000" dirty="0"/>
              <a:t> Computing    </a:t>
            </a:r>
            <a:br>
              <a:rPr lang="en-US" sz="4000" dirty="0"/>
            </a:br>
            <a:r>
              <a:rPr lang="en-US" sz="4000" dirty="0"/>
              <a:t>       </a:t>
            </a:r>
            <a:r>
              <a:rPr lang="en-US" sz="4000" dirty="0" err="1"/>
              <a:t>Fokus</a:t>
            </a:r>
            <a:r>
              <a:rPr lang="en-US" sz="4000" dirty="0"/>
              <a:t> </a:t>
            </a:r>
            <a:r>
              <a:rPr lang="en-US" sz="4000" dirty="0" err="1"/>
              <a:t>Perbaikan</a:t>
            </a:r>
            <a:r>
              <a:rPr lang="en-US" sz="4000" dirty="0"/>
              <a:t> </a:t>
            </a:r>
            <a:r>
              <a:rPr lang="en-US" sz="4000" dirty="0" err="1"/>
              <a:t>Algoritma</a:t>
            </a:r>
            <a:endParaRPr lang="en-US" sz="40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391FE5D8-1840-4D09-9947-DAF64BA93F4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109</a:t>
            </a:fld>
            <a:endParaRPr lang="en-US">
              <a:solidFill>
                <a:prstClr val="black">
                  <a:tint val="75000"/>
                </a:prstClr>
              </a:solidFill>
            </a:endParaRPr>
          </a:p>
        </p:txBody>
      </p:sp>
    </p:spTree>
    <p:extLst>
      <p:ext uri="{BB962C8B-B14F-4D97-AF65-F5344CB8AC3E}">
        <p14:creationId xmlns:p14="http://schemas.microsoft.com/office/powerpoint/2010/main" val="2239882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1.1 Definisi </a:t>
            </a:r>
            <a:r>
              <a:rPr lang="en-US" sz="4000" dirty="0" err="1"/>
              <a:t>Penelitian</a:t>
            </a:r>
            <a:endParaRPr lang="en-US" sz="4000" dirty="0"/>
          </a:p>
        </p:txBody>
      </p:sp>
      <p:sp>
        <p:nvSpPr>
          <p:cNvPr id="3" name="Text Placeholder 2"/>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9D8A41-0E83-49BE-8FFB-BD91B74A0CB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11</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2985548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04800" y="914400"/>
            <a:ext cx="8458200" cy="5095220"/>
          </a:xfrm>
          <a:prstGeom prst="roundRect">
            <a:avLst/>
          </a:prstGeom>
          <a:solidFill>
            <a:srgbClr val="E5F2FB"/>
          </a:solidFill>
          <a:ln w="190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effectLst/>
              </a:rPr>
              <a:t>Literature Review</a:t>
            </a:r>
          </a:p>
          <a:p>
            <a:pPr algn="ctr"/>
            <a:endParaRPr lang="en-US" sz="2800" dirty="0">
              <a:solidFill>
                <a:schemeClr val="tx1"/>
              </a:solidFill>
              <a:effectLst/>
            </a:endParaRPr>
          </a:p>
          <a:p>
            <a:pPr algn="ctr"/>
            <a:endParaRPr lang="en-US" sz="14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p:txBody>
      </p:sp>
      <p:graphicFrame>
        <p:nvGraphicFramePr>
          <p:cNvPr id="6" name="Content Placeholder 4"/>
          <p:cNvGraphicFramePr>
            <a:graphicFrameLocks noGrp="1"/>
          </p:cNvGraphicFramePr>
          <p:nvPr>
            <p:ph idx="1"/>
            <p:extLst>
              <p:ext uri="{D42A27DB-BD31-4B8C-83A1-F6EECF244321}">
                <p14:modId xmlns:p14="http://schemas.microsoft.com/office/powerpoint/2010/main" val="3357598189"/>
              </p:ext>
            </p:extLst>
          </p:nvPr>
        </p:nvGraphicFramePr>
        <p:xfrm>
          <a:off x="809625" y="1600200"/>
          <a:ext cx="7524750" cy="4114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Autofit/>
          </a:bodyPr>
          <a:lstStyle/>
          <a:p>
            <a:r>
              <a:rPr lang="en-US" sz="2800" dirty="0"/>
              <a:t>Tahapan </a:t>
            </a:r>
            <a:r>
              <a:rPr lang="en-US" sz="2800" dirty="0" err="1"/>
              <a:t>Penelitian</a:t>
            </a:r>
            <a:r>
              <a:rPr lang="en-US" sz="2800" dirty="0"/>
              <a:t> Computing </a:t>
            </a:r>
            <a:r>
              <a:rPr lang="en-US" sz="2800" dirty="0" err="1"/>
              <a:t>Fokus</a:t>
            </a:r>
            <a:r>
              <a:rPr lang="en-US" sz="2800" dirty="0"/>
              <a:t> </a:t>
            </a:r>
            <a:r>
              <a:rPr lang="en-US" sz="2800" dirty="0" err="1"/>
              <a:t>Perbaikan</a:t>
            </a:r>
            <a:r>
              <a:rPr lang="en-US" sz="2800" dirty="0"/>
              <a:t> </a:t>
            </a:r>
            <a:r>
              <a:rPr lang="en-US" sz="2800" dirty="0" err="1"/>
              <a:t>Algoritma</a:t>
            </a:r>
            <a:endParaRPr lang="en-US" sz="2800" dirty="0"/>
          </a:p>
        </p:txBody>
      </p:sp>
      <p:sp>
        <p:nvSpPr>
          <p:cNvPr id="8" name="Rectangle 7"/>
          <p:cNvSpPr/>
          <p:nvPr/>
        </p:nvSpPr>
        <p:spPr>
          <a:xfrm>
            <a:off x="0" y="6172200"/>
            <a:ext cx="9144000" cy="307777"/>
          </a:xfrm>
          <a:prstGeom prst="rect">
            <a:avLst/>
          </a:prstGeom>
        </p:spPr>
        <p:txBody>
          <a:bodyPr wrap="square">
            <a:spAutoFit/>
          </a:bodyPr>
          <a:lstStyle/>
          <a:p>
            <a:r>
              <a:rPr lang="en-US" sz="1400" i="1" dirty="0">
                <a:effectLst/>
              </a:rPr>
              <a:t>*http://romisatriawahono.net/2013/01/23/tahapan-memulai-penelitian-untuk-mahasiswa-galau/</a:t>
            </a:r>
          </a:p>
        </p:txBody>
      </p:sp>
      <p:sp>
        <p:nvSpPr>
          <p:cNvPr id="3" name="Slide Number Placeholder 2">
            <a:extLst>
              <a:ext uri="{FF2B5EF4-FFF2-40B4-BE49-F238E27FC236}">
                <a16:creationId xmlns:a16="http://schemas.microsoft.com/office/drawing/2014/main" id="{B8A793C5-F2EA-4D08-AAE4-5FD8D66E0E8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110</a:t>
            </a:fld>
            <a:endParaRPr lang="en-US">
              <a:solidFill>
                <a:prstClr val="black">
                  <a:tint val="75000"/>
                </a:prstClr>
              </a:solidFill>
            </a:endParaRPr>
          </a:p>
        </p:txBody>
      </p:sp>
    </p:spTree>
    <p:extLst>
      <p:ext uri="{BB962C8B-B14F-4D97-AF65-F5344CB8AC3E}">
        <p14:creationId xmlns:p14="http://schemas.microsoft.com/office/powerpoint/2010/main" val="8166282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514350" indent="-514350">
              <a:buFont typeface="+mj-lt"/>
              <a:buAutoNum type="arabicPeriod"/>
            </a:pPr>
            <a:r>
              <a:rPr lang="id-ID" sz="3400" dirty="0"/>
              <a:t>Tentukan </a:t>
            </a:r>
            <a:r>
              <a:rPr lang="id-ID" sz="3400" dirty="0">
                <a:solidFill>
                  <a:srgbClr val="FF0000"/>
                </a:solidFill>
              </a:rPr>
              <a:t>topik</a:t>
            </a:r>
            <a:r>
              <a:rPr lang="id-ID" sz="3400" dirty="0"/>
              <a:t> penelitian</a:t>
            </a:r>
          </a:p>
          <a:p>
            <a:pPr marL="514350" indent="-514350">
              <a:buFont typeface="+mj-lt"/>
              <a:buAutoNum type="arabicPeriod"/>
            </a:pPr>
            <a:r>
              <a:rPr lang="id-ID" sz="3400" dirty="0"/>
              <a:t>Lakukan pencarian dan </a:t>
            </a:r>
            <a:r>
              <a:rPr lang="id-ID" sz="3400" dirty="0">
                <a:solidFill>
                  <a:srgbClr val="FF0000"/>
                </a:solidFill>
              </a:rPr>
              <a:t>kumpulkan </a:t>
            </a:r>
            <a:r>
              <a:rPr lang="id-ID" sz="3400" dirty="0" err="1">
                <a:solidFill>
                  <a:srgbClr val="FF0000"/>
                </a:solidFill>
              </a:rPr>
              <a:t>paper</a:t>
            </a:r>
            <a:r>
              <a:rPr lang="id-ID" sz="3400" dirty="0">
                <a:solidFill>
                  <a:srgbClr val="FF0000"/>
                </a:solidFill>
              </a:rPr>
              <a:t> yang membahas topik </a:t>
            </a:r>
            <a:r>
              <a:rPr lang="id-ID" sz="3400" dirty="0"/>
              <a:t>yang kita pilih (boleh </a:t>
            </a:r>
            <a:r>
              <a:rPr lang="id-ID" sz="3400" dirty="0" err="1"/>
              <a:t>technical</a:t>
            </a:r>
            <a:r>
              <a:rPr lang="id-ID" sz="3400" dirty="0"/>
              <a:t> atau </a:t>
            </a:r>
            <a:r>
              <a:rPr lang="id-ID" sz="3400" dirty="0" err="1"/>
              <a:t>survey</a:t>
            </a:r>
            <a:r>
              <a:rPr lang="id-ID" sz="3400" dirty="0"/>
              <a:t> </a:t>
            </a:r>
            <a:r>
              <a:rPr lang="id-ID" sz="3400" dirty="0" err="1"/>
              <a:t>paper</a:t>
            </a:r>
            <a:r>
              <a:rPr lang="id-ID" sz="3400" dirty="0"/>
              <a:t>)</a:t>
            </a:r>
          </a:p>
          <a:p>
            <a:pPr marL="514350" indent="-514350">
              <a:buFont typeface="+mj-lt"/>
              <a:buAutoNum type="arabicPeriod"/>
            </a:pPr>
            <a:r>
              <a:rPr lang="id-ID" sz="3400" dirty="0"/>
              <a:t>Konsentrasi ke </a:t>
            </a:r>
            <a:r>
              <a:rPr lang="id-ID" sz="3400" dirty="0" err="1">
                <a:solidFill>
                  <a:srgbClr val="FF0000"/>
                </a:solidFill>
              </a:rPr>
              <a:t>journal</a:t>
            </a:r>
            <a:r>
              <a:rPr lang="id-ID" sz="3400" dirty="0">
                <a:solidFill>
                  <a:srgbClr val="FF0000"/>
                </a:solidFill>
              </a:rPr>
              <a:t> Q2 dan Q1</a:t>
            </a:r>
            <a:r>
              <a:rPr lang="id-ID" sz="3400" dirty="0"/>
              <a:t>, cek dengan </a:t>
            </a:r>
            <a:r>
              <a:rPr lang="id-ID" sz="3400" dirty="0" err="1"/>
              <a:t>ScimagoJr.Com</a:t>
            </a:r>
            <a:endParaRPr lang="id-ID" sz="3400" dirty="0"/>
          </a:p>
          <a:p>
            <a:pPr marL="514350" indent="-514350">
              <a:buFont typeface="+mj-lt"/>
              <a:buAutoNum type="arabicPeriod"/>
            </a:pPr>
            <a:r>
              <a:rPr lang="id-ID" sz="3400" dirty="0"/>
              <a:t>Baca </a:t>
            </a:r>
            <a:r>
              <a:rPr lang="id-ID" sz="3400" dirty="0" err="1">
                <a:solidFill>
                  <a:srgbClr val="FF0000"/>
                </a:solidFill>
              </a:rPr>
              <a:t>abstract</a:t>
            </a:r>
            <a:r>
              <a:rPr lang="id-ID" sz="3400" dirty="0"/>
              <a:t>, </a:t>
            </a:r>
            <a:r>
              <a:rPr lang="id-ID" sz="3400" dirty="0" err="1">
                <a:solidFill>
                  <a:srgbClr val="FF0000"/>
                </a:solidFill>
              </a:rPr>
              <a:t>introduction</a:t>
            </a:r>
            <a:r>
              <a:rPr lang="id-ID" sz="3400" dirty="0"/>
              <a:t> dan </a:t>
            </a:r>
            <a:r>
              <a:rPr lang="id-ID" sz="3400" dirty="0" err="1">
                <a:solidFill>
                  <a:srgbClr val="FF0000"/>
                </a:solidFill>
              </a:rPr>
              <a:t>related</a:t>
            </a:r>
            <a:r>
              <a:rPr lang="id-ID" sz="3400" dirty="0">
                <a:solidFill>
                  <a:srgbClr val="FF0000"/>
                </a:solidFill>
              </a:rPr>
              <a:t> </a:t>
            </a:r>
            <a:r>
              <a:rPr lang="id-ID" sz="3400" dirty="0" err="1">
                <a:solidFill>
                  <a:srgbClr val="FF0000"/>
                </a:solidFill>
              </a:rPr>
              <a:t>research</a:t>
            </a:r>
            <a:r>
              <a:rPr lang="id-ID" sz="3400" dirty="0">
                <a:solidFill>
                  <a:srgbClr val="FF0000"/>
                </a:solidFill>
              </a:rPr>
              <a:t> </a:t>
            </a:r>
            <a:r>
              <a:rPr lang="id-ID" sz="3400" dirty="0"/>
              <a:t>dari </a:t>
            </a:r>
            <a:r>
              <a:rPr lang="id-ID" sz="3400" dirty="0" err="1"/>
              <a:t>paper</a:t>
            </a:r>
            <a:r>
              <a:rPr lang="id-ID" sz="3400" dirty="0"/>
              <a:t> tersebut </a:t>
            </a:r>
          </a:p>
          <a:p>
            <a:pPr marL="514350" indent="-514350">
              <a:buFont typeface="+mj-lt"/>
              <a:buAutoNum type="arabicPeriod"/>
            </a:pPr>
            <a:r>
              <a:rPr lang="id-ID" sz="3400" dirty="0" err="1"/>
              <a:t>Pahami</a:t>
            </a:r>
            <a:r>
              <a:rPr lang="id-ID" sz="3400" dirty="0"/>
              <a:t> </a:t>
            </a:r>
            <a:r>
              <a:rPr lang="id-ID" sz="3400" dirty="0">
                <a:solidFill>
                  <a:srgbClr val="FF0000"/>
                </a:solidFill>
              </a:rPr>
              <a:t>masalah</a:t>
            </a:r>
            <a:r>
              <a:rPr lang="id-ID" sz="3400" dirty="0"/>
              <a:t> dan </a:t>
            </a:r>
            <a:r>
              <a:rPr lang="id-ID" sz="3400" dirty="0">
                <a:solidFill>
                  <a:srgbClr val="FF0000"/>
                </a:solidFill>
              </a:rPr>
              <a:t>kontribusi penelitian </a:t>
            </a:r>
            <a:r>
              <a:rPr lang="id-ID" sz="3400" dirty="0"/>
              <a:t>dari </a:t>
            </a:r>
            <a:r>
              <a:rPr lang="id-ID" sz="3400" dirty="0" err="1"/>
              <a:t>paper-paper</a:t>
            </a:r>
            <a:r>
              <a:rPr lang="id-ID" sz="3400" dirty="0"/>
              <a:t> yang </a:t>
            </a:r>
            <a:r>
              <a:rPr lang="id-ID" sz="3400" dirty="0" err="1"/>
              <a:t>didownload</a:t>
            </a:r>
            <a:r>
              <a:rPr lang="id-ID" sz="3400" dirty="0"/>
              <a:t> dan susun dalam </a:t>
            </a:r>
            <a:r>
              <a:rPr lang="id-ID" sz="3400"/>
              <a:t>bentuk tabel</a:t>
            </a:r>
            <a:endParaRPr lang="en-US" sz="3400" dirty="0"/>
          </a:p>
        </p:txBody>
      </p:sp>
      <p:sp>
        <p:nvSpPr>
          <p:cNvPr id="4" name="Title 3"/>
          <p:cNvSpPr>
            <a:spLocks noGrp="1"/>
          </p:cNvSpPr>
          <p:nvPr>
            <p:ph type="title"/>
          </p:nvPr>
        </p:nvSpPr>
        <p:spPr/>
        <p:txBody>
          <a:bodyPr/>
          <a:lstStyle/>
          <a:p>
            <a:r>
              <a:rPr lang="id-ID" dirty="0"/>
              <a:t>Tugas</a:t>
            </a:r>
            <a:endParaRPr lang="en-US" dirty="0"/>
          </a:p>
        </p:txBody>
      </p:sp>
      <p:sp>
        <p:nvSpPr>
          <p:cNvPr id="5" name="Slide Number Placeholder 4">
            <a:extLst>
              <a:ext uri="{FF2B5EF4-FFF2-40B4-BE49-F238E27FC236}">
                <a16:creationId xmlns:a16="http://schemas.microsoft.com/office/drawing/2014/main" id="{64E879C4-BE8F-416B-B436-69472FA8C44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111</a:t>
            </a:fld>
            <a:endParaRPr lang="en-US">
              <a:solidFill>
                <a:prstClr val="black">
                  <a:tint val="75000"/>
                </a:prstClr>
              </a:solidFill>
            </a:endParaRPr>
          </a:p>
        </p:txBody>
      </p:sp>
    </p:spTree>
    <p:extLst>
      <p:ext uri="{BB962C8B-B14F-4D97-AF65-F5344CB8AC3E}">
        <p14:creationId xmlns:p14="http://schemas.microsoft.com/office/powerpoint/2010/main" val="26287566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5304-5834-473C-8503-86FC34D54FA7}"/>
              </a:ext>
            </a:extLst>
          </p:cNvPr>
          <p:cNvSpPr>
            <a:spLocks noGrp="1"/>
          </p:cNvSpPr>
          <p:nvPr>
            <p:ph type="title"/>
          </p:nvPr>
        </p:nvSpPr>
        <p:spPr/>
        <p:txBody>
          <a:bodyPr/>
          <a:lstStyle/>
          <a:p>
            <a:r>
              <a:rPr lang="id-ID" dirty="0"/>
              <a:t>k-</a:t>
            </a:r>
            <a:r>
              <a:rPr lang="id-ID" dirty="0" err="1"/>
              <a:t>Means</a:t>
            </a:r>
            <a:endParaRPr lang="en-US" dirty="0"/>
          </a:p>
        </p:txBody>
      </p:sp>
      <p:sp>
        <p:nvSpPr>
          <p:cNvPr id="3" name="Text Placeholder 2">
            <a:extLst>
              <a:ext uri="{FF2B5EF4-FFF2-40B4-BE49-F238E27FC236}">
                <a16:creationId xmlns:a16="http://schemas.microsoft.com/office/drawing/2014/main" id="{98D2FD73-904C-490D-98B6-832CB37A9ECA}"/>
              </a:ext>
            </a:extLst>
          </p:cNvPr>
          <p:cNvSpPr>
            <a:spLocks noGrp="1"/>
          </p:cNvSpPr>
          <p:nvPr>
            <p:ph type="body" idx="1"/>
          </p:nvPr>
        </p:nvSpPr>
        <p:spPr/>
        <p:txBody>
          <a:bodyPr/>
          <a:lstStyle/>
          <a:p>
            <a:r>
              <a:rPr lang="id-ID" dirty="0"/>
              <a:t>Data Mining</a:t>
            </a:r>
            <a:endParaRPr lang="en-US" dirty="0"/>
          </a:p>
        </p:txBody>
      </p:sp>
      <p:graphicFrame>
        <p:nvGraphicFramePr>
          <p:cNvPr id="5" name="Diagram 4">
            <a:extLst>
              <a:ext uri="{FF2B5EF4-FFF2-40B4-BE49-F238E27FC236}">
                <a16:creationId xmlns:a16="http://schemas.microsoft.com/office/drawing/2014/main" id="{2C234A66-8945-4FBB-8111-8C1A4B1C5AEB}"/>
              </a:ext>
            </a:extLst>
          </p:cNvPr>
          <p:cNvGraphicFramePr/>
          <p:nvPr>
            <p:extLst/>
          </p:nvPr>
        </p:nvGraphicFramePr>
        <p:xfrm>
          <a:off x="2971800" y="-685800"/>
          <a:ext cx="70866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4A00F13C-E856-49A9-BC9A-A4675A8D57C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112</a:t>
            </a:fld>
            <a:endParaRPr lang="en-US">
              <a:solidFill>
                <a:prstClr val="black">
                  <a:tint val="75000"/>
                </a:prstClr>
              </a:solidFill>
            </a:endParaRPr>
          </a:p>
        </p:txBody>
      </p:sp>
    </p:spTree>
    <p:extLst>
      <p:ext uri="{BB962C8B-B14F-4D97-AF65-F5344CB8AC3E}">
        <p14:creationId xmlns:p14="http://schemas.microsoft.com/office/powerpoint/2010/main" val="35790451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8E2C62-D398-436F-9A9A-A1F127E5F3C2}"/>
              </a:ext>
            </a:extLst>
          </p:cNvPr>
          <p:cNvSpPr>
            <a:spLocks noGrp="1"/>
          </p:cNvSpPr>
          <p:nvPr>
            <p:ph idx="1"/>
          </p:nvPr>
        </p:nvSpPr>
        <p:spPr/>
        <p:txBody>
          <a:bodyPr/>
          <a:lstStyle/>
          <a:p>
            <a:r>
              <a:rPr lang="id-ID" dirty="0"/>
              <a:t>Resource: </a:t>
            </a:r>
            <a:r>
              <a:rPr lang="id-ID" dirty="0" err="1"/>
              <a:t>Textbooks</a:t>
            </a:r>
            <a:endParaRPr lang="en-US" dirty="0"/>
          </a:p>
        </p:txBody>
      </p:sp>
      <p:sp>
        <p:nvSpPr>
          <p:cNvPr id="4" name="Title 3">
            <a:extLst>
              <a:ext uri="{FF2B5EF4-FFF2-40B4-BE49-F238E27FC236}">
                <a16:creationId xmlns:a16="http://schemas.microsoft.com/office/drawing/2014/main" id="{E989890C-F083-4A2D-8A37-234EF284505A}"/>
              </a:ext>
            </a:extLst>
          </p:cNvPr>
          <p:cNvSpPr>
            <a:spLocks noGrp="1"/>
          </p:cNvSpPr>
          <p:nvPr>
            <p:ph type="title"/>
          </p:nvPr>
        </p:nvSpPr>
        <p:spPr/>
        <p:txBody>
          <a:bodyPr/>
          <a:lstStyle/>
          <a:p>
            <a:r>
              <a:rPr lang="id-ID" dirty="0"/>
              <a:t>Definisi k-</a:t>
            </a:r>
            <a:r>
              <a:rPr lang="id-ID" dirty="0" err="1"/>
              <a:t>Means</a:t>
            </a:r>
            <a:endParaRPr lang="en-US" dirty="0"/>
          </a:p>
        </p:txBody>
      </p:sp>
      <p:sp>
        <p:nvSpPr>
          <p:cNvPr id="5" name="Slide Number Placeholder 4">
            <a:extLst>
              <a:ext uri="{FF2B5EF4-FFF2-40B4-BE49-F238E27FC236}">
                <a16:creationId xmlns:a16="http://schemas.microsoft.com/office/drawing/2014/main" id="{914A6F4B-27E0-488C-87F2-3AA17698C52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113</a:t>
            </a:fld>
            <a:endParaRPr lang="en-US">
              <a:solidFill>
                <a:prstClr val="black">
                  <a:tint val="75000"/>
                </a:prstClr>
              </a:solidFill>
            </a:endParaRPr>
          </a:p>
        </p:txBody>
      </p:sp>
    </p:spTree>
    <p:extLst>
      <p:ext uri="{BB962C8B-B14F-4D97-AF65-F5344CB8AC3E}">
        <p14:creationId xmlns:p14="http://schemas.microsoft.com/office/powerpoint/2010/main" val="23223062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902425-24FD-48F5-8958-0C8F7E73DBD6}"/>
              </a:ext>
            </a:extLst>
          </p:cNvPr>
          <p:cNvSpPr>
            <a:spLocks noGrp="1"/>
          </p:cNvSpPr>
          <p:nvPr>
            <p:ph idx="1"/>
          </p:nvPr>
        </p:nvSpPr>
        <p:spPr/>
        <p:txBody>
          <a:bodyPr/>
          <a:lstStyle/>
          <a:p>
            <a:r>
              <a:rPr lang="id-ID" dirty="0"/>
              <a:t>Resource: </a:t>
            </a:r>
            <a:r>
              <a:rPr lang="id-ID" dirty="0" err="1"/>
              <a:t>Textbooks</a:t>
            </a:r>
            <a:endParaRPr lang="en-US" dirty="0"/>
          </a:p>
          <a:p>
            <a:endParaRPr lang="en-US" dirty="0"/>
          </a:p>
        </p:txBody>
      </p:sp>
      <p:sp>
        <p:nvSpPr>
          <p:cNvPr id="4" name="Title 3">
            <a:extLst>
              <a:ext uri="{FF2B5EF4-FFF2-40B4-BE49-F238E27FC236}">
                <a16:creationId xmlns:a16="http://schemas.microsoft.com/office/drawing/2014/main" id="{97CD0A78-7EE3-4E33-8304-9C19E093B22A}"/>
              </a:ext>
            </a:extLst>
          </p:cNvPr>
          <p:cNvSpPr>
            <a:spLocks noGrp="1"/>
          </p:cNvSpPr>
          <p:nvPr>
            <p:ph type="title"/>
          </p:nvPr>
        </p:nvSpPr>
        <p:spPr/>
        <p:txBody>
          <a:bodyPr/>
          <a:lstStyle/>
          <a:p>
            <a:r>
              <a:rPr lang="id-ID" dirty="0"/>
              <a:t>Tahapan k-</a:t>
            </a:r>
            <a:r>
              <a:rPr lang="id-ID" dirty="0" err="1"/>
              <a:t>Means</a:t>
            </a:r>
            <a:endParaRPr lang="en-US" dirty="0"/>
          </a:p>
        </p:txBody>
      </p:sp>
      <p:sp>
        <p:nvSpPr>
          <p:cNvPr id="5" name="Slide Number Placeholder 4">
            <a:extLst>
              <a:ext uri="{FF2B5EF4-FFF2-40B4-BE49-F238E27FC236}">
                <a16:creationId xmlns:a16="http://schemas.microsoft.com/office/drawing/2014/main" id="{76C2BAF1-DCE6-4969-A4CF-8EB92BA6954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114</a:t>
            </a:fld>
            <a:endParaRPr lang="en-US">
              <a:solidFill>
                <a:prstClr val="black">
                  <a:tint val="75000"/>
                </a:prstClr>
              </a:solidFill>
            </a:endParaRPr>
          </a:p>
        </p:txBody>
      </p:sp>
    </p:spTree>
    <p:extLst>
      <p:ext uri="{BB962C8B-B14F-4D97-AF65-F5344CB8AC3E}">
        <p14:creationId xmlns:p14="http://schemas.microsoft.com/office/powerpoint/2010/main" val="13850974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81AEDA-32C4-48C6-B81E-B89A0F688431}"/>
              </a:ext>
            </a:extLst>
          </p:cNvPr>
          <p:cNvSpPr>
            <a:spLocks noGrp="1"/>
          </p:cNvSpPr>
          <p:nvPr>
            <p:ph idx="1"/>
          </p:nvPr>
        </p:nvSpPr>
        <p:spPr/>
        <p:txBody>
          <a:bodyPr/>
          <a:lstStyle/>
          <a:p>
            <a:r>
              <a:rPr lang="id-ID" dirty="0"/>
              <a:t>Resource: </a:t>
            </a:r>
            <a:r>
              <a:rPr lang="id-ID" dirty="0" err="1"/>
              <a:t>Textbooks</a:t>
            </a:r>
            <a:endParaRPr lang="en-US" dirty="0"/>
          </a:p>
          <a:p>
            <a:endParaRPr lang="en-US" dirty="0"/>
          </a:p>
        </p:txBody>
      </p:sp>
      <p:sp>
        <p:nvSpPr>
          <p:cNvPr id="4" name="Title 3">
            <a:extLst>
              <a:ext uri="{FF2B5EF4-FFF2-40B4-BE49-F238E27FC236}">
                <a16:creationId xmlns:a16="http://schemas.microsoft.com/office/drawing/2014/main" id="{ABECD4A6-493F-4476-A9B9-131264ED783E}"/>
              </a:ext>
            </a:extLst>
          </p:cNvPr>
          <p:cNvSpPr>
            <a:spLocks noGrp="1"/>
          </p:cNvSpPr>
          <p:nvPr>
            <p:ph type="title"/>
          </p:nvPr>
        </p:nvSpPr>
        <p:spPr/>
        <p:txBody>
          <a:bodyPr/>
          <a:lstStyle/>
          <a:p>
            <a:r>
              <a:rPr lang="id-ID" dirty="0"/>
              <a:t>Penerapan Tahapan k-</a:t>
            </a:r>
            <a:r>
              <a:rPr lang="id-ID" dirty="0" err="1"/>
              <a:t>Means</a:t>
            </a:r>
            <a:endParaRPr lang="en-US" dirty="0"/>
          </a:p>
        </p:txBody>
      </p:sp>
      <p:sp>
        <p:nvSpPr>
          <p:cNvPr id="5" name="Slide Number Placeholder 4">
            <a:extLst>
              <a:ext uri="{FF2B5EF4-FFF2-40B4-BE49-F238E27FC236}">
                <a16:creationId xmlns:a16="http://schemas.microsoft.com/office/drawing/2014/main" id="{233C0D20-2332-43A2-A3E6-450BD5D886C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115</a:t>
            </a:fld>
            <a:endParaRPr lang="en-US">
              <a:solidFill>
                <a:prstClr val="black">
                  <a:tint val="75000"/>
                </a:prstClr>
              </a:solidFill>
            </a:endParaRPr>
          </a:p>
        </p:txBody>
      </p:sp>
    </p:spTree>
    <p:extLst>
      <p:ext uri="{BB962C8B-B14F-4D97-AF65-F5344CB8AC3E}">
        <p14:creationId xmlns:p14="http://schemas.microsoft.com/office/powerpoint/2010/main" val="6064209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B49335-3434-48B7-A87A-9FBA48091DD4}"/>
              </a:ext>
            </a:extLst>
          </p:cNvPr>
          <p:cNvSpPr>
            <a:spLocks noGrp="1"/>
          </p:cNvSpPr>
          <p:nvPr>
            <p:ph idx="1"/>
          </p:nvPr>
        </p:nvSpPr>
        <p:spPr/>
        <p:txBody>
          <a:bodyPr>
            <a:normAutofit lnSpcReduction="10000"/>
          </a:bodyPr>
          <a:lstStyle/>
          <a:p>
            <a:r>
              <a:rPr lang="id-ID" dirty="0"/>
              <a:t>Resource: Paper</a:t>
            </a:r>
            <a:r>
              <a:rPr lang="en-US" dirty="0"/>
              <a:t> Journal (Technical Paper, Survey Paper)</a:t>
            </a:r>
          </a:p>
          <a:p>
            <a:endParaRPr lang="id-ID" dirty="0"/>
          </a:p>
          <a:p>
            <a:r>
              <a:rPr lang="id-ID" dirty="0"/>
              <a:t>Masalah Penelitian K-</a:t>
            </a:r>
            <a:r>
              <a:rPr lang="id-ID" dirty="0" err="1"/>
              <a:t>Means</a:t>
            </a:r>
            <a:endParaRPr lang="id-ID" dirty="0"/>
          </a:p>
          <a:p>
            <a:pPr lvl="1"/>
            <a:r>
              <a:rPr lang="id-ID" dirty="0"/>
              <a:t>Penentuan Nilai K</a:t>
            </a:r>
          </a:p>
          <a:p>
            <a:pPr lvl="2"/>
            <a:r>
              <a:rPr lang="id-ID" dirty="0"/>
              <a:t>Metode Wedus (Wedus, 2017)</a:t>
            </a:r>
          </a:p>
          <a:p>
            <a:pPr lvl="2"/>
            <a:r>
              <a:rPr lang="id-ID" dirty="0"/>
              <a:t>Metode Bebek (Bebek, 2016)</a:t>
            </a:r>
          </a:p>
          <a:p>
            <a:pPr lvl="2"/>
            <a:r>
              <a:rPr lang="id-ID" dirty="0"/>
              <a:t>Metode </a:t>
            </a:r>
            <a:r>
              <a:rPr lang="id-ID" dirty="0" err="1"/>
              <a:t>Manyung</a:t>
            </a:r>
            <a:r>
              <a:rPr lang="id-ID" dirty="0"/>
              <a:t> (</a:t>
            </a:r>
            <a:r>
              <a:rPr lang="id-ID" dirty="0" err="1"/>
              <a:t>Manyung</a:t>
            </a:r>
            <a:r>
              <a:rPr lang="id-ID" dirty="0"/>
              <a:t>, 2018)</a:t>
            </a:r>
          </a:p>
          <a:p>
            <a:pPr lvl="2"/>
            <a:r>
              <a:rPr lang="id-ID" dirty="0"/>
              <a:t>....</a:t>
            </a:r>
          </a:p>
          <a:p>
            <a:pPr lvl="1"/>
            <a:r>
              <a:rPr lang="id-ID" dirty="0"/>
              <a:t>Penentuan </a:t>
            </a:r>
            <a:r>
              <a:rPr lang="id-ID" dirty="0" err="1"/>
              <a:t>Sentroid</a:t>
            </a:r>
            <a:r>
              <a:rPr lang="id-ID" dirty="0"/>
              <a:t> Awal</a:t>
            </a:r>
          </a:p>
          <a:p>
            <a:pPr lvl="2"/>
            <a:r>
              <a:rPr lang="id-ID" dirty="0"/>
              <a:t>Metode A (A, 2014)</a:t>
            </a:r>
          </a:p>
          <a:p>
            <a:pPr lvl="2"/>
            <a:r>
              <a:rPr lang="id-ID" dirty="0"/>
              <a:t>Metode B (B, 2013)</a:t>
            </a:r>
          </a:p>
          <a:p>
            <a:pPr lvl="2"/>
            <a:r>
              <a:rPr lang="id-ID" dirty="0"/>
              <a:t>Metode C (C, 2016)</a:t>
            </a:r>
          </a:p>
          <a:p>
            <a:pPr lvl="2"/>
            <a:r>
              <a:rPr lang="id-ID" dirty="0"/>
              <a:t>....</a:t>
            </a:r>
            <a:endParaRPr lang="en-US" dirty="0"/>
          </a:p>
        </p:txBody>
      </p:sp>
      <p:sp>
        <p:nvSpPr>
          <p:cNvPr id="4" name="Title 3">
            <a:extLst>
              <a:ext uri="{FF2B5EF4-FFF2-40B4-BE49-F238E27FC236}">
                <a16:creationId xmlns:a16="http://schemas.microsoft.com/office/drawing/2014/main" id="{332D350A-EE91-42AD-9E31-3B82C47B27A0}"/>
              </a:ext>
            </a:extLst>
          </p:cNvPr>
          <p:cNvSpPr>
            <a:spLocks noGrp="1"/>
          </p:cNvSpPr>
          <p:nvPr>
            <p:ph type="title"/>
          </p:nvPr>
        </p:nvSpPr>
        <p:spPr/>
        <p:txBody>
          <a:bodyPr/>
          <a:lstStyle/>
          <a:p>
            <a:r>
              <a:rPr lang="id-ID" dirty="0"/>
              <a:t>Masalah Penelitian k-</a:t>
            </a:r>
            <a:r>
              <a:rPr lang="id-ID" dirty="0" err="1"/>
              <a:t>Means</a:t>
            </a:r>
            <a:r>
              <a:rPr lang="id-ID" dirty="0"/>
              <a:t> </a:t>
            </a:r>
            <a:endParaRPr lang="en-US" dirty="0"/>
          </a:p>
        </p:txBody>
      </p:sp>
      <p:sp>
        <p:nvSpPr>
          <p:cNvPr id="5" name="Slide Number Placeholder 4">
            <a:extLst>
              <a:ext uri="{FF2B5EF4-FFF2-40B4-BE49-F238E27FC236}">
                <a16:creationId xmlns:a16="http://schemas.microsoft.com/office/drawing/2014/main" id="{8B68F4CC-054D-49F1-AD6A-2915DDE2092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116</a:t>
            </a:fld>
            <a:endParaRPr lang="en-US">
              <a:solidFill>
                <a:prstClr val="black">
                  <a:tint val="75000"/>
                </a:prstClr>
              </a:solidFill>
            </a:endParaRPr>
          </a:p>
        </p:txBody>
      </p:sp>
    </p:spTree>
    <p:extLst>
      <p:ext uri="{BB962C8B-B14F-4D97-AF65-F5344CB8AC3E}">
        <p14:creationId xmlns:p14="http://schemas.microsoft.com/office/powerpoint/2010/main" val="16075940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31D9D-6C2F-43CB-95A2-F9B6C01F36CB}"/>
              </a:ext>
            </a:extLst>
          </p:cNvPr>
          <p:cNvSpPr txBox="1"/>
          <p:nvPr/>
        </p:nvSpPr>
        <p:spPr>
          <a:xfrm rot="16200000">
            <a:off x="1233816" y="-1326147"/>
            <a:ext cx="6857998" cy="9510296"/>
          </a:xfrm>
          <a:prstGeom prst="rect">
            <a:avLst/>
          </a:prstGeom>
          <a:solidFill>
            <a:schemeClr val="accent1">
              <a:lumMod val="40000"/>
              <a:lumOff val="60000"/>
            </a:schemeClr>
          </a:solidFill>
        </p:spPr>
        <p:txBody>
          <a:bodyPr wrap="square" rtlCol="0">
            <a:spAutoFit/>
          </a:bodyPr>
          <a:lstStyle/>
          <a:p>
            <a:endParaRPr lang="id-ID" sz="1100" dirty="0">
              <a:latin typeface="+mn-lt"/>
            </a:endParaRPr>
          </a:p>
          <a:p>
            <a:r>
              <a:rPr lang="id-ID" sz="5400" dirty="0" err="1">
                <a:latin typeface="+mn-lt"/>
              </a:rPr>
              <a:t>Course</a:t>
            </a:r>
            <a:r>
              <a:rPr lang="id-ID" sz="5400" dirty="0">
                <a:latin typeface="+mn-lt"/>
              </a:rPr>
              <a:t>   </a:t>
            </a:r>
            <a:r>
              <a:rPr lang="id-ID" sz="5400" dirty="0" err="1">
                <a:latin typeface="+mn-lt"/>
              </a:rPr>
              <a:t>Outline</a:t>
            </a:r>
            <a:endParaRPr lang="id-ID" sz="6000"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en-US" dirty="0">
              <a:latin typeface="+mn-lt"/>
            </a:endParaRPr>
          </a:p>
        </p:txBody>
      </p:sp>
      <p:graphicFrame>
        <p:nvGraphicFramePr>
          <p:cNvPr id="5" name="Content Placeholder 4">
            <a:extLst>
              <a:ext uri="{FF2B5EF4-FFF2-40B4-BE49-F238E27FC236}">
                <a16:creationId xmlns:a16="http://schemas.microsoft.com/office/drawing/2014/main" id="{FBF95EFA-730A-4DE8-B366-472A25B6F05C}"/>
              </a:ext>
            </a:extLst>
          </p:cNvPr>
          <p:cNvGraphicFramePr>
            <a:graphicFrameLocks noGrp="1"/>
          </p:cNvGraphicFramePr>
          <p:nvPr>
            <p:ph idx="1"/>
            <p:extLst/>
          </p:nvPr>
        </p:nvGraphicFramePr>
        <p:xfrm>
          <a:off x="1066800" y="76200"/>
          <a:ext cx="7924800" cy="6553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F5E3E3A0-7F7E-4B6C-8A1F-D9B7A73AA7D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30559446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Literature Review</a:t>
            </a:r>
          </a:p>
        </p:txBody>
      </p:sp>
      <p:sp>
        <p:nvSpPr>
          <p:cNvPr id="3" name="Text Placeholder 2"/>
          <p:cNvSpPr>
            <a:spLocks noGrp="1"/>
          </p:cNvSpPr>
          <p:nvPr>
            <p:ph type="body" idx="1"/>
          </p:nvPr>
        </p:nvSpPr>
        <p:spPr>
          <a:xfrm>
            <a:off x="623888" y="4343400"/>
            <a:ext cx="7886700" cy="2057400"/>
          </a:xfrm>
        </p:spPr>
        <p:txBody>
          <a:bodyPr>
            <a:normAutofit/>
          </a:bodyPr>
          <a:lstStyle/>
          <a:p>
            <a:r>
              <a:rPr lang="en-US" dirty="0"/>
              <a:t>3.1 </a:t>
            </a:r>
            <a:r>
              <a:rPr lang="en-US" dirty="0" err="1"/>
              <a:t>Literatur</a:t>
            </a:r>
            <a:r>
              <a:rPr lang="en-US" dirty="0"/>
              <a:t> </a:t>
            </a:r>
            <a:r>
              <a:rPr lang="en-US" dirty="0" err="1"/>
              <a:t>Ilmiah</a:t>
            </a:r>
            <a:endParaRPr lang="en-US" dirty="0"/>
          </a:p>
          <a:p>
            <a:r>
              <a:rPr lang="en-US" dirty="0"/>
              <a:t>3.2 </a:t>
            </a:r>
            <a:r>
              <a:rPr lang="en-US" dirty="0" err="1"/>
              <a:t>Teknik</a:t>
            </a:r>
            <a:r>
              <a:rPr lang="en-US" dirty="0"/>
              <a:t> </a:t>
            </a:r>
            <a:r>
              <a:rPr lang="en-US" dirty="0" err="1"/>
              <a:t>Mengelola</a:t>
            </a:r>
            <a:r>
              <a:rPr lang="en-US" dirty="0"/>
              <a:t> Paper</a:t>
            </a:r>
          </a:p>
          <a:p>
            <a:r>
              <a:rPr lang="en-US" dirty="0"/>
              <a:t>3.3 </a:t>
            </a:r>
            <a:r>
              <a:rPr lang="en-US" dirty="0" err="1"/>
              <a:t>Teknik</a:t>
            </a:r>
            <a:r>
              <a:rPr lang="en-US" dirty="0"/>
              <a:t> </a:t>
            </a:r>
            <a:r>
              <a:rPr lang="en-US" dirty="0" err="1"/>
              <a:t>Mereview</a:t>
            </a:r>
            <a:r>
              <a:rPr lang="en-US" dirty="0"/>
              <a:t> Paper</a:t>
            </a:r>
          </a:p>
        </p:txBody>
      </p:sp>
      <p:sp>
        <p:nvSpPr>
          <p:cNvPr id="4" name="Slide Number Placeholder 3">
            <a:extLst>
              <a:ext uri="{FF2B5EF4-FFF2-40B4-BE49-F238E27FC236}">
                <a16:creationId xmlns:a16="http://schemas.microsoft.com/office/drawing/2014/main" id="{04D1F1AD-8F5F-4FE3-BCC4-DDBEC6CC902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15980962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3.1 </a:t>
            </a:r>
            <a:r>
              <a:rPr lang="en-US" sz="4000" dirty="0" err="1"/>
              <a:t>Literatur</a:t>
            </a:r>
            <a:r>
              <a:rPr lang="en-US" sz="4000" dirty="0"/>
              <a:t> </a:t>
            </a:r>
            <a:r>
              <a:rPr lang="en-US" sz="4000" dirty="0" err="1"/>
              <a:t>Ilmiah</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7B8BD79-96D4-4E57-BCEC-81F13ABD88F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9498843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001000" cy="5334000"/>
          </a:xfrm>
        </p:spPr>
        <p:txBody>
          <a:bodyPr>
            <a:normAutofit fontScale="70000" lnSpcReduction="20000"/>
          </a:bodyPr>
          <a:lstStyle/>
          <a:p>
            <a:r>
              <a:rPr lang="en-US" sz="3600" dirty="0" err="1"/>
              <a:t>Berangkat</a:t>
            </a:r>
            <a:r>
              <a:rPr lang="en-US" sz="3600" dirty="0"/>
              <a:t> </a:t>
            </a:r>
            <a:r>
              <a:rPr lang="en-US" sz="3600" dirty="0" err="1"/>
              <a:t>dari</a:t>
            </a:r>
            <a:r>
              <a:rPr lang="en-US" sz="3600" dirty="0"/>
              <a:t> </a:t>
            </a:r>
            <a:r>
              <a:rPr lang="en-US" sz="3600" dirty="0" err="1"/>
              <a:t>adanya</a:t>
            </a:r>
            <a:r>
              <a:rPr lang="en-US" sz="3600" dirty="0"/>
              <a:t> </a:t>
            </a:r>
            <a:r>
              <a:rPr lang="en-US" sz="3600" dirty="0" err="1">
                <a:solidFill>
                  <a:srgbClr val="C00000"/>
                </a:solidFill>
              </a:rPr>
              <a:t>masalah</a:t>
            </a:r>
            <a:r>
              <a:rPr lang="en-US" sz="3600" dirty="0">
                <a:solidFill>
                  <a:srgbClr val="C00000"/>
                </a:solidFill>
              </a:rPr>
              <a:t> </a:t>
            </a:r>
            <a:r>
              <a:rPr lang="en-US" sz="3600" dirty="0" err="1">
                <a:solidFill>
                  <a:srgbClr val="C00000"/>
                </a:solidFill>
              </a:rPr>
              <a:t>penelitian</a:t>
            </a:r>
            <a:endParaRPr lang="en-US" sz="3600" dirty="0"/>
          </a:p>
          <a:p>
            <a:pPr lvl="1"/>
            <a:r>
              <a:rPr lang="en-US" sz="3200" dirty="0"/>
              <a:t>yang </a:t>
            </a:r>
            <a:r>
              <a:rPr lang="en-US" sz="3200" dirty="0" err="1"/>
              <a:t>mungkin</a:t>
            </a:r>
            <a:r>
              <a:rPr lang="en-US" sz="3200" dirty="0"/>
              <a:t> </a:t>
            </a:r>
            <a:r>
              <a:rPr lang="en-US" sz="3200" dirty="0" err="1"/>
              <a:t>sudah</a:t>
            </a:r>
            <a:r>
              <a:rPr lang="en-US" sz="3200" dirty="0"/>
              <a:t> </a:t>
            </a:r>
            <a:r>
              <a:rPr lang="en-US" sz="3200" dirty="0" err="1"/>
              <a:t>diketahui</a:t>
            </a:r>
            <a:r>
              <a:rPr lang="en-US" sz="3200" dirty="0"/>
              <a:t> </a:t>
            </a:r>
            <a:r>
              <a:rPr lang="en-US" sz="3200" dirty="0" err="1"/>
              <a:t>metode</a:t>
            </a:r>
            <a:r>
              <a:rPr lang="en-US" sz="3200" dirty="0"/>
              <a:t> </a:t>
            </a:r>
            <a:r>
              <a:rPr lang="en-US" sz="3200" dirty="0" err="1"/>
              <a:t>pemecahannya</a:t>
            </a:r>
            <a:endParaRPr lang="en-US" sz="3200" dirty="0"/>
          </a:p>
          <a:p>
            <a:pPr lvl="1"/>
            <a:r>
              <a:rPr lang="en-US" sz="3200" dirty="0" err="1"/>
              <a:t>tapi</a:t>
            </a:r>
            <a:r>
              <a:rPr lang="en-US" sz="3200" dirty="0"/>
              <a:t> </a:t>
            </a:r>
            <a:r>
              <a:rPr lang="en-US" sz="3200" dirty="0" err="1"/>
              <a:t>belum</a:t>
            </a:r>
            <a:r>
              <a:rPr lang="en-US" sz="3200" dirty="0"/>
              <a:t> </a:t>
            </a:r>
            <a:r>
              <a:rPr lang="en-US" sz="3200" dirty="0" err="1"/>
              <a:t>diketahui</a:t>
            </a:r>
            <a:r>
              <a:rPr lang="en-US" sz="3200" dirty="0"/>
              <a:t> </a:t>
            </a:r>
            <a:r>
              <a:rPr lang="en-US" sz="3200" dirty="0" err="1">
                <a:solidFill>
                  <a:srgbClr val="0070C0"/>
                </a:solidFill>
              </a:rPr>
              <a:t>metode</a:t>
            </a:r>
            <a:r>
              <a:rPr lang="en-US" sz="3200" dirty="0">
                <a:solidFill>
                  <a:srgbClr val="0070C0"/>
                </a:solidFill>
              </a:rPr>
              <a:t> </a:t>
            </a:r>
            <a:r>
              <a:rPr lang="en-US" sz="3200" dirty="0" err="1">
                <a:solidFill>
                  <a:srgbClr val="0070C0"/>
                </a:solidFill>
              </a:rPr>
              <a:t>pemecahan</a:t>
            </a:r>
            <a:r>
              <a:rPr lang="en-US" sz="3200" dirty="0">
                <a:solidFill>
                  <a:srgbClr val="0070C0"/>
                </a:solidFill>
              </a:rPr>
              <a:t> yang </a:t>
            </a:r>
            <a:r>
              <a:rPr lang="en-US" sz="3200" dirty="0" err="1">
                <a:solidFill>
                  <a:srgbClr val="0070C0"/>
                </a:solidFill>
              </a:rPr>
              <a:t>lebih</a:t>
            </a:r>
            <a:r>
              <a:rPr lang="en-US" sz="3200" dirty="0">
                <a:solidFill>
                  <a:srgbClr val="0070C0"/>
                </a:solidFill>
              </a:rPr>
              <a:t> </a:t>
            </a:r>
            <a:r>
              <a:rPr lang="en-US" sz="3200" dirty="0" err="1">
                <a:solidFill>
                  <a:srgbClr val="0070C0"/>
                </a:solidFill>
              </a:rPr>
              <a:t>baik</a:t>
            </a:r>
            <a:r>
              <a:rPr lang="en-US" sz="3200" dirty="0">
                <a:solidFill>
                  <a:srgbClr val="0070C0"/>
                </a:solidFill>
              </a:rPr>
              <a:t> </a:t>
            </a:r>
          </a:p>
          <a:p>
            <a:endParaRPr lang="en-US" sz="3600" dirty="0"/>
          </a:p>
          <a:p>
            <a:pPr marL="0" indent="0">
              <a:buNone/>
            </a:pPr>
            <a:endParaRPr lang="en-US" sz="3600" dirty="0"/>
          </a:p>
          <a:p>
            <a:r>
              <a:rPr lang="en-US" sz="3600" dirty="0"/>
              <a:t>Research (</a:t>
            </a:r>
            <a:r>
              <a:rPr lang="en-US" sz="3600" dirty="0" err="1"/>
              <a:t>Inggris</a:t>
            </a:r>
            <a:r>
              <a:rPr lang="en-US" sz="3600" dirty="0"/>
              <a:t>) </a:t>
            </a:r>
            <a:r>
              <a:rPr lang="en-US" sz="3600" dirty="0" err="1"/>
              <a:t>dan</a:t>
            </a:r>
            <a:r>
              <a:rPr lang="en-US" sz="3600" dirty="0"/>
              <a:t> </a:t>
            </a:r>
            <a:r>
              <a:rPr lang="en-US" sz="3600" dirty="0" err="1"/>
              <a:t>recherche</a:t>
            </a:r>
            <a:r>
              <a:rPr lang="en-US" sz="3600" dirty="0"/>
              <a:t> (</a:t>
            </a:r>
            <a:r>
              <a:rPr lang="en-US" sz="3600" dirty="0" err="1"/>
              <a:t>Prancis</a:t>
            </a:r>
            <a:r>
              <a:rPr lang="en-US" sz="3600" dirty="0"/>
              <a:t>)</a:t>
            </a:r>
          </a:p>
          <a:p>
            <a:pPr lvl="1"/>
            <a:r>
              <a:rPr lang="en-US" sz="3100" dirty="0">
                <a:solidFill>
                  <a:srgbClr val="0070C0"/>
                </a:solidFill>
              </a:rPr>
              <a:t>re </a:t>
            </a:r>
            <a:r>
              <a:rPr lang="en-US" sz="3100" dirty="0"/>
              <a:t>(</a:t>
            </a:r>
            <a:r>
              <a:rPr lang="en-US" sz="3100" dirty="0" err="1"/>
              <a:t>kembali</a:t>
            </a:r>
            <a:r>
              <a:rPr lang="en-US" sz="3100" dirty="0"/>
              <a:t>)</a:t>
            </a:r>
          </a:p>
          <a:p>
            <a:pPr lvl="1"/>
            <a:r>
              <a:rPr lang="en-US" sz="3100" dirty="0">
                <a:solidFill>
                  <a:srgbClr val="0070C0"/>
                </a:solidFill>
              </a:rPr>
              <a:t>to search </a:t>
            </a:r>
            <a:r>
              <a:rPr lang="en-US" sz="3100" dirty="0"/>
              <a:t>(</a:t>
            </a:r>
            <a:r>
              <a:rPr lang="en-US" sz="3100" dirty="0" err="1"/>
              <a:t>mencari</a:t>
            </a:r>
            <a:r>
              <a:rPr lang="en-US" sz="3100" dirty="0"/>
              <a:t>)</a:t>
            </a:r>
          </a:p>
          <a:p>
            <a:pPr lvl="1"/>
            <a:endParaRPr lang="en-US" sz="2000" dirty="0">
              <a:solidFill>
                <a:srgbClr val="C00000"/>
              </a:solidFill>
            </a:endParaRPr>
          </a:p>
          <a:p>
            <a:endParaRPr lang="en-US" sz="3600" dirty="0"/>
          </a:p>
          <a:p>
            <a:endParaRPr lang="en-US" sz="2100" dirty="0"/>
          </a:p>
          <a:p>
            <a:r>
              <a:rPr lang="en-US" sz="3600" dirty="0"/>
              <a:t>The process of </a:t>
            </a:r>
            <a:r>
              <a:rPr lang="en-US" sz="3600" dirty="0">
                <a:solidFill>
                  <a:srgbClr val="C00000"/>
                </a:solidFill>
              </a:rPr>
              <a:t>exploring the unknown</a:t>
            </a:r>
            <a:r>
              <a:rPr lang="en-US" sz="3600" dirty="0"/>
              <a:t>, studying and </a:t>
            </a:r>
            <a:r>
              <a:rPr lang="en-US" sz="3600" dirty="0">
                <a:solidFill>
                  <a:srgbClr val="C00000"/>
                </a:solidFill>
              </a:rPr>
              <a:t>learning</a:t>
            </a:r>
            <a:r>
              <a:rPr lang="id-ID" sz="3600" dirty="0">
                <a:solidFill>
                  <a:srgbClr val="C00000"/>
                </a:solidFill>
              </a:rPr>
              <a:t> </a:t>
            </a:r>
            <a:r>
              <a:rPr lang="en-US" sz="3600" dirty="0">
                <a:solidFill>
                  <a:srgbClr val="C00000"/>
                </a:solidFill>
              </a:rPr>
              <a:t>new things</a:t>
            </a:r>
            <a:r>
              <a:rPr lang="en-US" sz="3600" dirty="0"/>
              <a:t>, </a:t>
            </a:r>
            <a:r>
              <a:rPr lang="en-US" sz="3600" dirty="0">
                <a:solidFill>
                  <a:srgbClr val="C00000"/>
                </a:solidFill>
              </a:rPr>
              <a:t>building new knowledge</a:t>
            </a:r>
            <a:r>
              <a:rPr lang="en-US" sz="3600" dirty="0"/>
              <a:t> about things that </a:t>
            </a:r>
            <a:r>
              <a:rPr lang="en-US" sz="3600" dirty="0">
                <a:solidFill>
                  <a:srgbClr val="C00000"/>
                </a:solidFill>
              </a:rPr>
              <a:t>no one has understood before</a:t>
            </a:r>
            <a:br>
              <a:rPr lang="id-ID" sz="3600" dirty="0"/>
            </a:br>
            <a:r>
              <a:rPr lang="id-ID" sz="3100" i="1" dirty="0"/>
              <a:t>(</a:t>
            </a:r>
            <a:r>
              <a:rPr lang="en-US" sz="3100" i="1" dirty="0" err="1"/>
              <a:t>Berndtsson</a:t>
            </a:r>
            <a:r>
              <a:rPr lang="id-ID" sz="3100" i="1" dirty="0"/>
              <a:t> et al., 2008)</a:t>
            </a:r>
            <a:endParaRPr lang="en-US" sz="3100" i="1" dirty="0"/>
          </a:p>
          <a:p>
            <a:endParaRPr lang="en-US" sz="3200" dirty="0"/>
          </a:p>
        </p:txBody>
      </p:sp>
      <p:sp>
        <p:nvSpPr>
          <p:cNvPr id="2" name="Title 1"/>
          <p:cNvSpPr>
            <a:spLocks noGrp="1"/>
          </p:cNvSpPr>
          <p:nvPr>
            <p:ph type="title"/>
          </p:nvPr>
        </p:nvSpPr>
        <p:spPr>
          <a:xfrm>
            <a:off x="609600" y="152400"/>
            <a:ext cx="8610600" cy="762000"/>
          </a:xfrm>
        </p:spPr>
        <p:txBody>
          <a:bodyPr/>
          <a:lstStyle/>
          <a:p>
            <a:r>
              <a:rPr lang="en-US" dirty="0" err="1"/>
              <a:t>Mengapa</a:t>
            </a:r>
            <a:r>
              <a:rPr lang="en-US" dirty="0"/>
              <a:t> </a:t>
            </a:r>
            <a:r>
              <a:rPr lang="en-US" dirty="0" err="1"/>
              <a:t>Melakukan</a:t>
            </a:r>
            <a:r>
              <a:rPr lang="en-US" dirty="0"/>
              <a:t> </a:t>
            </a:r>
            <a:r>
              <a:rPr lang="en-US" dirty="0" err="1"/>
              <a:t>Penelitian</a:t>
            </a:r>
            <a:r>
              <a:rPr lang="en-US" dirty="0"/>
              <a:t>?</a:t>
            </a:r>
            <a:endParaRPr lang="id-ID" dirty="0"/>
          </a:p>
        </p:txBody>
      </p:sp>
      <p:pic>
        <p:nvPicPr>
          <p:cNvPr id="6" name="Picture 3"/>
          <p:cNvPicPr>
            <a:picLocks noChangeAspect="1" noChangeArrowheads="1"/>
          </p:cNvPicPr>
          <p:nvPr/>
        </p:nvPicPr>
        <p:blipFill>
          <a:blip r:embed="rId4" cstate="print"/>
          <a:srcRect l="34188" t="11458" r="32430" b="5208"/>
          <a:stretch>
            <a:fillRect/>
          </a:stretch>
        </p:blipFill>
        <p:spPr bwMode="auto">
          <a:xfrm>
            <a:off x="6934200" y="2209800"/>
            <a:ext cx="1956601" cy="2577977"/>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0D4A1257-D1EC-4D39-8758-E81C761E2A4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12</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4333100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04800" y="914400"/>
            <a:ext cx="8458200" cy="5095220"/>
          </a:xfrm>
          <a:prstGeom prst="roundRect">
            <a:avLst/>
          </a:prstGeom>
          <a:solidFill>
            <a:srgbClr val="E5F2FB"/>
          </a:solidFill>
          <a:ln w="190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effectLst/>
              </a:rPr>
              <a:t>Literature Review</a:t>
            </a:r>
          </a:p>
          <a:p>
            <a:pPr algn="ctr"/>
            <a:endParaRPr lang="en-US" sz="2800" dirty="0">
              <a:solidFill>
                <a:schemeClr val="tx1"/>
              </a:solidFill>
              <a:effectLst/>
            </a:endParaRPr>
          </a:p>
          <a:p>
            <a:pPr algn="ctr"/>
            <a:endParaRPr lang="en-US" sz="14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p:txBody>
      </p:sp>
      <p:graphicFrame>
        <p:nvGraphicFramePr>
          <p:cNvPr id="6" name="Content Placeholder 4"/>
          <p:cNvGraphicFramePr>
            <a:graphicFrameLocks noGrp="1"/>
          </p:cNvGraphicFramePr>
          <p:nvPr>
            <p:ph idx="1"/>
            <p:extLst/>
          </p:nvPr>
        </p:nvGraphicFramePr>
        <p:xfrm>
          <a:off x="809625" y="1600200"/>
          <a:ext cx="7524750" cy="4114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Tahapan </a:t>
            </a:r>
            <a:r>
              <a:rPr lang="en-US" dirty="0" err="1"/>
              <a:t>Penelitian</a:t>
            </a:r>
            <a:r>
              <a:rPr lang="en-US" dirty="0"/>
              <a:t> Computing</a:t>
            </a:r>
          </a:p>
        </p:txBody>
      </p:sp>
      <p:sp>
        <p:nvSpPr>
          <p:cNvPr id="8" name="Rectangle 7"/>
          <p:cNvSpPr/>
          <p:nvPr/>
        </p:nvSpPr>
        <p:spPr>
          <a:xfrm>
            <a:off x="0" y="6096000"/>
            <a:ext cx="9144000" cy="523220"/>
          </a:xfrm>
          <a:prstGeom prst="rect">
            <a:avLst/>
          </a:prstGeom>
        </p:spPr>
        <p:txBody>
          <a:bodyPr wrap="square">
            <a:spAutoFit/>
          </a:bodyPr>
          <a:lstStyle/>
          <a:p>
            <a:r>
              <a:rPr lang="en-US" sz="1400" i="1" dirty="0">
                <a:effectLst/>
              </a:rPr>
              <a:t>*https://www.site.uottawa.ca/~bochmann/dsrg/how-to-do-good-research/</a:t>
            </a:r>
          </a:p>
          <a:p>
            <a:r>
              <a:rPr lang="en-US" sz="1400" i="1" dirty="0">
                <a:effectLst/>
              </a:rPr>
              <a:t>*http://romisatriawahono.net/2013/01/23/tahapan-memulai-penelitian-untuk-mahasiswa-galau/</a:t>
            </a:r>
          </a:p>
        </p:txBody>
      </p:sp>
      <p:sp>
        <p:nvSpPr>
          <p:cNvPr id="3" name="Slide Number Placeholder 2">
            <a:extLst>
              <a:ext uri="{FF2B5EF4-FFF2-40B4-BE49-F238E27FC236}">
                <a16:creationId xmlns:a16="http://schemas.microsoft.com/office/drawing/2014/main" id="{3957B587-10ED-4FDF-A091-0F50935EF71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16362768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sz="3200" dirty="0" err="1">
                <a:solidFill>
                  <a:srgbClr val="C00000"/>
                </a:solidFill>
              </a:rPr>
              <a:t>Memperdalam</a:t>
            </a:r>
            <a:r>
              <a:rPr lang="en-US" sz="3200" dirty="0">
                <a:solidFill>
                  <a:srgbClr val="C00000"/>
                </a:solidFill>
              </a:rPr>
              <a:t> </a:t>
            </a:r>
            <a:r>
              <a:rPr lang="en-US" sz="3200" dirty="0" err="1">
                <a:solidFill>
                  <a:srgbClr val="C00000"/>
                </a:solidFill>
              </a:rPr>
              <a:t>pengetahuan</a:t>
            </a:r>
            <a:r>
              <a:rPr lang="en-US" sz="3200" dirty="0">
                <a:solidFill>
                  <a:srgbClr val="C00000"/>
                </a:solidFill>
              </a:rPr>
              <a:t> </a:t>
            </a:r>
            <a:r>
              <a:rPr lang="en-US" sz="3200" dirty="0" err="1"/>
              <a:t>tentang</a:t>
            </a:r>
            <a:r>
              <a:rPr lang="id-ID" sz="3200" dirty="0"/>
              <a:t> </a:t>
            </a:r>
            <a:r>
              <a:rPr lang="en-US" sz="3200" dirty="0" err="1"/>
              <a:t>bidang</a:t>
            </a:r>
            <a:r>
              <a:rPr lang="id-ID" sz="3200" dirty="0"/>
              <a:t> dan topik</a:t>
            </a:r>
            <a:r>
              <a:rPr lang="en-US" sz="3200" dirty="0"/>
              <a:t> yang </a:t>
            </a:r>
            <a:r>
              <a:rPr lang="en-US" sz="3200" dirty="0" err="1"/>
              <a:t>diteliti</a:t>
            </a:r>
            <a:r>
              <a:rPr lang="id-ID" sz="3200" dirty="0"/>
              <a:t> (</a:t>
            </a:r>
            <a:r>
              <a:rPr lang="id-ID" sz="3200" i="1" dirty="0">
                <a:solidFill>
                  <a:srgbClr val="0070C0"/>
                </a:solidFill>
              </a:rPr>
              <a:t>Textbooks</a:t>
            </a:r>
            <a:r>
              <a:rPr lang="id-ID" sz="3200" dirty="0"/>
              <a:t>)</a:t>
            </a:r>
            <a:endParaRPr lang="en-US" sz="3200" dirty="0"/>
          </a:p>
          <a:p>
            <a:r>
              <a:rPr lang="en-US" sz="3200" dirty="0" err="1">
                <a:solidFill>
                  <a:srgbClr val="C00000"/>
                </a:solidFill>
              </a:rPr>
              <a:t>Memperdalam</a:t>
            </a:r>
            <a:r>
              <a:rPr lang="en-US" sz="3200" dirty="0">
                <a:solidFill>
                  <a:srgbClr val="C00000"/>
                </a:solidFill>
              </a:rPr>
              <a:t> </a:t>
            </a:r>
            <a:r>
              <a:rPr lang="en-US" sz="3200" dirty="0" err="1">
                <a:solidFill>
                  <a:srgbClr val="C00000"/>
                </a:solidFill>
              </a:rPr>
              <a:t>pengetahuan</a:t>
            </a:r>
            <a:r>
              <a:rPr lang="en-US" sz="3200" dirty="0">
                <a:solidFill>
                  <a:srgbClr val="C00000"/>
                </a:solidFill>
              </a:rPr>
              <a:t> </a:t>
            </a:r>
            <a:r>
              <a:rPr lang="en-US" sz="3200" dirty="0" err="1"/>
              <a:t>tentang</a:t>
            </a:r>
            <a:r>
              <a:rPr lang="id-ID" sz="3200" dirty="0"/>
              <a:t> topik</a:t>
            </a:r>
            <a:r>
              <a:rPr lang="en-US" sz="3200" dirty="0"/>
              <a:t> </a:t>
            </a:r>
            <a:r>
              <a:rPr lang="id-ID" sz="3200" dirty="0"/>
              <a:t>lebih detail </a:t>
            </a:r>
            <a:r>
              <a:rPr lang="en-US" sz="3200" dirty="0"/>
              <a:t>yang </a:t>
            </a:r>
            <a:r>
              <a:rPr lang="en-US" sz="3200" dirty="0" err="1"/>
              <a:t>diteliti</a:t>
            </a:r>
            <a:r>
              <a:rPr lang="id-ID" sz="3200" dirty="0"/>
              <a:t> (</a:t>
            </a:r>
            <a:r>
              <a:rPr lang="id-ID" sz="3200" i="1" dirty="0" err="1">
                <a:solidFill>
                  <a:srgbClr val="0070C0"/>
                </a:solidFill>
              </a:rPr>
              <a:t>Survey</a:t>
            </a:r>
            <a:r>
              <a:rPr lang="id-ID" sz="3200" i="1" dirty="0">
                <a:solidFill>
                  <a:srgbClr val="0070C0"/>
                </a:solidFill>
              </a:rPr>
              <a:t> Paper</a:t>
            </a:r>
            <a:r>
              <a:rPr lang="id-ID" sz="3200" dirty="0"/>
              <a:t>)</a:t>
            </a:r>
          </a:p>
          <a:p>
            <a:r>
              <a:rPr lang="en-US" sz="3200" dirty="0" err="1"/>
              <a:t>Mengetahui</a:t>
            </a:r>
            <a:r>
              <a:rPr lang="en-US" sz="3200" dirty="0"/>
              <a:t> </a:t>
            </a:r>
            <a:r>
              <a:rPr lang="en-US" sz="3200" dirty="0" err="1"/>
              <a:t>hasil</a:t>
            </a:r>
            <a:r>
              <a:rPr lang="en-US" sz="3200" dirty="0"/>
              <a:t> </a:t>
            </a:r>
            <a:r>
              <a:rPr lang="en-US" sz="3200" dirty="0" err="1">
                <a:solidFill>
                  <a:srgbClr val="C00000"/>
                </a:solidFill>
              </a:rPr>
              <a:t>penelitian</a:t>
            </a:r>
            <a:r>
              <a:rPr lang="en-US" sz="3200" dirty="0">
                <a:solidFill>
                  <a:srgbClr val="C00000"/>
                </a:solidFill>
              </a:rPr>
              <a:t> yang</a:t>
            </a:r>
            <a:r>
              <a:rPr lang="id-ID" sz="3200" dirty="0">
                <a:solidFill>
                  <a:srgbClr val="C00000"/>
                </a:solidFill>
              </a:rPr>
              <a:t> </a:t>
            </a:r>
            <a:r>
              <a:rPr lang="sv-SE" sz="3200" dirty="0">
                <a:solidFill>
                  <a:srgbClr val="C00000"/>
                </a:solidFill>
              </a:rPr>
              <a:t>berhubungan </a:t>
            </a:r>
            <a:r>
              <a:rPr lang="sv-SE" sz="3200" dirty="0"/>
              <a:t>dan yang sudah pernah</a:t>
            </a:r>
            <a:r>
              <a:rPr lang="id-ID" sz="3200" dirty="0"/>
              <a:t> </a:t>
            </a:r>
            <a:r>
              <a:rPr lang="en-US" sz="3200" dirty="0" err="1"/>
              <a:t>dilaksanakan</a:t>
            </a:r>
            <a:r>
              <a:rPr lang="en-US" sz="3200" dirty="0"/>
              <a:t> (Related Research)</a:t>
            </a:r>
            <a:r>
              <a:rPr lang="id-ID" sz="3200" dirty="0"/>
              <a:t> (</a:t>
            </a:r>
            <a:r>
              <a:rPr lang="id-ID" sz="3200" i="1" dirty="0" err="1">
                <a:solidFill>
                  <a:srgbClr val="0070C0"/>
                </a:solidFill>
              </a:rPr>
              <a:t>Technical</a:t>
            </a:r>
            <a:r>
              <a:rPr lang="id-ID" sz="3200" i="1" dirty="0">
                <a:solidFill>
                  <a:srgbClr val="0070C0"/>
                </a:solidFill>
              </a:rPr>
              <a:t> Paper</a:t>
            </a:r>
            <a:r>
              <a:rPr lang="id-ID" sz="3200" dirty="0"/>
              <a:t>)</a:t>
            </a:r>
            <a:endParaRPr lang="en-US" sz="3200" dirty="0"/>
          </a:p>
          <a:p>
            <a:r>
              <a:rPr lang="en-US" sz="3200" dirty="0" err="1"/>
              <a:t>Mengetahui</a:t>
            </a:r>
            <a:r>
              <a:rPr lang="en-US" sz="3200" dirty="0"/>
              <a:t> </a:t>
            </a:r>
            <a:r>
              <a:rPr lang="en-US" sz="3200" dirty="0" err="1"/>
              <a:t>perkembangan</a:t>
            </a:r>
            <a:r>
              <a:rPr lang="en-US" sz="3200" dirty="0"/>
              <a:t> </a:t>
            </a:r>
            <a:r>
              <a:rPr lang="en-US" sz="3200" dirty="0" err="1"/>
              <a:t>ilmu</a:t>
            </a:r>
            <a:r>
              <a:rPr lang="en-US" sz="3200" dirty="0"/>
              <a:t> </a:t>
            </a:r>
            <a:r>
              <a:rPr lang="en-US" sz="3200" dirty="0" err="1"/>
              <a:t>pada</a:t>
            </a:r>
            <a:r>
              <a:rPr lang="en-US" sz="3200" dirty="0"/>
              <a:t> </a:t>
            </a:r>
            <a:r>
              <a:rPr lang="en-US" sz="3200" dirty="0" err="1"/>
              <a:t>bidang</a:t>
            </a:r>
            <a:r>
              <a:rPr lang="en-US" sz="3200" dirty="0"/>
              <a:t> yang </a:t>
            </a:r>
            <a:r>
              <a:rPr lang="en-US" sz="3200" dirty="0" err="1"/>
              <a:t>kita</a:t>
            </a:r>
            <a:r>
              <a:rPr lang="en-US" sz="3200" dirty="0"/>
              <a:t> </a:t>
            </a:r>
            <a:r>
              <a:rPr lang="en-US" sz="3200" dirty="0" err="1"/>
              <a:t>pilih</a:t>
            </a:r>
            <a:r>
              <a:rPr lang="en-US" sz="3200" dirty="0"/>
              <a:t> (</a:t>
            </a:r>
            <a:r>
              <a:rPr lang="en-US" sz="3200" dirty="0">
                <a:solidFill>
                  <a:srgbClr val="C00000"/>
                </a:solidFill>
              </a:rPr>
              <a:t>state-of-the-art</a:t>
            </a:r>
            <a:r>
              <a:rPr lang="en-US" sz="3200" dirty="0"/>
              <a:t>)</a:t>
            </a:r>
            <a:r>
              <a:rPr lang="id-ID" sz="3200" dirty="0"/>
              <a:t> (</a:t>
            </a:r>
            <a:r>
              <a:rPr lang="id-ID" sz="3200" i="1" dirty="0" err="1">
                <a:solidFill>
                  <a:srgbClr val="0070C0"/>
                </a:solidFill>
              </a:rPr>
              <a:t>Technical</a:t>
            </a:r>
            <a:r>
              <a:rPr lang="id-ID" sz="3200" i="1" dirty="0">
                <a:solidFill>
                  <a:srgbClr val="0070C0"/>
                </a:solidFill>
              </a:rPr>
              <a:t> atau </a:t>
            </a:r>
            <a:r>
              <a:rPr lang="id-ID" sz="3200" i="1" dirty="0" err="1">
                <a:solidFill>
                  <a:srgbClr val="0070C0"/>
                </a:solidFill>
              </a:rPr>
              <a:t>Survey</a:t>
            </a:r>
            <a:r>
              <a:rPr lang="id-ID" sz="3200" i="1" dirty="0">
                <a:solidFill>
                  <a:srgbClr val="0070C0"/>
                </a:solidFill>
              </a:rPr>
              <a:t> Paper</a:t>
            </a:r>
            <a:r>
              <a:rPr lang="id-ID" sz="3200" dirty="0"/>
              <a:t>)</a:t>
            </a:r>
            <a:endParaRPr lang="en-US" sz="3200" dirty="0"/>
          </a:p>
          <a:p>
            <a:r>
              <a:rPr lang="en-US" sz="3200" dirty="0" err="1">
                <a:solidFill>
                  <a:srgbClr val="C00000"/>
                </a:solidFill>
              </a:rPr>
              <a:t>Memperjelas</a:t>
            </a:r>
            <a:r>
              <a:rPr lang="en-US" sz="3200" dirty="0">
                <a:solidFill>
                  <a:srgbClr val="C00000"/>
                </a:solidFill>
              </a:rPr>
              <a:t> </a:t>
            </a:r>
            <a:r>
              <a:rPr lang="en-US" sz="3200" dirty="0" err="1">
                <a:solidFill>
                  <a:srgbClr val="C00000"/>
                </a:solidFill>
              </a:rPr>
              <a:t>masalah</a:t>
            </a:r>
            <a:r>
              <a:rPr lang="en-US" sz="3200" dirty="0">
                <a:solidFill>
                  <a:srgbClr val="C00000"/>
                </a:solidFill>
              </a:rPr>
              <a:t> </a:t>
            </a:r>
            <a:r>
              <a:rPr lang="en-US" sz="3200" dirty="0" err="1"/>
              <a:t>penelitian</a:t>
            </a:r>
            <a:r>
              <a:rPr lang="id-ID" sz="3200" dirty="0"/>
              <a:t> (</a:t>
            </a:r>
            <a:r>
              <a:rPr lang="id-ID" sz="3200" i="1" dirty="0" err="1">
                <a:solidFill>
                  <a:srgbClr val="0070C0"/>
                </a:solidFill>
              </a:rPr>
              <a:t>Technical</a:t>
            </a:r>
            <a:r>
              <a:rPr lang="id-ID" sz="3200" i="1" dirty="0">
                <a:solidFill>
                  <a:srgbClr val="0070C0"/>
                </a:solidFill>
              </a:rPr>
              <a:t> Paper</a:t>
            </a:r>
            <a:r>
              <a:rPr lang="id-ID" sz="3200" dirty="0"/>
              <a:t>)</a:t>
            </a:r>
            <a:endParaRPr lang="en-US" sz="3200" dirty="0"/>
          </a:p>
          <a:p>
            <a:endParaRPr lang="en-US" sz="3200" dirty="0"/>
          </a:p>
        </p:txBody>
      </p:sp>
      <p:sp>
        <p:nvSpPr>
          <p:cNvPr id="4" name="Title 3"/>
          <p:cNvSpPr>
            <a:spLocks noGrp="1"/>
          </p:cNvSpPr>
          <p:nvPr>
            <p:ph type="title"/>
          </p:nvPr>
        </p:nvSpPr>
        <p:spPr/>
        <p:txBody>
          <a:bodyPr/>
          <a:lstStyle/>
          <a:p>
            <a:r>
              <a:rPr lang="en-US" dirty="0" err="1"/>
              <a:t>Manfaat</a:t>
            </a:r>
            <a:r>
              <a:rPr lang="en-US" dirty="0"/>
              <a:t> </a:t>
            </a:r>
            <a:r>
              <a:rPr lang="en-US" dirty="0" err="1"/>
              <a:t>Mereview</a:t>
            </a:r>
            <a:r>
              <a:rPr lang="en-US" dirty="0"/>
              <a:t> </a:t>
            </a:r>
            <a:r>
              <a:rPr lang="en-US" dirty="0" err="1"/>
              <a:t>Literatur</a:t>
            </a:r>
            <a:endParaRPr lang="id-ID" dirty="0"/>
          </a:p>
        </p:txBody>
      </p:sp>
      <p:sp>
        <p:nvSpPr>
          <p:cNvPr id="5" name="Slide Number Placeholder 4">
            <a:extLst>
              <a:ext uri="{FF2B5EF4-FFF2-40B4-BE49-F238E27FC236}">
                <a16:creationId xmlns:a16="http://schemas.microsoft.com/office/drawing/2014/main" id="{BC17EBE4-EAFC-428C-8A40-C6D4ACB1718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23492075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0"/>
            <a:ext cx="8134350" cy="5181600"/>
          </a:xfrm>
        </p:spPr>
        <p:txBody>
          <a:bodyPr>
            <a:normAutofit/>
          </a:bodyPr>
          <a:lstStyle/>
          <a:p>
            <a:pPr marL="514350" indent="-514350">
              <a:buFont typeface="+mj-lt"/>
              <a:buAutoNum type="arabicPeriod"/>
            </a:pPr>
            <a:r>
              <a:rPr lang="en-US" sz="3200" b="1" dirty="0">
                <a:solidFill>
                  <a:srgbClr val="C00000"/>
                </a:solidFill>
              </a:rPr>
              <a:t>Paper </a:t>
            </a:r>
            <a:r>
              <a:rPr lang="en-US" sz="3200" b="1" dirty="0" err="1">
                <a:solidFill>
                  <a:srgbClr val="C00000"/>
                </a:solidFill>
              </a:rPr>
              <a:t>dari</a:t>
            </a:r>
            <a:r>
              <a:rPr lang="en-US" sz="3200" b="1" dirty="0">
                <a:solidFill>
                  <a:srgbClr val="C00000"/>
                </a:solidFill>
              </a:rPr>
              <a:t> Journal</a:t>
            </a:r>
          </a:p>
          <a:p>
            <a:pPr marL="514350" indent="-514350">
              <a:buFont typeface="+mj-lt"/>
              <a:buAutoNum type="arabicPeriod"/>
            </a:pPr>
            <a:r>
              <a:rPr lang="en-US" sz="3200" dirty="0"/>
              <a:t>Paper </a:t>
            </a:r>
            <a:r>
              <a:rPr lang="en-US" sz="3200" dirty="0" err="1"/>
              <a:t>dari</a:t>
            </a:r>
            <a:r>
              <a:rPr lang="en-US" sz="3200" dirty="0"/>
              <a:t> Book Chapter</a:t>
            </a:r>
          </a:p>
          <a:p>
            <a:pPr marL="514350" indent="-514350">
              <a:buFont typeface="+mj-lt"/>
              <a:buAutoNum type="arabicPeriod"/>
            </a:pPr>
            <a:r>
              <a:rPr lang="en-US" sz="3200" dirty="0"/>
              <a:t>Paper </a:t>
            </a:r>
            <a:r>
              <a:rPr lang="en-US" sz="3200" dirty="0" err="1"/>
              <a:t>dari</a:t>
            </a:r>
            <a:r>
              <a:rPr lang="en-US" sz="3200" dirty="0"/>
              <a:t> Conference (Proceedings)</a:t>
            </a:r>
          </a:p>
          <a:p>
            <a:pPr marL="514350" indent="-514350">
              <a:buFont typeface="+mj-lt"/>
              <a:buAutoNum type="arabicPeriod"/>
            </a:pPr>
            <a:r>
              <a:rPr lang="en-US" sz="3200" dirty="0"/>
              <a:t>Thesis </a:t>
            </a:r>
            <a:r>
              <a:rPr lang="en-US" sz="3200" dirty="0" err="1"/>
              <a:t>dan</a:t>
            </a:r>
            <a:r>
              <a:rPr lang="en-US" sz="3200" dirty="0"/>
              <a:t> </a:t>
            </a:r>
            <a:r>
              <a:rPr lang="en-US" sz="3200" dirty="0" err="1"/>
              <a:t>Disertasi</a:t>
            </a:r>
            <a:endParaRPr lang="en-US" sz="3200" dirty="0"/>
          </a:p>
          <a:p>
            <a:pPr marL="514350" indent="-514350">
              <a:buFont typeface="+mj-lt"/>
              <a:buAutoNum type="arabicPeriod"/>
            </a:pPr>
            <a:r>
              <a:rPr lang="en-US" sz="3200" dirty="0"/>
              <a:t>Report (</a:t>
            </a:r>
            <a:r>
              <a:rPr lang="en-US" sz="3200" dirty="0" err="1"/>
              <a:t>Laporan</a:t>
            </a:r>
            <a:r>
              <a:rPr lang="en-US" sz="3200" dirty="0"/>
              <a:t>) </a:t>
            </a:r>
            <a:r>
              <a:rPr lang="en-US" sz="3200" dirty="0" err="1"/>
              <a:t>dari</a:t>
            </a:r>
            <a:r>
              <a:rPr lang="en-US" sz="3200" dirty="0"/>
              <a:t> </a:t>
            </a:r>
            <a:r>
              <a:rPr lang="en-US" sz="3200" dirty="0" err="1"/>
              <a:t>Organisasi</a:t>
            </a:r>
            <a:r>
              <a:rPr lang="en-US" sz="3200" dirty="0"/>
              <a:t> yang </a:t>
            </a:r>
            <a:r>
              <a:rPr lang="en-US" sz="3200" dirty="0" err="1"/>
              <a:t>Terpercaya</a:t>
            </a:r>
            <a:endParaRPr lang="en-US" sz="3200" dirty="0"/>
          </a:p>
          <a:p>
            <a:pPr marL="514350" indent="-514350">
              <a:buFont typeface="+mj-lt"/>
              <a:buAutoNum type="arabicPeriod"/>
            </a:pPr>
            <a:r>
              <a:rPr lang="en-US" sz="3200" dirty="0" err="1"/>
              <a:t>Buku</a:t>
            </a:r>
            <a:r>
              <a:rPr lang="en-US" sz="3200" dirty="0"/>
              <a:t> Textbook</a:t>
            </a:r>
          </a:p>
          <a:p>
            <a:pPr marL="514350" indent="-514350">
              <a:buFont typeface="+mj-lt"/>
              <a:buAutoNum type="arabicPeriod"/>
            </a:pPr>
            <a:endParaRPr lang="en-US" sz="3200" dirty="0"/>
          </a:p>
          <a:p>
            <a:pPr marL="0" indent="0">
              <a:buNone/>
            </a:pPr>
            <a:r>
              <a:rPr lang="en-US" sz="2000" i="1" dirty="0"/>
              <a:t>* </a:t>
            </a:r>
            <a:r>
              <a:rPr lang="en-US" sz="2000" i="1" dirty="0" err="1"/>
              <a:t>Prioritaskan</a:t>
            </a:r>
            <a:r>
              <a:rPr lang="en-US" sz="2000" i="1" dirty="0"/>
              <a:t> </a:t>
            </a:r>
            <a:r>
              <a:rPr lang="en-US" sz="2000" i="1" dirty="0" err="1"/>
              <a:t>mengambil</a:t>
            </a:r>
            <a:r>
              <a:rPr lang="en-US" sz="2000" i="1" dirty="0"/>
              <a:t> paper journal yang </a:t>
            </a:r>
            <a:r>
              <a:rPr lang="en-US" sz="2000" i="1" dirty="0" err="1"/>
              <a:t>terindeks</a:t>
            </a:r>
            <a:r>
              <a:rPr lang="en-US" sz="2000" i="1" dirty="0"/>
              <a:t> </a:t>
            </a:r>
            <a:r>
              <a:rPr lang="en-US" sz="2000" i="1" dirty="0" err="1"/>
              <a:t>oleh</a:t>
            </a:r>
            <a:r>
              <a:rPr lang="en-US" sz="2000" i="1" dirty="0"/>
              <a:t> </a:t>
            </a:r>
            <a:r>
              <a:rPr lang="en-US" sz="2000" i="1" dirty="0">
                <a:solidFill>
                  <a:srgbClr val="C00000"/>
                </a:solidFill>
              </a:rPr>
              <a:t>ISI</a:t>
            </a:r>
            <a:r>
              <a:rPr lang="en-US" sz="2000" i="1" dirty="0"/>
              <a:t> </a:t>
            </a:r>
            <a:r>
              <a:rPr lang="en-US" sz="2000" i="1" dirty="0" err="1"/>
              <a:t>dan</a:t>
            </a:r>
            <a:r>
              <a:rPr lang="en-US" sz="2000" i="1" dirty="0"/>
              <a:t> </a:t>
            </a:r>
            <a:r>
              <a:rPr lang="en-US" sz="2000" i="1" dirty="0">
                <a:solidFill>
                  <a:srgbClr val="C00000"/>
                </a:solidFill>
              </a:rPr>
              <a:t>SCOPUS</a:t>
            </a:r>
            <a:r>
              <a:rPr lang="en-US" sz="2000" i="1" dirty="0"/>
              <a:t>, </a:t>
            </a:r>
            <a:r>
              <a:rPr lang="en-US" sz="2000" i="1" dirty="0" err="1"/>
              <a:t>cek</a:t>
            </a:r>
            <a:r>
              <a:rPr lang="en-US" sz="2000" i="1" dirty="0"/>
              <a:t> </a:t>
            </a:r>
            <a:r>
              <a:rPr lang="en-US" sz="2000" i="1" dirty="0" err="1"/>
              <a:t>dengan</a:t>
            </a:r>
            <a:r>
              <a:rPr lang="en-US" sz="2000" i="1" dirty="0"/>
              <a:t> http://scimagojr.com</a:t>
            </a:r>
          </a:p>
          <a:p>
            <a:pPr marL="514350" indent="-514350">
              <a:buFont typeface="+mj-lt"/>
              <a:buAutoNum type="arabicPeriod"/>
            </a:pPr>
            <a:endParaRPr lang="en-US" sz="3200" dirty="0"/>
          </a:p>
          <a:p>
            <a:pPr marL="514350" indent="-514350">
              <a:buFont typeface="+mj-lt"/>
              <a:buAutoNum type="arabicPeriod"/>
            </a:pPr>
            <a:endParaRPr lang="en-US" sz="3200" dirty="0"/>
          </a:p>
        </p:txBody>
      </p:sp>
      <p:sp>
        <p:nvSpPr>
          <p:cNvPr id="2" name="Title 1"/>
          <p:cNvSpPr>
            <a:spLocks noGrp="1"/>
          </p:cNvSpPr>
          <p:nvPr>
            <p:ph type="title"/>
          </p:nvPr>
        </p:nvSpPr>
        <p:spPr/>
        <p:txBody>
          <a:bodyPr/>
          <a:lstStyle/>
          <a:p>
            <a:r>
              <a:rPr lang="en-US" dirty="0" err="1"/>
              <a:t>Jenis</a:t>
            </a:r>
            <a:r>
              <a:rPr lang="en-US" dirty="0"/>
              <a:t> </a:t>
            </a:r>
            <a:r>
              <a:rPr lang="en-US" dirty="0" err="1"/>
              <a:t>Literatur</a:t>
            </a:r>
            <a:r>
              <a:rPr lang="en-US" dirty="0"/>
              <a:t> </a:t>
            </a:r>
            <a:r>
              <a:rPr lang="en-US" dirty="0" err="1"/>
              <a:t>Ilmiah</a:t>
            </a:r>
            <a:endParaRPr lang="en-US" dirty="0"/>
          </a:p>
        </p:txBody>
      </p:sp>
      <p:sp>
        <p:nvSpPr>
          <p:cNvPr id="4" name="Slide Number Placeholder 3">
            <a:extLst>
              <a:ext uri="{FF2B5EF4-FFF2-40B4-BE49-F238E27FC236}">
                <a16:creationId xmlns:a16="http://schemas.microsoft.com/office/drawing/2014/main" id="{76C76475-A40D-44CD-BA3D-B1EADFE2278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122</a:t>
            </a:fld>
            <a:endParaRPr lang="en-US">
              <a:solidFill>
                <a:prstClr val="black">
                  <a:tint val="75000"/>
                </a:prstClr>
              </a:solidFill>
            </a:endParaRPr>
          </a:p>
        </p:txBody>
      </p:sp>
    </p:spTree>
    <p:extLst>
      <p:ext uri="{BB962C8B-B14F-4D97-AF65-F5344CB8AC3E}">
        <p14:creationId xmlns:p14="http://schemas.microsoft.com/office/powerpoint/2010/main" val="26816169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grpSp>
        <p:nvGrpSpPr>
          <p:cNvPr id="8" name="Group 7"/>
          <p:cNvGrpSpPr/>
          <p:nvPr/>
        </p:nvGrpSpPr>
        <p:grpSpPr>
          <a:xfrm>
            <a:off x="0" y="0"/>
            <a:ext cx="9156700" cy="6581378"/>
            <a:chOff x="0" y="0"/>
            <a:chExt cx="9156700" cy="6581378"/>
          </a:xfrm>
        </p:grpSpPr>
        <p:pic>
          <p:nvPicPr>
            <p:cNvPr id="5" name="Picture 4"/>
            <p:cNvPicPr>
              <a:picLocks noChangeAspect="1"/>
            </p:cNvPicPr>
            <p:nvPr/>
          </p:nvPicPr>
          <p:blipFill rotWithShape="1">
            <a:blip r:embed="rId2"/>
            <a:srcRect l="19166" t="12963" r="27501" b="18889"/>
            <a:stretch/>
          </p:blipFill>
          <p:spPr>
            <a:xfrm>
              <a:off x="0" y="0"/>
              <a:ext cx="9156700" cy="6581378"/>
            </a:xfrm>
            <a:prstGeom prst="rect">
              <a:avLst/>
            </a:prstGeom>
          </p:spPr>
        </p:pic>
        <p:sp>
          <p:nvSpPr>
            <p:cNvPr id="7" name="Rounded Rectangle 6"/>
            <p:cNvSpPr/>
            <p:nvPr/>
          </p:nvSpPr>
          <p:spPr>
            <a:xfrm>
              <a:off x="2032000" y="1219200"/>
              <a:ext cx="6731000" cy="2090540"/>
            </a:xfrm>
            <a:prstGeom prst="round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6" name="Slide Number Placeholder 5">
            <a:extLst>
              <a:ext uri="{FF2B5EF4-FFF2-40B4-BE49-F238E27FC236}">
                <a16:creationId xmlns:a16="http://schemas.microsoft.com/office/drawing/2014/main" id="{543E3FF7-4D85-4BBC-B63C-90191991198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11849331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450" y="1143000"/>
            <a:ext cx="7886700" cy="5333549"/>
          </a:xfrm>
        </p:spPr>
        <p:txBody>
          <a:bodyPr/>
          <a:lstStyle/>
          <a:p>
            <a:endParaRPr lang="id-ID"/>
          </a:p>
        </p:txBody>
      </p:sp>
      <p:sp>
        <p:nvSpPr>
          <p:cNvPr id="2" name="Title 1"/>
          <p:cNvSpPr>
            <a:spLocks noGrp="1"/>
          </p:cNvSpPr>
          <p:nvPr>
            <p:ph type="title"/>
          </p:nvPr>
        </p:nvSpPr>
        <p:spPr>
          <a:xfrm>
            <a:off x="552449" y="152399"/>
            <a:ext cx="8501495" cy="685801"/>
          </a:xfrm>
        </p:spPr>
        <p:txBody>
          <a:bodyPr/>
          <a:lstStyle/>
          <a:p>
            <a:endParaRPr lang="id-ID"/>
          </a:p>
        </p:txBody>
      </p:sp>
      <p:grpSp>
        <p:nvGrpSpPr>
          <p:cNvPr id="8" name="Group 7"/>
          <p:cNvGrpSpPr/>
          <p:nvPr/>
        </p:nvGrpSpPr>
        <p:grpSpPr>
          <a:xfrm>
            <a:off x="76200" y="27726"/>
            <a:ext cx="8991600" cy="6813947"/>
            <a:chOff x="152400" y="27726"/>
            <a:chExt cx="8991600" cy="6813947"/>
          </a:xfrm>
        </p:grpSpPr>
        <p:pic>
          <p:nvPicPr>
            <p:cNvPr id="5" name="Picture 4"/>
            <p:cNvPicPr>
              <a:picLocks noChangeAspect="1"/>
            </p:cNvPicPr>
            <p:nvPr/>
          </p:nvPicPr>
          <p:blipFill rotWithShape="1">
            <a:blip r:embed="rId2"/>
            <a:srcRect l="19167" t="12963" r="27500" b="15185"/>
            <a:stretch/>
          </p:blipFill>
          <p:spPr>
            <a:xfrm>
              <a:off x="152400" y="27726"/>
              <a:ext cx="8991600" cy="6813947"/>
            </a:xfrm>
            <a:prstGeom prst="rect">
              <a:avLst/>
            </a:prstGeom>
          </p:spPr>
        </p:pic>
        <p:sp>
          <p:nvSpPr>
            <p:cNvPr id="6" name="Rounded Rectangle 5"/>
            <p:cNvSpPr/>
            <p:nvPr/>
          </p:nvSpPr>
          <p:spPr>
            <a:xfrm>
              <a:off x="381000" y="4780845"/>
              <a:ext cx="1809750" cy="1878266"/>
            </a:xfrm>
            <a:prstGeom prst="round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ounded Rectangle 6"/>
            <p:cNvSpPr/>
            <p:nvPr/>
          </p:nvSpPr>
          <p:spPr>
            <a:xfrm>
              <a:off x="2286000" y="3429001"/>
              <a:ext cx="6762750" cy="1905000"/>
            </a:xfrm>
            <a:prstGeom prst="round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9" name="Slide Number Placeholder 8">
            <a:extLst>
              <a:ext uri="{FF2B5EF4-FFF2-40B4-BE49-F238E27FC236}">
                <a16:creationId xmlns:a16="http://schemas.microsoft.com/office/drawing/2014/main" id="{1A2BD1F1-2C2C-47E8-AA01-AEC403B4CE5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124</a:t>
            </a:fld>
            <a:endParaRPr lang="en-US">
              <a:solidFill>
                <a:prstClr val="black">
                  <a:tint val="75000"/>
                </a:prstClr>
              </a:solidFill>
            </a:endParaRPr>
          </a:p>
        </p:txBody>
      </p:sp>
    </p:spTree>
    <p:extLst>
      <p:ext uri="{BB962C8B-B14F-4D97-AF65-F5344CB8AC3E}">
        <p14:creationId xmlns:p14="http://schemas.microsoft.com/office/powerpoint/2010/main" val="31472105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grpSp>
        <p:nvGrpSpPr>
          <p:cNvPr id="4" name="Group 3"/>
          <p:cNvGrpSpPr/>
          <p:nvPr/>
        </p:nvGrpSpPr>
        <p:grpSpPr>
          <a:xfrm>
            <a:off x="0" y="0"/>
            <a:ext cx="9144000" cy="6927656"/>
            <a:chOff x="0" y="0"/>
            <a:chExt cx="9144000" cy="6927656"/>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923" t="6718" r="28539" b="18478"/>
            <a:stretch/>
          </p:blipFill>
          <p:spPr bwMode="auto">
            <a:xfrm>
              <a:off x="0" y="0"/>
              <a:ext cx="9144000" cy="692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bwMode="auto">
            <a:xfrm>
              <a:off x="76200" y="3276600"/>
              <a:ext cx="1828800" cy="2286000"/>
            </a:xfrm>
            <a:prstGeom prst="roundRect">
              <a:avLst/>
            </a:prstGeom>
            <a:noFill/>
            <a:ln w="38100" cap="flat" cmpd="sng" algn="ctr">
              <a:solidFill>
                <a:srgbClr val="00B0F0"/>
              </a:solidFill>
              <a:prstDash val="sysDash"/>
              <a:round/>
              <a:headEnd type="none" w="med" len="med"/>
              <a:tailEnd type="none" w="med" len="med"/>
            </a:ln>
            <a:effectLst/>
          </p:spPr>
          <p:txBody>
            <a:bodyPr vert="horz" wrap="square" lIns="91440" tIns="91440" rIns="91440" bIns="9144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30000"/>
                </a:spcBef>
                <a:spcAft>
                  <a:spcPct val="10000"/>
                </a:spcAft>
                <a:buClrTx/>
                <a:buSzTx/>
                <a:buFontTx/>
                <a:buNone/>
                <a:tabLst/>
              </a:pPr>
              <a:endParaRPr kumimoji="0" lang="en-US" sz="2400" b="0" i="0" u="none" strike="noStrike" cap="none" normalizeH="0" baseline="0">
                <a:ln>
                  <a:noFill/>
                </a:ln>
                <a:solidFill>
                  <a:schemeClr val="tx1"/>
                </a:solidFill>
                <a:effectLst/>
                <a:latin typeface="Arial" pitchFamily="34" charset="0"/>
              </a:endParaRPr>
            </a:p>
          </p:txBody>
        </p:sp>
      </p:grpSp>
      <p:sp>
        <p:nvSpPr>
          <p:cNvPr id="7" name="Slide Number Placeholder 6">
            <a:extLst>
              <a:ext uri="{FF2B5EF4-FFF2-40B4-BE49-F238E27FC236}">
                <a16:creationId xmlns:a16="http://schemas.microsoft.com/office/drawing/2014/main" id="{48718E61-D4BF-4CD9-B510-59C6452C459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125</a:t>
            </a:fld>
            <a:endParaRPr lang="en-US">
              <a:solidFill>
                <a:prstClr val="black">
                  <a:tint val="75000"/>
                </a:prstClr>
              </a:solidFill>
            </a:endParaRPr>
          </a:p>
        </p:txBody>
      </p:sp>
    </p:spTree>
    <p:extLst>
      <p:ext uri="{BB962C8B-B14F-4D97-AF65-F5344CB8AC3E}">
        <p14:creationId xmlns:p14="http://schemas.microsoft.com/office/powerpoint/2010/main" val="11689538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0"/>
            <a:ext cx="8286750" cy="5486400"/>
          </a:xfrm>
        </p:spPr>
        <p:txBody>
          <a:bodyPr>
            <a:normAutofit fontScale="92500" lnSpcReduction="10000"/>
          </a:bodyPr>
          <a:lstStyle/>
          <a:p>
            <a:pPr marL="514350" indent="-514350">
              <a:buFont typeface="+mj-lt"/>
              <a:buAutoNum type="arabicPeriod"/>
            </a:pPr>
            <a:r>
              <a:rPr lang="en-US" dirty="0">
                <a:solidFill>
                  <a:srgbClr val="C00000"/>
                </a:solidFill>
              </a:rPr>
              <a:t>Thomson Reuters Web of Science</a:t>
            </a:r>
          </a:p>
          <a:p>
            <a:pPr lvl="1"/>
            <a:r>
              <a:rPr lang="en-US" dirty="0"/>
              <a:t>Since 1963, formerly produced by ISI, 12032 journals are indexed</a:t>
            </a:r>
          </a:p>
          <a:p>
            <a:pPr lvl="1"/>
            <a:r>
              <a:rPr lang="en-US" dirty="0" err="1"/>
              <a:t>Pengindeks</a:t>
            </a:r>
            <a:r>
              <a:rPr lang="en-US" dirty="0"/>
              <a:t> journal yang </a:t>
            </a:r>
            <a:r>
              <a:rPr lang="en-US" dirty="0" err="1"/>
              <a:t>memiliki</a:t>
            </a:r>
            <a:r>
              <a:rPr lang="en-US" dirty="0"/>
              <a:t> level paling </a:t>
            </a:r>
            <a:r>
              <a:rPr lang="en-US" dirty="0" err="1"/>
              <a:t>baik</a:t>
            </a:r>
            <a:endParaRPr lang="en-US" dirty="0"/>
          </a:p>
          <a:p>
            <a:pPr lvl="1"/>
            <a:r>
              <a:rPr lang="en-US" dirty="0"/>
              <a:t> </a:t>
            </a:r>
            <a:r>
              <a:rPr lang="en-US" i="1" dirty="0"/>
              <a:t>http://wokinfo.com</a:t>
            </a:r>
          </a:p>
          <a:p>
            <a:pPr marL="514350" indent="-514350">
              <a:buFont typeface="+mj-lt"/>
              <a:buAutoNum type="arabicPeriod"/>
            </a:pPr>
            <a:r>
              <a:rPr lang="en-US" dirty="0">
                <a:solidFill>
                  <a:srgbClr val="C00000"/>
                </a:solidFill>
              </a:rPr>
              <a:t>Scopus </a:t>
            </a:r>
          </a:p>
          <a:p>
            <a:pPr lvl="1"/>
            <a:r>
              <a:rPr lang="en-US" dirty="0"/>
              <a:t>Launched by Elsevier in 2004, 20000 journals, conference papers  and other are indexed</a:t>
            </a:r>
          </a:p>
          <a:p>
            <a:pPr lvl="1"/>
            <a:r>
              <a:rPr lang="en-US" dirty="0" err="1"/>
              <a:t>Pengindeks</a:t>
            </a:r>
            <a:r>
              <a:rPr lang="en-US" dirty="0"/>
              <a:t> journal level standard, </a:t>
            </a:r>
            <a:r>
              <a:rPr lang="en-US" dirty="0" err="1"/>
              <a:t>biasa</a:t>
            </a:r>
            <a:r>
              <a:rPr lang="en-US" dirty="0"/>
              <a:t> </a:t>
            </a:r>
            <a:r>
              <a:rPr lang="en-US" dirty="0" err="1"/>
              <a:t>untuk</a:t>
            </a:r>
            <a:r>
              <a:rPr lang="en-US" dirty="0"/>
              <a:t> </a:t>
            </a:r>
            <a:r>
              <a:rPr lang="en-US" dirty="0" err="1"/>
              <a:t>syarat</a:t>
            </a:r>
            <a:r>
              <a:rPr lang="en-US" dirty="0"/>
              <a:t> </a:t>
            </a:r>
            <a:r>
              <a:rPr lang="en-US" dirty="0" err="1"/>
              <a:t>menyelesaikan</a:t>
            </a:r>
            <a:r>
              <a:rPr lang="en-US" dirty="0"/>
              <a:t> PhD</a:t>
            </a:r>
          </a:p>
          <a:p>
            <a:pPr lvl="1"/>
            <a:r>
              <a:rPr lang="en-US" i="1" dirty="0"/>
              <a:t>http://scopus.com </a:t>
            </a:r>
            <a:endParaRPr lang="id-ID" i="1" dirty="0"/>
          </a:p>
          <a:p>
            <a:pPr marL="514350" indent="-514350">
              <a:buFont typeface="+mj-lt"/>
              <a:buAutoNum type="arabicPeriod"/>
            </a:pPr>
            <a:r>
              <a:rPr lang="en-US" dirty="0">
                <a:solidFill>
                  <a:srgbClr val="C00000"/>
                </a:solidFill>
              </a:rPr>
              <a:t>Google Scholar</a:t>
            </a:r>
          </a:p>
          <a:p>
            <a:pPr lvl="1"/>
            <a:r>
              <a:rPr lang="en-US" dirty="0"/>
              <a:t>Launched in 2004, </a:t>
            </a:r>
            <a:r>
              <a:rPr lang="en-US" dirty="0" err="1"/>
              <a:t>mengindeks</a:t>
            </a:r>
            <a:r>
              <a:rPr lang="en-US" dirty="0"/>
              <a:t> </a:t>
            </a:r>
            <a:r>
              <a:rPr lang="en-US" dirty="0" err="1"/>
              <a:t>semua</a:t>
            </a:r>
            <a:r>
              <a:rPr lang="en-US" dirty="0"/>
              <a:t> </a:t>
            </a:r>
            <a:r>
              <a:rPr lang="en-US" dirty="0" err="1"/>
              <a:t>publikasi</a:t>
            </a:r>
            <a:r>
              <a:rPr lang="en-US" dirty="0"/>
              <a:t> </a:t>
            </a:r>
            <a:r>
              <a:rPr lang="en-US" dirty="0" err="1"/>
              <a:t>ilmiah</a:t>
            </a:r>
            <a:r>
              <a:rPr lang="en-US" dirty="0"/>
              <a:t> yang online</a:t>
            </a:r>
          </a:p>
          <a:p>
            <a:pPr lvl="1"/>
            <a:r>
              <a:rPr lang="en-US" i="1" dirty="0"/>
              <a:t>http://scholar.google.com</a:t>
            </a:r>
          </a:p>
          <a:p>
            <a:pPr marL="461962" lvl="1" indent="0">
              <a:buNone/>
            </a:pPr>
            <a:endParaRPr lang="en-US" sz="700" i="1" dirty="0"/>
          </a:p>
          <a:p>
            <a:pPr marL="461962" lvl="1" indent="0" algn="r">
              <a:buNone/>
            </a:pPr>
            <a:r>
              <a:rPr lang="en-US" sz="2000" i="1" dirty="0">
                <a:solidFill>
                  <a:srgbClr val="0070C0"/>
                </a:solidFill>
              </a:rPr>
              <a:t>* </a:t>
            </a:r>
            <a:r>
              <a:rPr lang="en-US" sz="2000" i="1" dirty="0" err="1">
                <a:solidFill>
                  <a:srgbClr val="0070C0"/>
                </a:solidFill>
              </a:rPr>
              <a:t>Organisasi</a:t>
            </a:r>
            <a:r>
              <a:rPr lang="en-US" sz="2000" i="1" dirty="0">
                <a:solidFill>
                  <a:srgbClr val="0070C0"/>
                </a:solidFill>
              </a:rPr>
              <a:t> </a:t>
            </a:r>
            <a:r>
              <a:rPr lang="en-US" sz="2000" i="1" dirty="0" err="1">
                <a:solidFill>
                  <a:srgbClr val="0070C0"/>
                </a:solidFill>
              </a:rPr>
              <a:t>pengindeks</a:t>
            </a:r>
            <a:r>
              <a:rPr lang="en-US" sz="2000" i="1" dirty="0">
                <a:solidFill>
                  <a:srgbClr val="0070C0"/>
                </a:solidFill>
              </a:rPr>
              <a:t> journal </a:t>
            </a:r>
            <a:r>
              <a:rPr lang="en-US" sz="2000" i="1" dirty="0" err="1">
                <a:solidFill>
                  <a:srgbClr val="0070C0"/>
                </a:solidFill>
              </a:rPr>
              <a:t>selain</a:t>
            </a:r>
            <a:r>
              <a:rPr lang="en-US" sz="2000" i="1" dirty="0">
                <a:solidFill>
                  <a:srgbClr val="0070C0"/>
                </a:solidFill>
              </a:rPr>
              <a:t> di </a:t>
            </a:r>
            <a:r>
              <a:rPr lang="en-US" sz="2000" i="1" dirty="0" err="1">
                <a:solidFill>
                  <a:srgbClr val="0070C0"/>
                </a:solidFill>
              </a:rPr>
              <a:t>atas</a:t>
            </a:r>
            <a:r>
              <a:rPr lang="en-US" sz="2000" i="1" dirty="0">
                <a:solidFill>
                  <a:srgbClr val="0070C0"/>
                </a:solidFill>
              </a:rPr>
              <a:t> (EBSCO, DBLP, </a:t>
            </a:r>
            <a:r>
              <a:rPr lang="en-US" sz="2000" i="1" dirty="0" err="1">
                <a:solidFill>
                  <a:srgbClr val="0070C0"/>
                </a:solidFill>
              </a:rPr>
              <a:t>ProQuest</a:t>
            </a:r>
            <a:r>
              <a:rPr lang="en-US" sz="2000" i="1" dirty="0">
                <a:solidFill>
                  <a:srgbClr val="0070C0"/>
                </a:solidFill>
              </a:rPr>
              <a:t>, </a:t>
            </a:r>
            <a:r>
              <a:rPr lang="en-US" sz="2000" i="1" dirty="0" err="1">
                <a:solidFill>
                  <a:srgbClr val="0070C0"/>
                </a:solidFill>
              </a:rPr>
              <a:t>dsb</a:t>
            </a:r>
            <a:r>
              <a:rPr lang="en-US" sz="2000" i="1" dirty="0">
                <a:solidFill>
                  <a:srgbClr val="0070C0"/>
                </a:solidFill>
              </a:rPr>
              <a:t>), </a:t>
            </a:r>
            <a:r>
              <a:rPr lang="en-US" sz="2000" i="1" dirty="0" err="1">
                <a:solidFill>
                  <a:srgbClr val="0070C0"/>
                </a:solidFill>
              </a:rPr>
              <a:t>boleh</a:t>
            </a:r>
            <a:r>
              <a:rPr lang="en-US" sz="2000" i="1" dirty="0">
                <a:solidFill>
                  <a:srgbClr val="0070C0"/>
                </a:solidFill>
              </a:rPr>
              <a:t> </a:t>
            </a:r>
            <a:r>
              <a:rPr lang="en-US" sz="2000" i="1" dirty="0" err="1">
                <a:solidFill>
                  <a:srgbClr val="0070C0"/>
                </a:solidFill>
              </a:rPr>
              <a:t>dikatakan</a:t>
            </a:r>
            <a:r>
              <a:rPr lang="en-US" sz="2000" i="1" dirty="0">
                <a:solidFill>
                  <a:srgbClr val="0070C0"/>
                </a:solidFill>
              </a:rPr>
              <a:t> </a:t>
            </a:r>
            <a:r>
              <a:rPr lang="en-US" sz="2000" i="1" dirty="0" err="1">
                <a:solidFill>
                  <a:srgbClr val="0070C0"/>
                </a:solidFill>
              </a:rPr>
              <a:t>selevel</a:t>
            </a:r>
            <a:r>
              <a:rPr lang="en-US" sz="2000" i="1" dirty="0">
                <a:solidFill>
                  <a:srgbClr val="0070C0"/>
                </a:solidFill>
              </a:rPr>
              <a:t> </a:t>
            </a:r>
            <a:r>
              <a:rPr lang="en-US" sz="2000" i="1" dirty="0" err="1">
                <a:solidFill>
                  <a:srgbClr val="0070C0"/>
                </a:solidFill>
              </a:rPr>
              <a:t>dengan</a:t>
            </a:r>
            <a:r>
              <a:rPr lang="en-US" sz="2000" i="1" dirty="0">
                <a:solidFill>
                  <a:srgbClr val="0070C0"/>
                </a:solidFill>
              </a:rPr>
              <a:t> Google Scholar</a:t>
            </a:r>
          </a:p>
        </p:txBody>
      </p:sp>
      <p:sp>
        <p:nvSpPr>
          <p:cNvPr id="2" name="Title 1"/>
          <p:cNvSpPr>
            <a:spLocks noGrp="1"/>
          </p:cNvSpPr>
          <p:nvPr>
            <p:ph type="title"/>
          </p:nvPr>
        </p:nvSpPr>
        <p:spPr/>
        <p:txBody>
          <a:bodyPr>
            <a:normAutofit/>
          </a:bodyPr>
          <a:lstStyle/>
          <a:p>
            <a:r>
              <a:rPr lang="en-US" dirty="0" err="1"/>
              <a:t>Organisasi</a:t>
            </a:r>
            <a:r>
              <a:rPr lang="en-US" dirty="0"/>
              <a:t> Yang </a:t>
            </a:r>
            <a:r>
              <a:rPr lang="en-US" dirty="0" err="1"/>
              <a:t>Mengindeks</a:t>
            </a:r>
            <a:r>
              <a:rPr lang="en-US" dirty="0"/>
              <a:t> Journal</a:t>
            </a:r>
          </a:p>
        </p:txBody>
      </p:sp>
      <p:sp>
        <p:nvSpPr>
          <p:cNvPr id="4" name="Slide Number Placeholder 3">
            <a:extLst>
              <a:ext uri="{FF2B5EF4-FFF2-40B4-BE49-F238E27FC236}">
                <a16:creationId xmlns:a16="http://schemas.microsoft.com/office/drawing/2014/main" id="{AC5873C7-19ED-4E8C-A6EE-7CB7F7989CA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126</a:t>
            </a:fld>
            <a:endParaRPr lang="en-US">
              <a:solidFill>
                <a:prstClr val="black">
                  <a:tint val="75000"/>
                </a:prstClr>
              </a:solidFill>
            </a:endParaRPr>
          </a:p>
        </p:txBody>
      </p:sp>
    </p:spTree>
    <p:extLst>
      <p:ext uri="{BB962C8B-B14F-4D97-AF65-F5344CB8AC3E}">
        <p14:creationId xmlns:p14="http://schemas.microsoft.com/office/powerpoint/2010/main" val="37643617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solidFill>
                  <a:srgbClr val="C00000"/>
                </a:solidFill>
              </a:rPr>
              <a:t>Journal Impact Factor</a:t>
            </a:r>
            <a:r>
              <a:rPr lang="en-US" sz="2400" dirty="0"/>
              <a:t> (JIF)</a:t>
            </a:r>
          </a:p>
          <a:p>
            <a:pPr lvl="1"/>
            <a:r>
              <a:rPr lang="en-US" sz="1800" dirty="0"/>
              <a:t>Data source: ISI Web of Science</a:t>
            </a:r>
          </a:p>
          <a:p>
            <a:pPr marL="457200" indent="-457200">
              <a:buFont typeface="+mj-lt"/>
              <a:buAutoNum type="arabicPeriod"/>
            </a:pPr>
            <a:r>
              <a:rPr lang="en-US" sz="2400" dirty="0" err="1">
                <a:solidFill>
                  <a:srgbClr val="C00000"/>
                </a:solidFill>
              </a:rPr>
              <a:t>Eigenfactor</a:t>
            </a:r>
            <a:r>
              <a:rPr lang="en-US" sz="2400" dirty="0">
                <a:solidFill>
                  <a:srgbClr val="C00000"/>
                </a:solidFill>
              </a:rPr>
              <a:t> Score </a:t>
            </a:r>
            <a:r>
              <a:rPr lang="en-US" sz="2400" dirty="0"/>
              <a:t>(ES)</a:t>
            </a:r>
          </a:p>
          <a:p>
            <a:pPr lvl="1"/>
            <a:r>
              <a:rPr lang="en-US" sz="1800" dirty="0"/>
              <a:t>Data source: ISI Web of Science</a:t>
            </a:r>
          </a:p>
          <a:p>
            <a:pPr lvl="1"/>
            <a:r>
              <a:rPr lang="en-US" sz="1800" i="1" dirty="0"/>
              <a:t>http://www.eigenfactor.org</a:t>
            </a:r>
          </a:p>
          <a:p>
            <a:pPr marL="457200" indent="-457200">
              <a:buFont typeface="+mj-lt"/>
              <a:buAutoNum type="arabicPeriod"/>
            </a:pPr>
            <a:r>
              <a:rPr lang="en-US" sz="2400" dirty="0" err="1">
                <a:solidFill>
                  <a:srgbClr val="C00000"/>
                </a:solidFill>
              </a:rPr>
              <a:t>Scimago</a:t>
            </a:r>
            <a:r>
              <a:rPr lang="en-US" sz="2400" dirty="0">
                <a:solidFill>
                  <a:srgbClr val="C00000"/>
                </a:solidFill>
              </a:rPr>
              <a:t> Journal Rank</a:t>
            </a:r>
            <a:r>
              <a:rPr lang="en-US" sz="2400" dirty="0"/>
              <a:t> (SJR)</a:t>
            </a:r>
          </a:p>
          <a:p>
            <a:pPr lvl="1"/>
            <a:r>
              <a:rPr lang="en-US" sz="1800" dirty="0"/>
              <a:t>Data source: Scopus</a:t>
            </a:r>
          </a:p>
          <a:p>
            <a:pPr lvl="1"/>
            <a:r>
              <a:rPr lang="en-US" sz="1800" i="1" dirty="0"/>
              <a:t>http://www.scimagojr.com</a:t>
            </a:r>
          </a:p>
          <a:p>
            <a:pPr marL="457200" indent="-457200">
              <a:buFont typeface="+mj-lt"/>
              <a:buAutoNum type="arabicPeriod"/>
            </a:pPr>
            <a:r>
              <a:rPr lang="en-US" sz="2400" dirty="0">
                <a:solidFill>
                  <a:srgbClr val="C00000"/>
                </a:solidFill>
              </a:rPr>
              <a:t>Source Normalized Impact per Paper</a:t>
            </a:r>
            <a:r>
              <a:rPr lang="en-US" sz="2400" dirty="0"/>
              <a:t> (SNIP)</a:t>
            </a:r>
          </a:p>
          <a:p>
            <a:pPr lvl="1"/>
            <a:r>
              <a:rPr lang="en-US" sz="1800" dirty="0"/>
              <a:t>Data source: Scopus</a:t>
            </a:r>
          </a:p>
          <a:p>
            <a:pPr lvl="1"/>
            <a:r>
              <a:rPr lang="en-US" sz="1800" i="1" dirty="0"/>
              <a:t>http://www.journalindicators.com</a:t>
            </a:r>
          </a:p>
          <a:p>
            <a:pPr marL="457200" indent="-457200">
              <a:buFont typeface="+mj-lt"/>
              <a:buAutoNum type="arabicPeriod"/>
            </a:pPr>
            <a:r>
              <a:rPr lang="en-US" sz="2400" dirty="0">
                <a:solidFill>
                  <a:srgbClr val="C00000"/>
                </a:solidFill>
              </a:rPr>
              <a:t>h-index</a:t>
            </a:r>
          </a:p>
          <a:p>
            <a:pPr lvl="1"/>
            <a:r>
              <a:rPr lang="en-US" sz="1800" dirty="0"/>
              <a:t>Data source: Google Scholar</a:t>
            </a:r>
          </a:p>
          <a:p>
            <a:pPr lvl="1"/>
            <a:r>
              <a:rPr lang="en-US" sz="1800" i="1" dirty="0"/>
              <a:t>http://scholar.google.com/intl/en/scholar/metrics.html</a:t>
            </a:r>
            <a:endParaRPr lang="en-US" sz="2000" i="1" dirty="0"/>
          </a:p>
          <a:p>
            <a:endParaRPr lang="en-US" sz="2400" dirty="0"/>
          </a:p>
          <a:p>
            <a:endParaRPr lang="en-US" sz="2400" dirty="0"/>
          </a:p>
        </p:txBody>
      </p:sp>
      <p:sp>
        <p:nvSpPr>
          <p:cNvPr id="2" name="Title 1"/>
          <p:cNvSpPr>
            <a:spLocks noGrp="1"/>
          </p:cNvSpPr>
          <p:nvPr>
            <p:ph type="title"/>
          </p:nvPr>
        </p:nvSpPr>
        <p:spPr/>
        <p:txBody>
          <a:bodyPr/>
          <a:lstStyle/>
          <a:p>
            <a:r>
              <a:rPr lang="en-US" dirty="0" err="1"/>
              <a:t>Algoritma</a:t>
            </a:r>
            <a:r>
              <a:rPr lang="en-US" dirty="0"/>
              <a:t> </a:t>
            </a:r>
            <a:r>
              <a:rPr lang="en-US" dirty="0" err="1"/>
              <a:t>Perangkingan</a:t>
            </a:r>
            <a:r>
              <a:rPr lang="en-US" dirty="0"/>
              <a:t> Journal</a:t>
            </a:r>
          </a:p>
        </p:txBody>
      </p:sp>
      <p:sp>
        <p:nvSpPr>
          <p:cNvPr id="4" name="TextBox 3"/>
          <p:cNvSpPr txBox="1"/>
          <p:nvPr/>
        </p:nvSpPr>
        <p:spPr>
          <a:xfrm>
            <a:off x="4648200" y="1981200"/>
            <a:ext cx="4190999" cy="1200329"/>
          </a:xfrm>
          <a:prstGeom prst="rect">
            <a:avLst/>
          </a:prstGeom>
          <a:solidFill>
            <a:srgbClr val="FFCC66"/>
          </a:solidFill>
          <a:ln w="12700">
            <a:solidFill>
              <a:srgbClr val="FFC000"/>
            </a:solidFill>
          </a:ln>
        </p:spPr>
        <p:txBody>
          <a:bodyPr wrap="square" rtlCol="0">
            <a:spAutoFit/>
          </a:bodyPr>
          <a:lstStyle/>
          <a:p>
            <a:pPr algn="l"/>
            <a:r>
              <a:rPr lang="en-US" sz="1800" i="1" dirty="0">
                <a:effectLst/>
              </a:rPr>
              <a:t>* JIF  </a:t>
            </a:r>
            <a:r>
              <a:rPr lang="en-US" sz="1800" i="1" dirty="0" err="1">
                <a:effectLst/>
              </a:rPr>
              <a:t>adalah</a:t>
            </a:r>
            <a:r>
              <a:rPr lang="en-US" sz="1800" i="1" dirty="0">
                <a:effectLst/>
              </a:rPr>
              <a:t> </a:t>
            </a:r>
            <a:r>
              <a:rPr lang="en-US" sz="1800" i="1" dirty="0" err="1">
                <a:effectLst/>
              </a:rPr>
              <a:t>algoritma</a:t>
            </a:r>
            <a:r>
              <a:rPr lang="en-US" sz="1800" i="1" dirty="0">
                <a:effectLst/>
              </a:rPr>
              <a:t> yang </a:t>
            </a:r>
            <a:r>
              <a:rPr lang="en-US" sz="1800" i="1" dirty="0" err="1">
                <a:effectLst/>
              </a:rPr>
              <a:t>digunakan</a:t>
            </a:r>
            <a:r>
              <a:rPr lang="en-US" sz="1800" i="1" dirty="0">
                <a:effectLst/>
              </a:rPr>
              <a:t> </a:t>
            </a:r>
            <a:r>
              <a:rPr lang="en-US" sz="1800" i="1" dirty="0" err="1">
                <a:effectLst/>
              </a:rPr>
              <a:t>oleh</a:t>
            </a:r>
            <a:r>
              <a:rPr lang="en-US" sz="1800" i="1" dirty="0">
                <a:effectLst/>
              </a:rPr>
              <a:t> ISI, </a:t>
            </a:r>
            <a:r>
              <a:rPr lang="en-US" sz="1800" i="1" dirty="0" err="1">
                <a:effectLst/>
              </a:rPr>
              <a:t>sedangkan</a:t>
            </a:r>
            <a:r>
              <a:rPr lang="en-US" sz="1800" i="1" dirty="0">
                <a:effectLst/>
              </a:rPr>
              <a:t> SJR </a:t>
            </a:r>
            <a:r>
              <a:rPr lang="en-US" sz="1800" i="1" dirty="0" err="1">
                <a:effectLst/>
              </a:rPr>
              <a:t>adalah</a:t>
            </a:r>
            <a:r>
              <a:rPr lang="en-US" sz="1800" i="1" dirty="0">
                <a:effectLst/>
              </a:rPr>
              <a:t> </a:t>
            </a:r>
            <a:r>
              <a:rPr lang="en-US" sz="1800" i="1" dirty="0" err="1">
                <a:effectLst/>
              </a:rPr>
              <a:t>algoritma</a:t>
            </a:r>
            <a:r>
              <a:rPr lang="en-US" sz="1800" i="1" dirty="0">
                <a:effectLst/>
              </a:rPr>
              <a:t> yang </a:t>
            </a:r>
            <a:r>
              <a:rPr lang="en-US" sz="1800" i="1" dirty="0" err="1">
                <a:effectLst/>
              </a:rPr>
              <a:t>digunakan</a:t>
            </a:r>
            <a:r>
              <a:rPr lang="en-US" sz="1800" i="1" dirty="0">
                <a:effectLst/>
              </a:rPr>
              <a:t> </a:t>
            </a:r>
            <a:r>
              <a:rPr lang="en-US" sz="1800" i="1" dirty="0" err="1">
                <a:effectLst/>
              </a:rPr>
              <a:t>oleh</a:t>
            </a:r>
            <a:r>
              <a:rPr lang="en-US" sz="1800" i="1" dirty="0">
                <a:effectLst/>
              </a:rPr>
              <a:t> SCOPUS</a:t>
            </a:r>
          </a:p>
        </p:txBody>
      </p:sp>
      <p:sp>
        <p:nvSpPr>
          <p:cNvPr id="5" name="Slide Number Placeholder 4">
            <a:extLst>
              <a:ext uri="{FF2B5EF4-FFF2-40B4-BE49-F238E27FC236}">
                <a16:creationId xmlns:a16="http://schemas.microsoft.com/office/drawing/2014/main" id="{CBAADF2E-C745-419D-AF8B-49DC15E7EC5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127</a:t>
            </a:fld>
            <a:endParaRPr lang="en-US">
              <a:solidFill>
                <a:prstClr val="black">
                  <a:tint val="75000"/>
                </a:prstClr>
              </a:solidFill>
            </a:endParaRPr>
          </a:p>
        </p:txBody>
      </p:sp>
    </p:spTree>
    <p:extLst>
      <p:ext uri="{BB962C8B-B14F-4D97-AF65-F5344CB8AC3E}">
        <p14:creationId xmlns:p14="http://schemas.microsoft.com/office/powerpoint/2010/main" val="40378729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normAutofit/>
          </a:bodyPr>
          <a:lstStyle/>
          <a:p>
            <a:r>
              <a:rPr lang="en-US" dirty="0" err="1"/>
              <a:t>Insentif</a:t>
            </a:r>
            <a:r>
              <a:rPr lang="en-US" dirty="0"/>
              <a:t> </a:t>
            </a:r>
            <a:r>
              <a:rPr lang="en-US" dirty="0" err="1"/>
              <a:t>Publikasi</a:t>
            </a:r>
            <a:r>
              <a:rPr lang="en-US" dirty="0"/>
              <a:t> </a:t>
            </a:r>
            <a:r>
              <a:rPr lang="en-US" dirty="0" err="1"/>
              <a:t>Internasional</a:t>
            </a:r>
            <a:r>
              <a:rPr lang="en-US" dirty="0"/>
              <a:t> (ITB)</a:t>
            </a:r>
            <a:endParaRPr lang="id-ID" dirty="0"/>
          </a:p>
        </p:txBody>
      </p:sp>
      <p:pic>
        <p:nvPicPr>
          <p:cNvPr id="5" name="Picture 4"/>
          <p:cNvPicPr>
            <a:picLocks noChangeAspect="1"/>
          </p:cNvPicPr>
          <p:nvPr/>
        </p:nvPicPr>
        <p:blipFill rotWithShape="1">
          <a:blip r:embed="rId2"/>
          <a:srcRect l="25833" t="30286" r="11250" b="9999"/>
          <a:stretch/>
        </p:blipFill>
        <p:spPr>
          <a:xfrm>
            <a:off x="0" y="1352549"/>
            <a:ext cx="9198175" cy="4910659"/>
          </a:xfrm>
          <a:prstGeom prst="rect">
            <a:avLst/>
          </a:prstGeom>
        </p:spPr>
      </p:pic>
      <p:sp>
        <p:nvSpPr>
          <p:cNvPr id="6" name="Slide Number Placeholder 5">
            <a:extLst>
              <a:ext uri="{FF2B5EF4-FFF2-40B4-BE49-F238E27FC236}">
                <a16:creationId xmlns:a16="http://schemas.microsoft.com/office/drawing/2014/main" id="{8E4BBCE5-C323-495B-BDEB-A6D41D49E72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128</a:t>
            </a:fld>
            <a:endParaRPr lang="en-US">
              <a:solidFill>
                <a:prstClr val="black">
                  <a:tint val="75000"/>
                </a:prstClr>
              </a:solidFill>
            </a:endParaRPr>
          </a:p>
        </p:txBody>
      </p:sp>
    </p:spTree>
    <p:extLst>
      <p:ext uri="{BB962C8B-B14F-4D97-AF65-F5344CB8AC3E}">
        <p14:creationId xmlns:p14="http://schemas.microsoft.com/office/powerpoint/2010/main" val="36529621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368830"/>
            <a:ext cx="4191000" cy="4727170"/>
          </a:xfrm>
          <a:solidFill>
            <a:schemeClr val="accent6">
              <a:lumMod val="20000"/>
              <a:lumOff val="80000"/>
            </a:schemeClr>
          </a:solidFill>
        </p:spPr>
        <p:txBody>
          <a:bodyPr>
            <a:normAutofit fontScale="92500" lnSpcReduction="10000"/>
          </a:bodyPr>
          <a:lstStyle/>
          <a:p>
            <a:pPr marL="0" indent="0" algn="ctr">
              <a:buNone/>
            </a:pPr>
            <a:r>
              <a:rPr lang="en-US" sz="3500" dirty="0"/>
              <a:t>GRATIS</a:t>
            </a:r>
            <a:endParaRPr lang="en-US" sz="3200" dirty="0"/>
          </a:p>
          <a:p>
            <a:pPr marL="0" indent="0">
              <a:buNone/>
            </a:pPr>
            <a:endParaRPr lang="en-US" sz="2600" dirty="0">
              <a:solidFill>
                <a:srgbClr val="C00000"/>
              </a:solidFill>
            </a:endParaRPr>
          </a:p>
          <a:p>
            <a:pPr marL="0" indent="0">
              <a:buNone/>
            </a:pPr>
            <a:r>
              <a:rPr lang="en-US" sz="2600" b="1" dirty="0"/>
              <a:t>Journal</a:t>
            </a:r>
          </a:p>
          <a:p>
            <a:r>
              <a:rPr lang="en-US" sz="2600" dirty="0">
                <a:solidFill>
                  <a:srgbClr val="0070C0"/>
                </a:solidFill>
              </a:rPr>
              <a:t>http://sci-hub.</a:t>
            </a:r>
            <a:r>
              <a:rPr lang="id-ID" sz="2600" dirty="0" err="1">
                <a:solidFill>
                  <a:srgbClr val="0070C0"/>
                </a:solidFill>
              </a:rPr>
              <a:t>io</a:t>
            </a:r>
            <a:endParaRPr lang="en-US" sz="2600" dirty="0">
              <a:solidFill>
                <a:srgbClr val="0070C0"/>
              </a:solidFill>
            </a:endParaRPr>
          </a:p>
          <a:p>
            <a:r>
              <a:rPr lang="en-US" sz="2600" dirty="0"/>
              <a:t>http://libgen.org</a:t>
            </a:r>
          </a:p>
          <a:p>
            <a:r>
              <a:rPr lang="en-US" sz="2600" dirty="0"/>
              <a:t>http://scholar.google.com</a:t>
            </a:r>
          </a:p>
          <a:p>
            <a:r>
              <a:rPr lang="en-US" sz="2600" dirty="0"/>
              <a:t>http://citeseer.ist.psu.edu</a:t>
            </a:r>
          </a:p>
          <a:p>
            <a:pPr marL="0" indent="0">
              <a:buNone/>
            </a:pPr>
            <a:endParaRPr lang="en-US" sz="2600" dirty="0"/>
          </a:p>
          <a:p>
            <a:pPr marL="0" indent="0">
              <a:buNone/>
            </a:pPr>
            <a:r>
              <a:rPr lang="en-US" sz="2600" b="1" dirty="0" err="1"/>
              <a:t>Buku</a:t>
            </a:r>
            <a:endParaRPr lang="en-US" sz="2600" b="1" dirty="0"/>
          </a:p>
          <a:p>
            <a:r>
              <a:rPr lang="en-US" sz="2600" dirty="0"/>
              <a:t>http://bookzz.org</a:t>
            </a:r>
          </a:p>
          <a:p>
            <a:r>
              <a:rPr lang="en-US" sz="2600" dirty="0"/>
              <a:t>http://learnr.pro</a:t>
            </a:r>
          </a:p>
        </p:txBody>
      </p:sp>
      <p:sp>
        <p:nvSpPr>
          <p:cNvPr id="2" name="Title 1"/>
          <p:cNvSpPr>
            <a:spLocks noGrp="1"/>
          </p:cNvSpPr>
          <p:nvPr>
            <p:ph type="title"/>
          </p:nvPr>
        </p:nvSpPr>
        <p:spPr/>
        <p:txBody>
          <a:bodyPr/>
          <a:lstStyle/>
          <a:p>
            <a:r>
              <a:rPr lang="en-US" dirty="0" err="1"/>
              <a:t>Sumber</a:t>
            </a:r>
            <a:r>
              <a:rPr lang="en-US" dirty="0"/>
              <a:t> </a:t>
            </a:r>
            <a:r>
              <a:rPr lang="en-US" dirty="0" err="1"/>
              <a:t>Pencarian</a:t>
            </a:r>
            <a:r>
              <a:rPr lang="en-US" dirty="0"/>
              <a:t> </a:t>
            </a:r>
            <a:r>
              <a:rPr lang="en-US" dirty="0" err="1"/>
              <a:t>Literatur</a:t>
            </a:r>
            <a:endParaRPr lang="en-US" dirty="0"/>
          </a:p>
        </p:txBody>
      </p:sp>
      <p:sp>
        <p:nvSpPr>
          <p:cNvPr id="6" name="Content Placeholder 2"/>
          <p:cNvSpPr txBox="1">
            <a:spLocks/>
          </p:cNvSpPr>
          <p:nvPr/>
        </p:nvSpPr>
        <p:spPr>
          <a:xfrm>
            <a:off x="4648200" y="1353836"/>
            <a:ext cx="4267200" cy="4742164"/>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kumimoji="0" lang="en-US" sz="3200" dirty="0">
                <a:effectLst/>
              </a:rPr>
              <a:t>BERBAYAR</a:t>
            </a:r>
            <a:endParaRPr kumimoji="0" lang="en-US" sz="2400" dirty="0">
              <a:effectLst/>
            </a:endParaRPr>
          </a:p>
          <a:p>
            <a:pPr marL="0" indent="0" fontAlgn="auto">
              <a:spcAft>
                <a:spcPts val="0"/>
              </a:spcAft>
              <a:buNone/>
            </a:pPr>
            <a:endParaRPr kumimoji="0" lang="en-US" sz="2400" dirty="0">
              <a:solidFill>
                <a:srgbClr val="C00000"/>
              </a:solidFill>
              <a:effectLst/>
            </a:endParaRPr>
          </a:p>
          <a:p>
            <a:pPr marL="0" indent="0" fontAlgn="auto">
              <a:spcAft>
                <a:spcPts val="0"/>
              </a:spcAft>
              <a:buNone/>
            </a:pPr>
            <a:r>
              <a:rPr kumimoji="0" lang="en-US" sz="2400" b="1" dirty="0">
                <a:effectLst/>
              </a:rPr>
              <a:t>Journal</a:t>
            </a:r>
          </a:p>
          <a:p>
            <a:pPr fontAlgn="auto">
              <a:spcAft>
                <a:spcPts val="0"/>
              </a:spcAft>
            </a:pPr>
            <a:r>
              <a:rPr kumimoji="0" lang="en-US" sz="2600" dirty="0">
                <a:solidFill>
                  <a:srgbClr val="0070C0"/>
                </a:solidFill>
                <a:effectLst/>
              </a:rPr>
              <a:t>http://sciencedirect.com</a:t>
            </a:r>
          </a:p>
          <a:p>
            <a:pPr fontAlgn="auto">
              <a:spcAft>
                <a:spcPts val="0"/>
              </a:spcAft>
            </a:pPr>
            <a:r>
              <a:rPr kumimoji="0" lang="en-US" sz="2600" dirty="0">
                <a:effectLst/>
              </a:rPr>
              <a:t>http://www.ebscohost.com</a:t>
            </a:r>
          </a:p>
          <a:p>
            <a:pPr fontAlgn="auto">
              <a:spcAft>
                <a:spcPts val="0"/>
              </a:spcAft>
            </a:pPr>
            <a:r>
              <a:rPr kumimoji="0" lang="en-US" sz="2600" dirty="0">
                <a:effectLst/>
              </a:rPr>
              <a:t>http://link.springer.com</a:t>
            </a:r>
          </a:p>
          <a:p>
            <a:pPr fontAlgn="auto">
              <a:spcAft>
                <a:spcPts val="0"/>
              </a:spcAft>
            </a:pPr>
            <a:r>
              <a:rPr kumimoji="0" lang="en-US" sz="2600" dirty="0">
                <a:effectLst/>
              </a:rPr>
              <a:t>http://ieeexplore.ieee.org</a:t>
            </a:r>
          </a:p>
          <a:p>
            <a:pPr fontAlgn="auto">
              <a:spcAft>
                <a:spcPts val="0"/>
              </a:spcAft>
            </a:pPr>
            <a:r>
              <a:rPr kumimoji="0" lang="en-US" sz="2600" dirty="0">
                <a:effectLst/>
              </a:rPr>
              <a:t>http://dl.acm.org</a:t>
            </a:r>
          </a:p>
          <a:p>
            <a:pPr fontAlgn="auto">
              <a:spcAft>
                <a:spcPts val="0"/>
              </a:spcAft>
            </a:pPr>
            <a:endParaRPr kumimoji="0" lang="en-US" sz="2400" dirty="0">
              <a:effectLst/>
            </a:endParaRPr>
          </a:p>
          <a:p>
            <a:pPr fontAlgn="auto">
              <a:spcAft>
                <a:spcPts val="0"/>
              </a:spcAft>
            </a:pPr>
            <a:endParaRPr kumimoji="0" lang="en-US" sz="2400" dirty="0">
              <a:effectLst/>
            </a:endParaRPr>
          </a:p>
        </p:txBody>
      </p:sp>
      <p:sp>
        <p:nvSpPr>
          <p:cNvPr id="5" name="Slide Number Placeholder 4">
            <a:extLst>
              <a:ext uri="{FF2B5EF4-FFF2-40B4-BE49-F238E27FC236}">
                <a16:creationId xmlns:a16="http://schemas.microsoft.com/office/drawing/2014/main" id="{11AE3CCE-354E-4C40-AE6D-0AEB6BFFE64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129</a:t>
            </a:fld>
            <a:endParaRPr lang="en-US">
              <a:solidFill>
                <a:prstClr val="black">
                  <a:tint val="75000"/>
                </a:prstClr>
              </a:solidFill>
            </a:endParaRPr>
          </a:p>
        </p:txBody>
      </p:sp>
    </p:spTree>
    <p:extLst>
      <p:ext uri="{BB962C8B-B14F-4D97-AF65-F5344CB8AC3E}">
        <p14:creationId xmlns:p14="http://schemas.microsoft.com/office/powerpoint/2010/main" val="42232998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71599"/>
            <a:ext cx="7981950" cy="5104949"/>
          </a:xfrm>
        </p:spPr>
        <p:txBody>
          <a:bodyPr>
            <a:normAutofit/>
          </a:bodyPr>
          <a:lstStyle/>
          <a:p>
            <a:pPr marL="0" indent="0">
              <a:buNone/>
            </a:pPr>
            <a:r>
              <a:rPr lang="en-US" sz="3600" dirty="0"/>
              <a:t>Research is a </a:t>
            </a:r>
            <a:r>
              <a:rPr lang="en-US" sz="3600" dirty="0">
                <a:solidFill>
                  <a:srgbClr val="C00000"/>
                </a:solidFill>
              </a:rPr>
              <a:t>considered</a:t>
            </a:r>
            <a:r>
              <a:rPr lang="en-US" sz="3600" dirty="0"/>
              <a:t> activity, which aims to make an </a:t>
            </a:r>
            <a:r>
              <a:rPr lang="en-US" sz="3600" dirty="0">
                <a:solidFill>
                  <a:srgbClr val="C00000"/>
                </a:solidFill>
              </a:rPr>
              <a:t>original</a:t>
            </a:r>
            <a:r>
              <a:rPr lang="en-US" sz="3600" dirty="0"/>
              <a:t> </a:t>
            </a:r>
            <a:r>
              <a:rPr lang="en-US" sz="3600" dirty="0">
                <a:solidFill>
                  <a:srgbClr val="C00000"/>
                </a:solidFill>
              </a:rPr>
              <a:t>contribution</a:t>
            </a:r>
            <a:r>
              <a:rPr lang="en-US" sz="3600" dirty="0"/>
              <a:t> to knowledge </a:t>
            </a:r>
            <a:r>
              <a:rPr lang="en-US" sz="2400" i="1" dirty="0"/>
              <a:t>(Dawson, 2009)</a:t>
            </a:r>
          </a:p>
          <a:p>
            <a:pPr>
              <a:buNone/>
            </a:pPr>
            <a:endParaRPr lang="en-US" sz="3600" i="1" dirty="0"/>
          </a:p>
          <a:p>
            <a:pPr>
              <a:buNone/>
            </a:pPr>
            <a:endParaRPr lang="en-US" sz="3600" i="1" dirty="0"/>
          </a:p>
          <a:p>
            <a:pPr>
              <a:buNone/>
            </a:pPr>
            <a:endParaRPr lang="en-US" sz="3600" i="1" dirty="0"/>
          </a:p>
          <a:p>
            <a:r>
              <a:rPr lang="en-US" sz="2400" dirty="0">
                <a:solidFill>
                  <a:srgbClr val="C00000"/>
                </a:solidFill>
              </a:rPr>
              <a:t>Original Contribution</a:t>
            </a:r>
            <a:r>
              <a:rPr lang="en-US" sz="2400" dirty="0"/>
              <a:t>: Kontribusi </a:t>
            </a:r>
            <a:r>
              <a:rPr lang="en-US" sz="2400" dirty="0" err="1"/>
              <a:t>Orisinil</a:t>
            </a:r>
            <a:endParaRPr lang="en-US" sz="2400" dirty="0"/>
          </a:p>
          <a:p>
            <a:r>
              <a:rPr lang="en-US" sz="2400" dirty="0">
                <a:solidFill>
                  <a:srgbClr val="C00000"/>
                </a:solidFill>
              </a:rPr>
              <a:t>To </a:t>
            </a:r>
            <a:r>
              <a:rPr lang="en-US" sz="2400" dirty="0" err="1">
                <a:solidFill>
                  <a:srgbClr val="C00000"/>
                </a:solidFill>
              </a:rPr>
              <a:t>Knowlegde</a:t>
            </a:r>
            <a:r>
              <a:rPr lang="en-US" sz="2400" dirty="0"/>
              <a:t>: </a:t>
            </a:r>
            <a:r>
              <a:rPr lang="en-US" sz="2400" dirty="0" err="1"/>
              <a:t>Untuk</a:t>
            </a:r>
            <a:r>
              <a:rPr lang="en-US" sz="2400" dirty="0"/>
              <a:t> </a:t>
            </a:r>
            <a:r>
              <a:rPr lang="en-US" sz="2400" dirty="0" err="1"/>
              <a:t>Pengetahuan</a:t>
            </a:r>
            <a:endParaRPr lang="en-US" sz="2400" dirty="0"/>
          </a:p>
          <a:p>
            <a:endParaRPr lang="en-US" sz="3200" dirty="0"/>
          </a:p>
        </p:txBody>
      </p:sp>
      <p:sp>
        <p:nvSpPr>
          <p:cNvPr id="2" name="Title 1"/>
          <p:cNvSpPr>
            <a:spLocks noGrp="1"/>
          </p:cNvSpPr>
          <p:nvPr>
            <p:ph type="title"/>
          </p:nvPr>
        </p:nvSpPr>
        <p:spPr/>
        <p:txBody>
          <a:bodyPr/>
          <a:lstStyle/>
          <a:p>
            <a:r>
              <a:rPr lang="en-US" dirty="0" err="1"/>
              <a:t>Apa</a:t>
            </a:r>
            <a:r>
              <a:rPr lang="en-US" dirty="0"/>
              <a:t> Yang </a:t>
            </a:r>
            <a:r>
              <a:rPr lang="en-US" dirty="0" err="1"/>
              <a:t>Dikejar</a:t>
            </a:r>
            <a:r>
              <a:rPr lang="en-US" dirty="0"/>
              <a:t> di </a:t>
            </a:r>
            <a:r>
              <a:rPr lang="en-US" dirty="0" err="1"/>
              <a:t>Penelitian</a:t>
            </a:r>
            <a:r>
              <a:rPr lang="en-US" dirty="0"/>
              <a:t>?</a:t>
            </a:r>
          </a:p>
        </p:txBody>
      </p:sp>
      <p:pic>
        <p:nvPicPr>
          <p:cNvPr id="6" name="Picture 2"/>
          <p:cNvPicPr>
            <a:picLocks noChangeAspect="1" noChangeArrowheads="1"/>
          </p:cNvPicPr>
          <p:nvPr/>
        </p:nvPicPr>
        <p:blipFill>
          <a:blip r:embed="rId4" cstate="print"/>
          <a:srcRect l="32211" t="12500" r="30893" b="6250"/>
          <a:stretch>
            <a:fillRect/>
          </a:stretch>
        </p:blipFill>
        <p:spPr bwMode="auto">
          <a:xfrm>
            <a:off x="6248400" y="2743200"/>
            <a:ext cx="2590800" cy="3207656"/>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CD8AE10-B19C-45D1-BCE9-ECCD2723246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13</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2919988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normAutofit/>
          </a:bodyPr>
          <a:lstStyle/>
          <a:p>
            <a:r>
              <a:rPr lang="en-US" dirty="0"/>
              <a:t>link.springer.com </a:t>
            </a:r>
            <a:r>
              <a:rPr lang="en-US" dirty="0">
                <a:sym typeface="Wingdings" panose="05000000000000000000" pitchFamily="2" charset="2"/>
              </a:rPr>
              <a:t> </a:t>
            </a:r>
            <a:r>
              <a:rPr lang="en-US" dirty="0" err="1">
                <a:sym typeface="Wingdings" panose="05000000000000000000" pitchFamily="2" charset="2"/>
              </a:rPr>
              <a:t>sci</a:t>
            </a:r>
            <a:r>
              <a:rPr lang="en-US" dirty="0">
                <a:sym typeface="Wingdings" panose="05000000000000000000" pitchFamily="2" charset="2"/>
              </a:rPr>
              <a:t>-hub.</a:t>
            </a:r>
            <a:r>
              <a:rPr lang="id-ID" dirty="0">
                <a:sym typeface="Wingdings" panose="05000000000000000000" pitchFamily="2" charset="2"/>
              </a:rPr>
              <a:t>cc</a:t>
            </a:r>
            <a:endParaRPr lang="en-US" dirty="0"/>
          </a:p>
        </p:txBody>
      </p:sp>
      <p:pic>
        <p:nvPicPr>
          <p:cNvPr id="5" name="Picture 4"/>
          <p:cNvPicPr>
            <a:picLocks noChangeAspect="1"/>
          </p:cNvPicPr>
          <p:nvPr/>
        </p:nvPicPr>
        <p:blipFill rotWithShape="1">
          <a:blip r:embed="rId2"/>
          <a:srcRect l="12527" t="6296" r="13363" b="12621"/>
          <a:stretch/>
        </p:blipFill>
        <p:spPr>
          <a:xfrm>
            <a:off x="-7883" y="1202874"/>
            <a:ext cx="9162488" cy="5638800"/>
          </a:xfrm>
          <a:prstGeom prst="rect">
            <a:avLst/>
          </a:prstGeom>
        </p:spPr>
      </p:pic>
      <p:sp>
        <p:nvSpPr>
          <p:cNvPr id="6" name="Slide Number Placeholder 5">
            <a:extLst>
              <a:ext uri="{FF2B5EF4-FFF2-40B4-BE49-F238E27FC236}">
                <a16:creationId xmlns:a16="http://schemas.microsoft.com/office/drawing/2014/main" id="{D54711B3-CDAB-4B6A-B4A0-2176D62152B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130</a:t>
            </a:fld>
            <a:endParaRPr lang="en-US">
              <a:solidFill>
                <a:prstClr val="black">
                  <a:tint val="75000"/>
                </a:prstClr>
              </a:solidFill>
            </a:endParaRPr>
          </a:p>
        </p:txBody>
      </p:sp>
    </p:spTree>
    <p:extLst>
      <p:ext uri="{BB962C8B-B14F-4D97-AF65-F5344CB8AC3E}">
        <p14:creationId xmlns:p14="http://schemas.microsoft.com/office/powerpoint/2010/main" val="3546730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t="3104" r="42083" b="57792"/>
          <a:stretch/>
        </p:blipFill>
        <p:spPr>
          <a:xfrm>
            <a:off x="90963" y="152400"/>
            <a:ext cx="5818545" cy="220979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srcRect l="23333" t="14445" r="33258" b="14444"/>
          <a:stretch/>
        </p:blipFill>
        <p:spPr>
          <a:xfrm>
            <a:off x="4191000" y="2286000"/>
            <a:ext cx="4756466" cy="4382992"/>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61370D88-5129-4C6D-BB0E-5EC6DE65AE7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131</a:t>
            </a:fld>
            <a:endParaRPr lang="en-US">
              <a:solidFill>
                <a:prstClr val="black">
                  <a:tint val="75000"/>
                </a:prstClr>
              </a:solidFill>
            </a:endParaRPr>
          </a:p>
        </p:txBody>
      </p:sp>
    </p:spTree>
    <p:extLst>
      <p:ext uri="{BB962C8B-B14F-4D97-AF65-F5344CB8AC3E}">
        <p14:creationId xmlns:p14="http://schemas.microsoft.com/office/powerpoint/2010/main" val="40496798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normAutofit/>
          </a:bodyPr>
          <a:lstStyle/>
          <a:p>
            <a:r>
              <a:rPr lang="en-US" dirty="0"/>
              <a:t>sciencedirect.com </a:t>
            </a:r>
            <a:r>
              <a:rPr lang="en-US" dirty="0">
                <a:sym typeface="Wingdings" panose="05000000000000000000" pitchFamily="2" charset="2"/>
              </a:rPr>
              <a:t> </a:t>
            </a:r>
            <a:r>
              <a:rPr lang="en-US" dirty="0" err="1">
                <a:sym typeface="Wingdings" panose="05000000000000000000" pitchFamily="2" charset="2"/>
              </a:rPr>
              <a:t>sci</a:t>
            </a:r>
            <a:r>
              <a:rPr lang="en-US" dirty="0">
                <a:sym typeface="Wingdings" panose="05000000000000000000" pitchFamily="2" charset="2"/>
              </a:rPr>
              <a:t>-hub.</a:t>
            </a:r>
            <a:r>
              <a:rPr lang="id-ID" dirty="0">
                <a:sym typeface="Wingdings" panose="05000000000000000000" pitchFamily="2" charset="2"/>
              </a:rPr>
              <a:t>cc</a:t>
            </a:r>
            <a:endParaRPr lang="id-ID" dirty="0"/>
          </a:p>
        </p:txBody>
      </p:sp>
      <p:pic>
        <p:nvPicPr>
          <p:cNvPr id="5" name="Picture 4"/>
          <p:cNvPicPr>
            <a:picLocks noChangeAspect="1"/>
          </p:cNvPicPr>
          <p:nvPr/>
        </p:nvPicPr>
        <p:blipFill rotWithShape="1">
          <a:blip r:embed="rId2"/>
          <a:srcRect l="5000" t="11481" r="24166" b="10741"/>
          <a:stretch/>
        </p:blipFill>
        <p:spPr>
          <a:xfrm>
            <a:off x="152400" y="1184521"/>
            <a:ext cx="5194932" cy="320863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srcRect l="-1" t="1851" r="41634" b="27038"/>
          <a:stretch/>
        </p:blipFill>
        <p:spPr>
          <a:xfrm>
            <a:off x="3962400" y="3116562"/>
            <a:ext cx="4953000" cy="3394378"/>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4488AB70-16F5-4D63-841E-844476531E9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1152254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pic>
        <p:nvPicPr>
          <p:cNvPr id="5" name="Picture 4"/>
          <p:cNvPicPr>
            <a:picLocks noChangeAspect="1"/>
          </p:cNvPicPr>
          <p:nvPr/>
        </p:nvPicPr>
        <p:blipFill rotWithShape="1">
          <a:blip r:embed="rId2"/>
          <a:srcRect t="2848" r="40833" b="44074"/>
          <a:stretch/>
        </p:blipFill>
        <p:spPr>
          <a:xfrm>
            <a:off x="228601" y="236502"/>
            <a:ext cx="5629582" cy="284079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srcRect l="18516" t="17407" r="33151" b="21112"/>
          <a:stretch/>
        </p:blipFill>
        <p:spPr>
          <a:xfrm>
            <a:off x="3300300" y="2514600"/>
            <a:ext cx="5615099" cy="4017700"/>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a16="http://schemas.microsoft.com/office/drawing/2014/main" id="{09811516-583F-462C-A816-2BA914781BC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133</a:t>
            </a:fld>
            <a:endParaRPr lang="en-US">
              <a:solidFill>
                <a:prstClr val="black">
                  <a:tint val="75000"/>
                </a:prstClr>
              </a:solidFill>
            </a:endParaRPr>
          </a:p>
        </p:txBody>
      </p:sp>
    </p:spTree>
    <p:extLst>
      <p:ext uri="{BB962C8B-B14F-4D97-AF65-F5344CB8AC3E}">
        <p14:creationId xmlns:p14="http://schemas.microsoft.com/office/powerpoint/2010/main" val="30203770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http://scholar.google.com</a:t>
            </a:r>
          </a:p>
        </p:txBody>
      </p:sp>
      <p:pic>
        <p:nvPicPr>
          <p:cNvPr id="5" name="Picture 4"/>
          <p:cNvPicPr>
            <a:picLocks noChangeAspect="1"/>
          </p:cNvPicPr>
          <p:nvPr/>
        </p:nvPicPr>
        <p:blipFill rotWithShape="1">
          <a:blip r:embed="rId2"/>
          <a:srcRect l="2558" t="10000" r="13927" b="2845"/>
          <a:stretch/>
        </p:blipFill>
        <p:spPr>
          <a:xfrm>
            <a:off x="0" y="1066800"/>
            <a:ext cx="9208493" cy="5405604"/>
          </a:xfrm>
          <a:prstGeom prst="rect">
            <a:avLst/>
          </a:prstGeom>
        </p:spPr>
      </p:pic>
      <p:sp>
        <p:nvSpPr>
          <p:cNvPr id="6" name="Slide Number Placeholder 5">
            <a:extLst>
              <a:ext uri="{FF2B5EF4-FFF2-40B4-BE49-F238E27FC236}">
                <a16:creationId xmlns:a16="http://schemas.microsoft.com/office/drawing/2014/main" id="{633F9618-9500-4BA8-807B-C92FD38D901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134</a:t>
            </a:fld>
            <a:endParaRPr lang="en-US">
              <a:solidFill>
                <a:prstClr val="black">
                  <a:tint val="75000"/>
                </a:prstClr>
              </a:solidFill>
            </a:endParaRPr>
          </a:p>
        </p:txBody>
      </p:sp>
    </p:spTree>
    <p:extLst>
      <p:ext uri="{BB962C8B-B14F-4D97-AF65-F5344CB8AC3E}">
        <p14:creationId xmlns:p14="http://schemas.microsoft.com/office/powerpoint/2010/main" val="24871331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3.2 </a:t>
            </a:r>
            <a:r>
              <a:rPr lang="en-US" sz="4000" dirty="0" err="1"/>
              <a:t>Teknik</a:t>
            </a:r>
            <a:r>
              <a:rPr lang="en-US" sz="4000" dirty="0"/>
              <a:t> </a:t>
            </a:r>
            <a:r>
              <a:rPr lang="en-US" sz="4000" dirty="0" err="1"/>
              <a:t>Mengelola</a:t>
            </a:r>
            <a:r>
              <a:rPr lang="en-US" sz="4000" dirty="0"/>
              <a:t> Paper</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0F4C96-E9C3-4E26-9999-295A1A7C5DE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135</a:t>
            </a:fld>
            <a:endParaRPr lang="en-US">
              <a:solidFill>
                <a:prstClr val="black">
                  <a:tint val="75000"/>
                </a:prstClr>
              </a:solidFill>
            </a:endParaRPr>
          </a:p>
        </p:txBody>
      </p:sp>
    </p:spTree>
    <p:extLst>
      <p:ext uri="{BB962C8B-B14F-4D97-AF65-F5344CB8AC3E}">
        <p14:creationId xmlns:p14="http://schemas.microsoft.com/office/powerpoint/2010/main" val="42787813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700" dirty="0" err="1"/>
              <a:t>Buat</a:t>
            </a:r>
            <a:r>
              <a:rPr lang="en-US" sz="2700" dirty="0"/>
              <a:t> </a:t>
            </a:r>
            <a:r>
              <a:rPr lang="en-US" sz="2700" dirty="0">
                <a:solidFill>
                  <a:srgbClr val="C00000"/>
                </a:solidFill>
              </a:rPr>
              <a:t>account</a:t>
            </a:r>
            <a:r>
              <a:rPr lang="en-US" sz="2700" dirty="0"/>
              <a:t> di mendeley.com </a:t>
            </a:r>
            <a:r>
              <a:rPr lang="en-US" sz="2700" dirty="0" err="1"/>
              <a:t>dan</a:t>
            </a:r>
            <a:r>
              <a:rPr lang="en-US" sz="2700" dirty="0"/>
              <a:t> </a:t>
            </a:r>
            <a:r>
              <a:rPr lang="en-US" sz="2700" dirty="0">
                <a:solidFill>
                  <a:srgbClr val="0070C0"/>
                </a:solidFill>
              </a:rPr>
              <a:t>download </a:t>
            </a:r>
            <a:r>
              <a:rPr lang="en-US" sz="2700" dirty="0" err="1"/>
              <a:t>aplikasinya</a:t>
            </a:r>
            <a:endParaRPr lang="en-US" sz="2700" dirty="0"/>
          </a:p>
          <a:p>
            <a:r>
              <a:rPr lang="en-US" sz="2700" dirty="0" err="1">
                <a:solidFill>
                  <a:srgbClr val="C00000"/>
                </a:solidFill>
              </a:rPr>
              <a:t>Buat</a:t>
            </a:r>
            <a:r>
              <a:rPr lang="en-US" sz="2700" dirty="0">
                <a:solidFill>
                  <a:srgbClr val="C00000"/>
                </a:solidFill>
              </a:rPr>
              <a:t> folder </a:t>
            </a:r>
            <a:r>
              <a:rPr lang="en-US" sz="2700" dirty="0" err="1"/>
              <a:t>dan</a:t>
            </a:r>
            <a:r>
              <a:rPr lang="en-US" sz="2700" dirty="0"/>
              <a:t> sub folder </a:t>
            </a:r>
            <a:r>
              <a:rPr lang="en-US" sz="2700" dirty="0" err="1"/>
              <a:t>pada</a:t>
            </a:r>
            <a:r>
              <a:rPr lang="en-US" sz="2700" dirty="0"/>
              <a:t> </a:t>
            </a:r>
            <a:r>
              <a:rPr lang="en-US" sz="2700" dirty="0" err="1"/>
              <a:t>aplikasi</a:t>
            </a:r>
            <a:r>
              <a:rPr lang="en-US" sz="2700" dirty="0"/>
              <a:t> </a:t>
            </a:r>
            <a:r>
              <a:rPr lang="en-US" sz="2700" dirty="0" err="1"/>
              <a:t>mendeley</a:t>
            </a:r>
            <a:r>
              <a:rPr lang="en-US" sz="2700" dirty="0"/>
              <a:t>, </a:t>
            </a:r>
            <a:r>
              <a:rPr lang="en-US" sz="2700" dirty="0" err="1"/>
              <a:t>dan</a:t>
            </a:r>
            <a:r>
              <a:rPr lang="en-US" sz="2700" dirty="0"/>
              <a:t> </a:t>
            </a:r>
            <a:r>
              <a:rPr lang="en-US" sz="2700" dirty="0" err="1">
                <a:solidFill>
                  <a:srgbClr val="0070C0"/>
                </a:solidFill>
              </a:rPr>
              <a:t>letakkan</a:t>
            </a:r>
            <a:r>
              <a:rPr lang="en-US" sz="2700" dirty="0">
                <a:solidFill>
                  <a:srgbClr val="0070C0"/>
                </a:solidFill>
              </a:rPr>
              <a:t> paper (pdf) yang </a:t>
            </a:r>
            <a:r>
              <a:rPr lang="en-US" sz="2700" dirty="0" err="1">
                <a:solidFill>
                  <a:srgbClr val="0070C0"/>
                </a:solidFill>
              </a:rPr>
              <a:t>sudah</a:t>
            </a:r>
            <a:r>
              <a:rPr lang="en-US" sz="2700" dirty="0">
                <a:solidFill>
                  <a:srgbClr val="0070C0"/>
                </a:solidFill>
              </a:rPr>
              <a:t> </a:t>
            </a:r>
            <a:r>
              <a:rPr lang="en-US" sz="2700" dirty="0" err="1">
                <a:solidFill>
                  <a:srgbClr val="0070C0"/>
                </a:solidFill>
              </a:rPr>
              <a:t>didownload</a:t>
            </a:r>
            <a:r>
              <a:rPr lang="en-US" sz="2700" dirty="0">
                <a:solidFill>
                  <a:srgbClr val="0070C0"/>
                </a:solidFill>
              </a:rPr>
              <a:t> </a:t>
            </a:r>
            <a:r>
              <a:rPr lang="en-US" sz="2700" dirty="0" err="1"/>
              <a:t>ke</a:t>
            </a:r>
            <a:r>
              <a:rPr lang="en-US" sz="2700" dirty="0"/>
              <a:t> folder yang </a:t>
            </a:r>
            <a:r>
              <a:rPr lang="en-US" sz="2700" dirty="0" err="1"/>
              <a:t>diinginkan</a:t>
            </a:r>
            <a:r>
              <a:rPr lang="en-US" sz="2700" dirty="0"/>
              <a:t> di </a:t>
            </a:r>
            <a:r>
              <a:rPr lang="en-US" sz="2700" dirty="0" err="1"/>
              <a:t>mendeley</a:t>
            </a:r>
            <a:endParaRPr lang="en-US" sz="2700" dirty="0"/>
          </a:p>
          <a:p>
            <a:r>
              <a:rPr lang="en-US" sz="2700" dirty="0" err="1"/>
              <a:t>Bibliografi</a:t>
            </a:r>
            <a:r>
              <a:rPr lang="en-US" sz="2700" dirty="0"/>
              <a:t> </a:t>
            </a:r>
            <a:r>
              <a:rPr lang="en-US" sz="2700" dirty="0" err="1"/>
              <a:t>dari</a:t>
            </a:r>
            <a:r>
              <a:rPr lang="en-US" sz="2700" dirty="0"/>
              <a:t> paper </a:t>
            </a:r>
            <a:r>
              <a:rPr lang="en-US" sz="2700" dirty="0" err="1"/>
              <a:t>akan</a:t>
            </a:r>
            <a:r>
              <a:rPr lang="en-US" sz="2700" dirty="0"/>
              <a:t> </a:t>
            </a:r>
            <a:r>
              <a:rPr lang="en-US" sz="2700" dirty="0" err="1">
                <a:solidFill>
                  <a:srgbClr val="C00000"/>
                </a:solidFill>
              </a:rPr>
              <a:t>ditampilkan</a:t>
            </a:r>
            <a:r>
              <a:rPr lang="en-US" sz="2700" dirty="0">
                <a:solidFill>
                  <a:srgbClr val="C00000"/>
                </a:solidFill>
              </a:rPr>
              <a:t> </a:t>
            </a:r>
            <a:r>
              <a:rPr lang="en-US" sz="2700" dirty="0" err="1">
                <a:solidFill>
                  <a:srgbClr val="C00000"/>
                </a:solidFill>
              </a:rPr>
              <a:t>secara</a:t>
            </a:r>
            <a:r>
              <a:rPr lang="en-US" sz="2700" dirty="0">
                <a:solidFill>
                  <a:srgbClr val="C00000"/>
                </a:solidFill>
              </a:rPr>
              <a:t> </a:t>
            </a:r>
            <a:r>
              <a:rPr lang="en-US" sz="2700" dirty="0" err="1">
                <a:solidFill>
                  <a:srgbClr val="C00000"/>
                </a:solidFill>
              </a:rPr>
              <a:t>otomatis</a:t>
            </a:r>
            <a:r>
              <a:rPr lang="en-US" sz="2700" dirty="0">
                <a:solidFill>
                  <a:srgbClr val="C00000"/>
                </a:solidFill>
              </a:rPr>
              <a:t> </a:t>
            </a:r>
            <a:r>
              <a:rPr lang="en-US" sz="2700" dirty="0" err="1"/>
              <a:t>setelah</a:t>
            </a:r>
            <a:r>
              <a:rPr lang="en-US" sz="2700" dirty="0"/>
              <a:t> pdf </a:t>
            </a:r>
            <a:r>
              <a:rPr lang="en-US" sz="2700" dirty="0" err="1"/>
              <a:t>diletakkan</a:t>
            </a:r>
            <a:endParaRPr lang="en-US" sz="2700" dirty="0"/>
          </a:p>
          <a:p>
            <a:r>
              <a:rPr lang="en-US" sz="2700" dirty="0" err="1"/>
              <a:t>Apabila</a:t>
            </a:r>
            <a:r>
              <a:rPr lang="en-US" sz="2700" dirty="0"/>
              <a:t> </a:t>
            </a:r>
            <a:r>
              <a:rPr lang="en-US" sz="2700" dirty="0" err="1"/>
              <a:t>mendeley</a:t>
            </a:r>
            <a:r>
              <a:rPr lang="en-US" sz="2700" dirty="0"/>
              <a:t> </a:t>
            </a:r>
            <a:r>
              <a:rPr lang="en-US" sz="2700" dirty="0" err="1"/>
              <a:t>gagal</a:t>
            </a:r>
            <a:r>
              <a:rPr lang="en-US" sz="2700" dirty="0"/>
              <a:t> </a:t>
            </a:r>
            <a:r>
              <a:rPr lang="en-US" sz="2700" dirty="0" err="1"/>
              <a:t>membaca</a:t>
            </a:r>
            <a:r>
              <a:rPr lang="en-US" sz="2700" dirty="0"/>
              <a:t> </a:t>
            </a:r>
            <a:r>
              <a:rPr lang="en-US" sz="2700" dirty="0" err="1"/>
              <a:t>bibliografi</a:t>
            </a:r>
            <a:r>
              <a:rPr lang="en-US" sz="2700" dirty="0"/>
              <a:t> </a:t>
            </a:r>
            <a:r>
              <a:rPr lang="en-US" sz="2700" dirty="0" err="1"/>
              <a:t>dari</a:t>
            </a:r>
            <a:r>
              <a:rPr lang="en-US" sz="2700" dirty="0"/>
              <a:t> paper, </a:t>
            </a:r>
            <a:r>
              <a:rPr lang="en-US" sz="2700" dirty="0" err="1">
                <a:solidFill>
                  <a:srgbClr val="C00000"/>
                </a:solidFill>
              </a:rPr>
              <a:t>cari</a:t>
            </a:r>
            <a:r>
              <a:rPr lang="en-US" sz="2700" dirty="0">
                <a:solidFill>
                  <a:srgbClr val="C00000"/>
                </a:solidFill>
              </a:rPr>
              <a:t> DOI </a:t>
            </a:r>
            <a:r>
              <a:rPr lang="en-US" sz="2700" dirty="0" err="1">
                <a:solidFill>
                  <a:srgbClr val="C00000"/>
                </a:solidFill>
              </a:rPr>
              <a:t>dari</a:t>
            </a:r>
            <a:r>
              <a:rPr lang="en-US" sz="2700" dirty="0">
                <a:solidFill>
                  <a:srgbClr val="C00000"/>
                </a:solidFill>
              </a:rPr>
              <a:t> paper</a:t>
            </a:r>
            <a:r>
              <a:rPr lang="en-US" sz="2700" dirty="0"/>
              <a:t>, </a:t>
            </a:r>
            <a:r>
              <a:rPr lang="en-US" sz="2700" dirty="0" err="1">
                <a:solidFill>
                  <a:srgbClr val="0070C0"/>
                </a:solidFill>
              </a:rPr>
              <a:t>isikan</a:t>
            </a:r>
            <a:r>
              <a:rPr lang="en-US" sz="2700" dirty="0">
                <a:solidFill>
                  <a:srgbClr val="0070C0"/>
                </a:solidFill>
              </a:rPr>
              <a:t> di catalog ID</a:t>
            </a:r>
            <a:r>
              <a:rPr lang="en-US" sz="2700" dirty="0"/>
              <a:t>, </a:t>
            </a:r>
            <a:r>
              <a:rPr lang="en-US" sz="2700" dirty="0" err="1"/>
              <a:t>dan</a:t>
            </a:r>
            <a:r>
              <a:rPr lang="en-US" sz="2700" dirty="0"/>
              <a:t> </a:t>
            </a:r>
            <a:r>
              <a:rPr lang="en-US" sz="2700" dirty="0" err="1"/>
              <a:t>setelah</a:t>
            </a:r>
            <a:r>
              <a:rPr lang="en-US" sz="2700" dirty="0"/>
              <a:t> lookup </a:t>
            </a:r>
            <a:r>
              <a:rPr lang="en-US" sz="2700" dirty="0" err="1"/>
              <a:t>dipilih</a:t>
            </a:r>
            <a:r>
              <a:rPr lang="en-US" sz="2700" dirty="0"/>
              <a:t>, </a:t>
            </a:r>
            <a:r>
              <a:rPr lang="en-US" sz="2700" dirty="0" err="1"/>
              <a:t>bibliografi</a:t>
            </a:r>
            <a:r>
              <a:rPr lang="en-US" sz="2700" dirty="0"/>
              <a:t> </a:t>
            </a:r>
            <a:r>
              <a:rPr lang="en-US" sz="2700" dirty="0" err="1"/>
              <a:t>akan</a:t>
            </a:r>
            <a:r>
              <a:rPr lang="en-US" sz="2700" dirty="0"/>
              <a:t> </a:t>
            </a:r>
            <a:r>
              <a:rPr lang="en-US" sz="2700" dirty="0" err="1"/>
              <a:t>muncul</a:t>
            </a:r>
            <a:r>
              <a:rPr lang="en-US" sz="2700" dirty="0"/>
              <a:t> </a:t>
            </a:r>
            <a:r>
              <a:rPr lang="en-US" sz="2700" dirty="0" err="1"/>
              <a:t>secara</a:t>
            </a:r>
            <a:r>
              <a:rPr lang="en-US" sz="2700" dirty="0"/>
              <a:t> </a:t>
            </a:r>
            <a:r>
              <a:rPr lang="en-US" sz="2700" dirty="0" err="1"/>
              <a:t>otomatis</a:t>
            </a:r>
            <a:endParaRPr lang="en-US" sz="2700" dirty="0"/>
          </a:p>
          <a:p>
            <a:r>
              <a:rPr lang="en-US" sz="2700" dirty="0">
                <a:solidFill>
                  <a:srgbClr val="C00000"/>
                </a:solidFill>
              </a:rPr>
              <a:t>Install MS Word Plugin </a:t>
            </a:r>
            <a:r>
              <a:rPr lang="en-US" sz="2700" dirty="0" err="1"/>
              <a:t>untuk</a:t>
            </a:r>
            <a:r>
              <a:rPr lang="en-US" sz="2700" dirty="0"/>
              <a:t> </a:t>
            </a:r>
            <a:r>
              <a:rPr lang="en-US" sz="2700" dirty="0" err="1"/>
              <a:t>membantu</a:t>
            </a:r>
            <a:r>
              <a:rPr lang="en-US" sz="2700" dirty="0"/>
              <a:t> </a:t>
            </a:r>
            <a:r>
              <a:rPr lang="en-US" sz="2700" dirty="0" err="1"/>
              <a:t>dalam</a:t>
            </a:r>
            <a:r>
              <a:rPr lang="en-US" sz="2700" dirty="0"/>
              <a:t> </a:t>
            </a:r>
            <a:r>
              <a:rPr lang="en-US" sz="2700" dirty="0" err="1"/>
              <a:t>menuliskan</a:t>
            </a:r>
            <a:r>
              <a:rPr lang="en-US" sz="2700" dirty="0"/>
              <a:t> </a:t>
            </a:r>
            <a:r>
              <a:rPr lang="en-US" sz="2700" dirty="0" err="1"/>
              <a:t>sitasi</a:t>
            </a:r>
            <a:r>
              <a:rPr lang="en-US" sz="2700" dirty="0"/>
              <a:t> </a:t>
            </a:r>
            <a:r>
              <a:rPr lang="en-US" sz="2700" dirty="0" err="1"/>
              <a:t>dan</a:t>
            </a:r>
            <a:r>
              <a:rPr lang="en-US" sz="2700" dirty="0"/>
              <a:t> </a:t>
            </a:r>
            <a:r>
              <a:rPr lang="en-US" sz="2700" dirty="0" err="1"/>
              <a:t>daftar</a:t>
            </a:r>
            <a:r>
              <a:rPr lang="en-US" sz="2700" dirty="0"/>
              <a:t> </a:t>
            </a:r>
            <a:r>
              <a:rPr lang="en-US" sz="2700" dirty="0" err="1"/>
              <a:t>referensi</a:t>
            </a:r>
            <a:endParaRPr lang="en-US" sz="2700" dirty="0"/>
          </a:p>
          <a:p>
            <a:endParaRPr lang="en-US" sz="2700" dirty="0"/>
          </a:p>
        </p:txBody>
      </p:sp>
      <p:sp>
        <p:nvSpPr>
          <p:cNvPr id="2" name="Title 1"/>
          <p:cNvSpPr>
            <a:spLocks noGrp="1"/>
          </p:cNvSpPr>
          <p:nvPr>
            <p:ph type="title"/>
          </p:nvPr>
        </p:nvSpPr>
        <p:spPr/>
        <p:txBody>
          <a:bodyPr/>
          <a:lstStyle/>
          <a:p>
            <a:r>
              <a:rPr lang="en-US" dirty="0" err="1"/>
              <a:t>Mengelola</a:t>
            </a:r>
            <a:r>
              <a:rPr lang="en-US" dirty="0"/>
              <a:t> Paper Yang </a:t>
            </a:r>
            <a:r>
              <a:rPr lang="en-US" dirty="0" err="1"/>
              <a:t>Direview</a:t>
            </a:r>
            <a:endParaRPr lang="en-US" dirty="0"/>
          </a:p>
        </p:txBody>
      </p:sp>
      <p:sp>
        <p:nvSpPr>
          <p:cNvPr id="4" name="Slide Number Placeholder 3">
            <a:extLst>
              <a:ext uri="{FF2B5EF4-FFF2-40B4-BE49-F238E27FC236}">
                <a16:creationId xmlns:a16="http://schemas.microsoft.com/office/drawing/2014/main" id="{12AF744D-FA44-4B19-ADE0-E9BF181FA5D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136</a:t>
            </a:fld>
            <a:endParaRPr lang="en-US">
              <a:solidFill>
                <a:prstClr val="black">
                  <a:tint val="75000"/>
                </a:prstClr>
              </a:solidFill>
            </a:endParaRPr>
          </a:p>
        </p:txBody>
      </p:sp>
    </p:spTree>
    <p:extLst>
      <p:ext uri="{BB962C8B-B14F-4D97-AF65-F5344CB8AC3E}">
        <p14:creationId xmlns:p14="http://schemas.microsoft.com/office/powerpoint/2010/main" val="32366963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19588" t="8889" r="19411" b="10222"/>
          <a:stretch/>
        </p:blipFill>
        <p:spPr>
          <a:xfrm>
            <a:off x="1" y="0"/>
            <a:ext cx="9144000" cy="6820524"/>
          </a:xfrm>
          <a:prstGeom prst="rect">
            <a:avLst/>
          </a:prstGeom>
        </p:spPr>
      </p:pic>
      <p:sp>
        <p:nvSpPr>
          <p:cNvPr id="4" name="Slide Number Placeholder 3">
            <a:extLst>
              <a:ext uri="{FF2B5EF4-FFF2-40B4-BE49-F238E27FC236}">
                <a16:creationId xmlns:a16="http://schemas.microsoft.com/office/drawing/2014/main" id="{66DF077D-0F54-485B-9EA6-8208CE5B3B5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137</a:t>
            </a:fld>
            <a:endParaRPr lang="en-US">
              <a:solidFill>
                <a:prstClr val="black">
                  <a:tint val="75000"/>
                </a:prstClr>
              </a:solidFill>
            </a:endParaRPr>
          </a:p>
        </p:txBody>
      </p:sp>
    </p:spTree>
    <p:extLst>
      <p:ext uri="{BB962C8B-B14F-4D97-AF65-F5344CB8AC3E}">
        <p14:creationId xmlns:p14="http://schemas.microsoft.com/office/powerpoint/2010/main" val="25493223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19999" t="9111" r="19501" b="10000"/>
          <a:stretch/>
        </p:blipFill>
        <p:spPr>
          <a:xfrm>
            <a:off x="0" y="0"/>
            <a:ext cx="9144000" cy="6876893"/>
          </a:xfrm>
          <a:prstGeom prst="rect">
            <a:avLst/>
          </a:prstGeom>
        </p:spPr>
      </p:pic>
      <p:sp>
        <p:nvSpPr>
          <p:cNvPr id="4" name="Slide Number Placeholder 3">
            <a:extLst>
              <a:ext uri="{FF2B5EF4-FFF2-40B4-BE49-F238E27FC236}">
                <a16:creationId xmlns:a16="http://schemas.microsoft.com/office/drawing/2014/main" id="{51DFCC6A-E592-4200-880D-2283C9F2F75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138</a:t>
            </a:fld>
            <a:endParaRPr lang="en-US">
              <a:solidFill>
                <a:prstClr val="black">
                  <a:tint val="75000"/>
                </a:prstClr>
              </a:solidFill>
            </a:endParaRPr>
          </a:p>
        </p:txBody>
      </p:sp>
    </p:spTree>
    <p:extLst>
      <p:ext uri="{BB962C8B-B14F-4D97-AF65-F5344CB8AC3E}">
        <p14:creationId xmlns:p14="http://schemas.microsoft.com/office/powerpoint/2010/main" val="9957164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srcRect l="19500" t="9111" r="19500" b="10000"/>
          <a:stretch/>
        </p:blipFill>
        <p:spPr>
          <a:xfrm>
            <a:off x="0" y="0"/>
            <a:ext cx="9194242" cy="6858000"/>
          </a:xfrm>
          <a:prstGeom prst="rect">
            <a:avLst/>
          </a:prstGeom>
        </p:spPr>
      </p:pic>
      <p:sp>
        <p:nvSpPr>
          <p:cNvPr id="5" name="Slide Number Placeholder 4">
            <a:extLst>
              <a:ext uri="{FF2B5EF4-FFF2-40B4-BE49-F238E27FC236}">
                <a16:creationId xmlns:a16="http://schemas.microsoft.com/office/drawing/2014/main" id="{E01B0E68-57C4-4E0F-B481-EDDC40D092E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139</a:t>
            </a:fld>
            <a:endParaRPr lang="en-US">
              <a:solidFill>
                <a:prstClr val="black">
                  <a:tint val="75000"/>
                </a:prstClr>
              </a:solidFill>
            </a:endParaRPr>
          </a:p>
        </p:txBody>
      </p:sp>
    </p:spTree>
    <p:extLst>
      <p:ext uri="{BB962C8B-B14F-4D97-AF65-F5344CB8AC3E}">
        <p14:creationId xmlns:p14="http://schemas.microsoft.com/office/powerpoint/2010/main" val="895984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0200"/>
            <a:ext cx="7886700" cy="4953000"/>
          </a:xfrm>
        </p:spPr>
        <p:txBody>
          <a:bodyPr>
            <a:normAutofit/>
          </a:bodyPr>
          <a:lstStyle/>
          <a:p>
            <a:pPr marL="0" indent="0">
              <a:buNone/>
            </a:pPr>
            <a:r>
              <a:rPr lang="id-ID" sz="3200" dirty="0"/>
              <a:t>Kegiatan penyelidikan dan investigasi terhadap </a:t>
            </a:r>
            <a:r>
              <a:rPr lang="id-ID" sz="3200" dirty="0" err="1"/>
              <a:t>suatu</a:t>
            </a:r>
            <a:r>
              <a:rPr lang="id-ID" sz="3200" dirty="0"/>
              <a:t> </a:t>
            </a:r>
            <a:r>
              <a:rPr lang="id-ID" sz="3200" dirty="0">
                <a:solidFill>
                  <a:srgbClr val="C00000"/>
                </a:solidFill>
              </a:rPr>
              <a:t>masalah</a:t>
            </a:r>
            <a:r>
              <a:rPr lang="id-ID" sz="3200" dirty="0"/>
              <a:t> yang dilakukan secara </a:t>
            </a:r>
            <a:r>
              <a:rPr lang="id-ID" sz="3200" dirty="0">
                <a:solidFill>
                  <a:srgbClr val="C00000"/>
                </a:solidFill>
              </a:rPr>
              <a:t>berulang-ulang dan sistematis</a:t>
            </a:r>
            <a:r>
              <a:rPr lang="id-ID" sz="3200" dirty="0"/>
              <a:t>, dengan tujuan untuk </a:t>
            </a:r>
            <a:r>
              <a:rPr lang="id-ID" sz="3200" dirty="0">
                <a:solidFill>
                  <a:srgbClr val="C00000"/>
                </a:solidFill>
              </a:rPr>
              <a:t>menemukan atau merevisi </a:t>
            </a:r>
            <a:r>
              <a:rPr lang="en-US" sz="3200" dirty="0" err="1">
                <a:solidFill>
                  <a:srgbClr val="C00000"/>
                </a:solidFill>
              </a:rPr>
              <a:t>teori</a:t>
            </a:r>
            <a:r>
              <a:rPr lang="en-US" sz="3200" dirty="0"/>
              <a:t>, </a:t>
            </a:r>
            <a:r>
              <a:rPr lang="id-ID" sz="3200" dirty="0"/>
              <a:t>fakta, dan aplikasi </a:t>
            </a:r>
            <a:r>
              <a:rPr lang="id-ID" sz="2000" i="1" dirty="0"/>
              <a:t>(</a:t>
            </a:r>
            <a:r>
              <a:rPr lang="id-ID" sz="2000" i="1" dirty="0" err="1"/>
              <a:t>Berndtsson</a:t>
            </a:r>
            <a:r>
              <a:rPr lang="id-ID" sz="2000" i="1" dirty="0"/>
              <a:t> </a:t>
            </a:r>
            <a:r>
              <a:rPr lang="id-ID" sz="2000" i="1" dirty="0" err="1"/>
              <a:t>et</a:t>
            </a:r>
            <a:r>
              <a:rPr lang="id-ID" sz="2000" i="1" dirty="0"/>
              <a:t> </a:t>
            </a:r>
            <a:r>
              <a:rPr lang="id-ID" sz="2000" i="1" dirty="0" err="1"/>
              <a:t>al</a:t>
            </a:r>
            <a:r>
              <a:rPr lang="id-ID" sz="2000" i="1" dirty="0"/>
              <a:t>., 2008)</a:t>
            </a:r>
            <a:endParaRPr lang="en-US" sz="2000" i="1" dirty="0"/>
          </a:p>
        </p:txBody>
      </p:sp>
      <p:sp>
        <p:nvSpPr>
          <p:cNvPr id="2" name="Title 1"/>
          <p:cNvSpPr>
            <a:spLocks noGrp="1"/>
          </p:cNvSpPr>
          <p:nvPr>
            <p:ph type="title"/>
          </p:nvPr>
        </p:nvSpPr>
        <p:spPr/>
        <p:txBody>
          <a:bodyPr/>
          <a:lstStyle/>
          <a:p>
            <a:r>
              <a:rPr lang="en-US" dirty="0" err="1"/>
              <a:t>Bentuk</a:t>
            </a:r>
            <a:r>
              <a:rPr lang="en-US" dirty="0"/>
              <a:t> Kontribusi </a:t>
            </a:r>
            <a:r>
              <a:rPr lang="en-US" dirty="0" err="1"/>
              <a:t>Penelitian</a:t>
            </a:r>
            <a:endParaRPr lang="en-US" dirty="0"/>
          </a:p>
        </p:txBody>
      </p:sp>
      <p:sp>
        <p:nvSpPr>
          <p:cNvPr id="4" name="Slide Number Placeholder 3">
            <a:extLst>
              <a:ext uri="{FF2B5EF4-FFF2-40B4-BE49-F238E27FC236}">
                <a16:creationId xmlns:a16="http://schemas.microsoft.com/office/drawing/2014/main" id="{8106778A-B99D-47FD-B99C-7E4E597BC4D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14</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9264258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31502" t="2000" r="17472" b="31063"/>
          <a:stretch/>
        </p:blipFill>
        <p:spPr>
          <a:xfrm>
            <a:off x="-1" y="0"/>
            <a:ext cx="9293899" cy="6858000"/>
          </a:xfrm>
          <a:prstGeom prst="rect">
            <a:avLst/>
          </a:prstGeom>
        </p:spPr>
      </p:pic>
      <p:sp>
        <p:nvSpPr>
          <p:cNvPr id="5" name="Slide Number Placeholder 4">
            <a:extLst>
              <a:ext uri="{FF2B5EF4-FFF2-40B4-BE49-F238E27FC236}">
                <a16:creationId xmlns:a16="http://schemas.microsoft.com/office/drawing/2014/main" id="{AE7DBD2B-256B-4880-8703-0DD4D8AF338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140</a:t>
            </a:fld>
            <a:endParaRPr lang="en-US">
              <a:solidFill>
                <a:prstClr val="black">
                  <a:tint val="75000"/>
                </a:prstClr>
              </a:solidFill>
            </a:endParaRPr>
          </a:p>
        </p:txBody>
      </p:sp>
    </p:spTree>
    <p:extLst>
      <p:ext uri="{BB962C8B-B14F-4D97-AF65-F5344CB8AC3E}">
        <p14:creationId xmlns:p14="http://schemas.microsoft.com/office/powerpoint/2010/main" val="3095670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31000" t="2000" r="21000" b="34000"/>
          <a:stretch/>
        </p:blipFill>
        <p:spPr>
          <a:xfrm>
            <a:off x="-76200" y="0"/>
            <a:ext cx="9220200" cy="6915150"/>
          </a:xfrm>
          <a:prstGeom prst="rect">
            <a:avLst/>
          </a:prstGeom>
        </p:spPr>
      </p:pic>
      <p:sp>
        <p:nvSpPr>
          <p:cNvPr id="5" name="Slide Number Placeholder 4">
            <a:extLst>
              <a:ext uri="{FF2B5EF4-FFF2-40B4-BE49-F238E27FC236}">
                <a16:creationId xmlns:a16="http://schemas.microsoft.com/office/drawing/2014/main" id="{45E56785-5A2A-4307-A04B-DAC26C5D539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141</a:t>
            </a:fld>
            <a:endParaRPr lang="en-US">
              <a:solidFill>
                <a:prstClr val="black">
                  <a:tint val="75000"/>
                </a:prstClr>
              </a:solidFill>
            </a:endParaRPr>
          </a:p>
        </p:txBody>
      </p:sp>
    </p:spTree>
    <p:extLst>
      <p:ext uri="{BB962C8B-B14F-4D97-AF65-F5344CB8AC3E}">
        <p14:creationId xmlns:p14="http://schemas.microsoft.com/office/powerpoint/2010/main" val="25674055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3.3 </a:t>
            </a:r>
            <a:r>
              <a:rPr lang="en-US" sz="4000" dirty="0" err="1"/>
              <a:t>Teknik</a:t>
            </a:r>
            <a:r>
              <a:rPr lang="en-US" sz="4000" dirty="0"/>
              <a:t> </a:t>
            </a:r>
            <a:r>
              <a:rPr lang="en-US" sz="4000" dirty="0" err="1"/>
              <a:t>Mereview</a:t>
            </a:r>
            <a:r>
              <a:rPr lang="en-US" sz="4000" dirty="0"/>
              <a:t> Paper</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F1859EA-05E1-487D-BB98-41AAD6CA3CB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142</a:t>
            </a:fld>
            <a:endParaRPr lang="en-US">
              <a:solidFill>
                <a:prstClr val="black">
                  <a:tint val="75000"/>
                </a:prstClr>
              </a:solidFill>
            </a:endParaRPr>
          </a:p>
        </p:txBody>
      </p:sp>
    </p:spTree>
    <p:extLst>
      <p:ext uri="{BB962C8B-B14F-4D97-AF65-F5344CB8AC3E}">
        <p14:creationId xmlns:p14="http://schemas.microsoft.com/office/powerpoint/2010/main" val="14968935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0"/>
            <a:ext cx="7886700" cy="5410200"/>
          </a:xfrm>
        </p:spPr>
        <p:txBody>
          <a:bodyPr>
            <a:normAutofit/>
          </a:bodyPr>
          <a:lstStyle/>
          <a:p>
            <a:pPr marL="514350" indent="-514350">
              <a:buFont typeface="+mj-lt"/>
              <a:buAutoNum type="arabicPeriod"/>
            </a:pPr>
            <a:r>
              <a:rPr lang="en-US" sz="2800" dirty="0">
                <a:solidFill>
                  <a:srgbClr val="C00000"/>
                </a:solidFill>
              </a:rPr>
              <a:t>Technical Paper</a:t>
            </a:r>
          </a:p>
          <a:p>
            <a:pPr marL="801687" lvl="1" indent="-514350">
              <a:buFont typeface="+mj-lt"/>
              <a:buAutoNum type="arabicPeriod"/>
            </a:pPr>
            <a:r>
              <a:rPr lang="en-US" sz="2400" dirty="0"/>
              <a:t>Paper yang </a:t>
            </a:r>
            <a:r>
              <a:rPr lang="en-US" sz="2400" dirty="0" err="1"/>
              <a:t>isinya</a:t>
            </a:r>
            <a:r>
              <a:rPr lang="en-US" sz="2400" dirty="0"/>
              <a:t> </a:t>
            </a:r>
            <a:r>
              <a:rPr lang="en-US" sz="2400" dirty="0" err="1"/>
              <a:t>adalah</a:t>
            </a:r>
            <a:r>
              <a:rPr lang="en-US" sz="2400" dirty="0"/>
              <a:t> </a:t>
            </a:r>
            <a:r>
              <a:rPr lang="en-US" sz="2400" dirty="0" err="1"/>
              <a:t>hasil</a:t>
            </a:r>
            <a:r>
              <a:rPr lang="en-US" sz="2400" dirty="0"/>
              <a:t> </a:t>
            </a:r>
            <a:r>
              <a:rPr lang="en-US" sz="2400" dirty="0" err="1"/>
              <a:t>penelitian</a:t>
            </a:r>
            <a:r>
              <a:rPr lang="en-US" sz="2400" dirty="0"/>
              <a:t> </a:t>
            </a:r>
            <a:r>
              <a:rPr lang="en-US" sz="2400" dirty="0" err="1"/>
              <a:t>dan</a:t>
            </a:r>
            <a:r>
              <a:rPr lang="en-US" sz="2400" dirty="0"/>
              <a:t> </a:t>
            </a:r>
            <a:r>
              <a:rPr lang="en-US" sz="2400" dirty="0" err="1"/>
              <a:t>eksperimen</a:t>
            </a:r>
            <a:r>
              <a:rPr lang="en-US" sz="2400" dirty="0"/>
              <a:t> yang </a:t>
            </a:r>
            <a:r>
              <a:rPr lang="en-US" sz="2400" dirty="0" err="1"/>
              <a:t>dilakukan</a:t>
            </a:r>
            <a:r>
              <a:rPr lang="en-US" sz="2400" dirty="0"/>
              <a:t> </a:t>
            </a:r>
            <a:r>
              <a:rPr lang="en-US" sz="2400" dirty="0" err="1"/>
              <a:t>seorang</a:t>
            </a:r>
            <a:r>
              <a:rPr lang="en-US" sz="2400" dirty="0"/>
              <a:t> </a:t>
            </a:r>
            <a:r>
              <a:rPr lang="en-US" sz="2400" dirty="0" err="1"/>
              <a:t>peneliti</a:t>
            </a:r>
            <a:endParaRPr lang="en-US" sz="2400" dirty="0"/>
          </a:p>
          <a:p>
            <a:pPr marL="801687" lvl="1" indent="-514350">
              <a:buFont typeface="+mj-lt"/>
              <a:buAutoNum type="arabicPeriod"/>
            </a:pPr>
            <a:r>
              <a:rPr lang="en-US" sz="2400" dirty="0" err="1"/>
              <a:t>Penilaian</a:t>
            </a:r>
            <a:r>
              <a:rPr lang="en-US" sz="2400" dirty="0"/>
              <a:t> </a:t>
            </a:r>
            <a:r>
              <a:rPr lang="en-US" sz="2400" dirty="0" err="1"/>
              <a:t>kualitas</a:t>
            </a:r>
            <a:r>
              <a:rPr lang="en-US" sz="2400" dirty="0"/>
              <a:t> technical paper </a:t>
            </a:r>
            <a:r>
              <a:rPr lang="en-US" sz="2400" dirty="0" err="1"/>
              <a:t>dari</a:t>
            </a:r>
            <a:r>
              <a:rPr lang="en-US" sz="2400" dirty="0"/>
              <a:t> </a:t>
            </a:r>
            <a:r>
              <a:rPr lang="en-US" sz="2400" dirty="0" err="1">
                <a:solidFill>
                  <a:srgbClr val="0070C0"/>
                </a:solidFill>
              </a:rPr>
              <a:t>kontribusi</a:t>
            </a:r>
            <a:r>
              <a:rPr lang="en-US" sz="2400" dirty="0">
                <a:solidFill>
                  <a:srgbClr val="0070C0"/>
                </a:solidFill>
              </a:rPr>
              <a:t> </a:t>
            </a:r>
            <a:r>
              <a:rPr lang="en-US" sz="2400" dirty="0" err="1">
                <a:solidFill>
                  <a:srgbClr val="0070C0"/>
                </a:solidFill>
              </a:rPr>
              <a:t>ke</a:t>
            </a:r>
            <a:r>
              <a:rPr lang="en-US" sz="2400" dirty="0">
                <a:solidFill>
                  <a:srgbClr val="0070C0"/>
                </a:solidFill>
              </a:rPr>
              <a:t> </a:t>
            </a:r>
            <a:r>
              <a:rPr lang="en-US" sz="2400" dirty="0" err="1">
                <a:solidFill>
                  <a:srgbClr val="0070C0"/>
                </a:solidFill>
              </a:rPr>
              <a:t>pengetahuan</a:t>
            </a:r>
            <a:endParaRPr lang="en-US" sz="2400" dirty="0">
              <a:solidFill>
                <a:srgbClr val="0070C0"/>
              </a:solidFill>
            </a:endParaRPr>
          </a:p>
          <a:p>
            <a:pPr marL="287337" lvl="1" indent="0">
              <a:buNone/>
            </a:pPr>
            <a:endParaRPr lang="en-US" sz="2400" dirty="0">
              <a:solidFill>
                <a:srgbClr val="0070C0"/>
              </a:solidFill>
            </a:endParaRPr>
          </a:p>
          <a:p>
            <a:pPr marL="514350" indent="-514350">
              <a:buFont typeface="+mj-lt"/>
              <a:buAutoNum type="arabicPeriod"/>
            </a:pPr>
            <a:r>
              <a:rPr lang="en-US" dirty="0">
                <a:solidFill>
                  <a:srgbClr val="C00000"/>
                </a:solidFill>
              </a:rPr>
              <a:t>Survey Paper</a:t>
            </a:r>
          </a:p>
          <a:p>
            <a:pPr marL="801687" lvl="1" indent="-514350">
              <a:buFont typeface="+mj-lt"/>
              <a:buAutoNum type="arabicPeriod"/>
            </a:pPr>
            <a:r>
              <a:rPr lang="en-US" dirty="0"/>
              <a:t>Paper yang </a:t>
            </a:r>
            <a:r>
              <a:rPr lang="en-US" dirty="0" err="1"/>
              <a:t>isinya</a:t>
            </a:r>
            <a:r>
              <a:rPr lang="en-US" dirty="0"/>
              <a:t> </a:t>
            </a:r>
            <a:r>
              <a:rPr lang="en-US" dirty="0" err="1"/>
              <a:t>adalah</a:t>
            </a:r>
            <a:r>
              <a:rPr lang="en-US" dirty="0"/>
              <a:t> </a:t>
            </a:r>
            <a:r>
              <a:rPr lang="en-US" dirty="0">
                <a:solidFill>
                  <a:srgbClr val="0070C0"/>
                </a:solidFill>
              </a:rPr>
              <a:t>review </a:t>
            </a:r>
            <a:r>
              <a:rPr lang="en-US" dirty="0" err="1">
                <a:solidFill>
                  <a:srgbClr val="0070C0"/>
                </a:solidFill>
              </a:rPr>
              <a:t>dan</a:t>
            </a:r>
            <a:r>
              <a:rPr lang="en-US" dirty="0">
                <a:solidFill>
                  <a:srgbClr val="0070C0"/>
                </a:solidFill>
              </a:rPr>
              <a:t> survey </a:t>
            </a:r>
            <a:r>
              <a:rPr lang="en-US" dirty="0" err="1">
                <a:solidFill>
                  <a:srgbClr val="0070C0"/>
                </a:solidFill>
              </a:rPr>
              <a:t>tentang</a:t>
            </a:r>
            <a:r>
              <a:rPr lang="en-US" dirty="0">
                <a:solidFill>
                  <a:srgbClr val="0070C0"/>
                </a:solidFill>
              </a:rPr>
              <a:t> </a:t>
            </a:r>
            <a:r>
              <a:rPr lang="en-US" dirty="0" err="1">
                <a:solidFill>
                  <a:srgbClr val="0070C0"/>
                </a:solidFill>
              </a:rPr>
              <a:t>topik</a:t>
            </a:r>
            <a:r>
              <a:rPr lang="en-US" dirty="0">
                <a:solidFill>
                  <a:srgbClr val="0070C0"/>
                </a:solidFill>
              </a:rPr>
              <a:t>/</a:t>
            </a:r>
            <a:r>
              <a:rPr lang="en-US" dirty="0" err="1">
                <a:solidFill>
                  <a:srgbClr val="0070C0"/>
                </a:solidFill>
              </a:rPr>
              <a:t>tema</a:t>
            </a:r>
            <a:r>
              <a:rPr lang="en-US" dirty="0">
                <a:solidFill>
                  <a:srgbClr val="0070C0"/>
                </a:solidFill>
              </a:rPr>
              <a:t> </a:t>
            </a:r>
            <a:r>
              <a:rPr lang="en-US" dirty="0" err="1">
                <a:solidFill>
                  <a:srgbClr val="0070C0"/>
                </a:solidFill>
              </a:rPr>
              <a:t>suatu</a:t>
            </a:r>
            <a:r>
              <a:rPr lang="en-US" dirty="0">
                <a:solidFill>
                  <a:srgbClr val="0070C0"/>
                </a:solidFill>
              </a:rPr>
              <a:t> </a:t>
            </a:r>
            <a:r>
              <a:rPr lang="en-US" dirty="0" err="1">
                <a:solidFill>
                  <a:srgbClr val="0070C0"/>
                </a:solidFill>
              </a:rPr>
              <a:t>penelitian</a:t>
            </a:r>
            <a:r>
              <a:rPr lang="en-US" dirty="0"/>
              <a:t>, </a:t>
            </a:r>
            <a:r>
              <a:rPr lang="en-US" dirty="0" err="1"/>
              <a:t>biasanya</a:t>
            </a:r>
            <a:r>
              <a:rPr lang="en-US" dirty="0"/>
              <a:t> </a:t>
            </a:r>
            <a:r>
              <a:rPr lang="en-US" dirty="0" err="1"/>
              <a:t>jumlah</a:t>
            </a:r>
            <a:r>
              <a:rPr lang="en-US" dirty="0"/>
              <a:t> </a:t>
            </a:r>
            <a:r>
              <a:rPr lang="en-US" dirty="0" err="1"/>
              <a:t>penelitian</a:t>
            </a:r>
            <a:r>
              <a:rPr lang="en-US" dirty="0"/>
              <a:t> yang </a:t>
            </a:r>
            <a:r>
              <a:rPr lang="en-US" dirty="0" err="1"/>
              <a:t>direview</a:t>
            </a:r>
            <a:r>
              <a:rPr lang="en-US" dirty="0"/>
              <a:t> </a:t>
            </a:r>
            <a:r>
              <a:rPr lang="en-US" dirty="0" err="1"/>
              <a:t>mencapai</a:t>
            </a:r>
            <a:r>
              <a:rPr lang="en-US" dirty="0"/>
              <a:t> </a:t>
            </a:r>
            <a:r>
              <a:rPr lang="en-US" dirty="0" err="1"/>
              <a:t>ratusan</a:t>
            </a:r>
            <a:r>
              <a:rPr lang="en-US" dirty="0"/>
              <a:t> </a:t>
            </a:r>
            <a:r>
              <a:rPr lang="en-US" dirty="0" err="1"/>
              <a:t>atau</a:t>
            </a:r>
            <a:r>
              <a:rPr lang="en-US" dirty="0"/>
              <a:t> </a:t>
            </a:r>
            <a:r>
              <a:rPr lang="en-US" dirty="0" err="1"/>
              <a:t>ribuan</a:t>
            </a:r>
            <a:r>
              <a:rPr lang="en-US" dirty="0"/>
              <a:t> </a:t>
            </a:r>
          </a:p>
          <a:p>
            <a:pPr marL="801687" lvl="1" indent="-514350">
              <a:buFont typeface="+mj-lt"/>
              <a:buAutoNum type="arabicPeriod"/>
            </a:pPr>
            <a:r>
              <a:rPr lang="en-US" dirty="0" err="1"/>
              <a:t>Rujukan</a:t>
            </a:r>
            <a:r>
              <a:rPr lang="en-US" dirty="0"/>
              <a:t> </a:t>
            </a:r>
            <a:r>
              <a:rPr lang="en-US" dirty="0" err="1"/>
              <a:t>dan</a:t>
            </a:r>
            <a:r>
              <a:rPr lang="en-US" dirty="0"/>
              <a:t> </a:t>
            </a:r>
            <a:r>
              <a:rPr lang="en-US" dirty="0" err="1"/>
              <a:t>panduan</a:t>
            </a:r>
            <a:r>
              <a:rPr lang="en-US" dirty="0"/>
              <a:t> </a:t>
            </a:r>
            <a:r>
              <a:rPr lang="en-US" dirty="0" err="1"/>
              <a:t>penting</a:t>
            </a:r>
            <a:r>
              <a:rPr lang="en-US" dirty="0"/>
              <a:t> </a:t>
            </a:r>
            <a:r>
              <a:rPr lang="en-US" dirty="0" err="1"/>
              <a:t>bagi</a:t>
            </a:r>
            <a:r>
              <a:rPr lang="en-US" dirty="0"/>
              <a:t> </a:t>
            </a:r>
            <a:r>
              <a:rPr lang="en-US" dirty="0" err="1"/>
              <a:t>peneliti</a:t>
            </a:r>
            <a:r>
              <a:rPr lang="en-US" dirty="0"/>
              <a:t> yang </a:t>
            </a:r>
            <a:r>
              <a:rPr lang="en-US" dirty="0" err="1"/>
              <a:t>baru</a:t>
            </a:r>
            <a:r>
              <a:rPr lang="en-US" dirty="0"/>
              <a:t> </a:t>
            </a:r>
            <a:r>
              <a:rPr lang="en-US" dirty="0" err="1"/>
              <a:t>memulai</a:t>
            </a:r>
            <a:r>
              <a:rPr lang="en-US" dirty="0"/>
              <a:t> </a:t>
            </a:r>
            <a:r>
              <a:rPr lang="en-US" dirty="0" err="1"/>
              <a:t>penelitian</a:t>
            </a:r>
            <a:r>
              <a:rPr lang="en-US" dirty="0"/>
              <a:t> </a:t>
            </a:r>
            <a:r>
              <a:rPr lang="en-US" dirty="0" err="1"/>
              <a:t>untuk</a:t>
            </a:r>
            <a:r>
              <a:rPr lang="en-US" dirty="0"/>
              <a:t> </a:t>
            </a:r>
            <a:r>
              <a:rPr lang="en-US" dirty="0" err="1">
                <a:solidFill>
                  <a:srgbClr val="0070C0"/>
                </a:solidFill>
              </a:rPr>
              <a:t>memahami</a:t>
            </a:r>
            <a:r>
              <a:rPr lang="en-US" dirty="0">
                <a:solidFill>
                  <a:srgbClr val="0070C0"/>
                </a:solidFill>
              </a:rPr>
              <a:t> </a:t>
            </a:r>
            <a:r>
              <a:rPr lang="en-US" dirty="0" err="1">
                <a:solidFill>
                  <a:srgbClr val="0070C0"/>
                </a:solidFill>
              </a:rPr>
              <a:t>suatu</a:t>
            </a:r>
            <a:r>
              <a:rPr lang="en-US" dirty="0">
                <a:solidFill>
                  <a:srgbClr val="0070C0"/>
                </a:solidFill>
              </a:rPr>
              <a:t> topic/</a:t>
            </a:r>
            <a:r>
              <a:rPr lang="en-US" dirty="0" err="1">
                <a:solidFill>
                  <a:srgbClr val="0070C0"/>
                </a:solidFill>
              </a:rPr>
              <a:t>tema</a:t>
            </a:r>
            <a:r>
              <a:rPr lang="en-US" dirty="0">
                <a:solidFill>
                  <a:srgbClr val="0070C0"/>
                </a:solidFill>
              </a:rPr>
              <a:t> </a:t>
            </a:r>
            <a:r>
              <a:rPr lang="en-US" dirty="0" err="1">
                <a:solidFill>
                  <a:srgbClr val="0070C0"/>
                </a:solidFill>
              </a:rPr>
              <a:t>penelitian</a:t>
            </a:r>
            <a:r>
              <a:rPr lang="en-US" dirty="0">
                <a:solidFill>
                  <a:srgbClr val="0070C0"/>
                </a:solidFill>
              </a:rPr>
              <a:t> </a:t>
            </a:r>
            <a:r>
              <a:rPr lang="en-US" dirty="0" err="1">
                <a:solidFill>
                  <a:srgbClr val="0070C0"/>
                </a:solidFill>
              </a:rPr>
              <a:t>secara</a:t>
            </a:r>
            <a:r>
              <a:rPr lang="en-US" dirty="0">
                <a:solidFill>
                  <a:srgbClr val="0070C0"/>
                </a:solidFill>
              </a:rPr>
              <a:t> </a:t>
            </a:r>
            <a:r>
              <a:rPr lang="en-US" dirty="0" err="1">
                <a:solidFill>
                  <a:srgbClr val="0070C0"/>
                </a:solidFill>
              </a:rPr>
              <a:t>komprehensif</a:t>
            </a:r>
            <a:endParaRPr lang="en-US" dirty="0">
              <a:solidFill>
                <a:srgbClr val="0070C0"/>
              </a:solidFill>
            </a:endParaRPr>
          </a:p>
        </p:txBody>
      </p:sp>
      <p:sp>
        <p:nvSpPr>
          <p:cNvPr id="2" name="Title 1"/>
          <p:cNvSpPr>
            <a:spLocks noGrp="1"/>
          </p:cNvSpPr>
          <p:nvPr>
            <p:ph type="title"/>
          </p:nvPr>
        </p:nvSpPr>
        <p:spPr/>
        <p:txBody>
          <a:bodyPr/>
          <a:lstStyle/>
          <a:p>
            <a:r>
              <a:rPr lang="en-US" dirty="0" err="1"/>
              <a:t>Jenis</a:t>
            </a:r>
            <a:r>
              <a:rPr lang="en-US" dirty="0"/>
              <a:t> Paper </a:t>
            </a:r>
            <a:r>
              <a:rPr lang="en-US" dirty="0" err="1"/>
              <a:t>Ilmiah</a:t>
            </a:r>
            <a:endParaRPr lang="en-US" dirty="0"/>
          </a:p>
        </p:txBody>
      </p:sp>
      <p:sp>
        <p:nvSpPr>
          <p:cNvPr id="4" name="Slide Number Placeholder 3">
            <a:extLst>
              <a:ext uri="{FF2B5EF4-FFF2-40B4-BE49-F238E27FC236}">
                <a16:creationId xmlns:a16="http://schemas.microsoft.com/office/drawing/2014/main" id="{9F8F8C99-F373-49BF-80E0-0EEE4AB4C8F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143</a:t>
            </a:fld>
            <a:endParaRPr lang="en-US">
              <a:solidFill>
                <a:prstClr val="black">
                  <a:tint val="75000"/>
                </a:prstClr>
              </a:solidFill>
            </a:endParaRPr>
          </a:p>
        </p:txBody>
      </p:sp>
    </p:spTree>
    <p:extLst>
      <p:ext uri="{BB962C8B-B14F-4D97-AF65-F5344CB8AC3E}">
        <p14:creationId xmlns:p14="http://schemas.microsoft.com/office/powerpoint/2010/main" val="30274373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3.3.1 Technical Paper</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44CE8D-B8C5-4191-A0C9-9BE76A3FE3E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144</a:t>
            </a:fld>
            <a:endParaRPr lang="en-US">
              <a:solidFill>
                <a:prstClr val="black">
                  <a:tint val="75000"/>
                </a:prstClr>
              </a:solidFill>
            </a:endParaRPr>
          </a:p>
        </p:txBody>
      </p:sp>
    </p:spTree>
    <p:extLst>
      <p:ext uri="{BB962C8B-B14F-4D97-AF65-F5344CB8AC3E}">
        <p14:creationId xmlns:p14="http://schemas.microsoft.com/office/powerpoint/2010/main" val="41268058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8077200" cy="5562600"/>
          </a:xfrm>
        </p:spPr>
        <p:txBody>
          <a:bodyPr>
            <a:normAutofit/>
          </a:bodyPr>
          <a:lstStyle/>
          <a:p>
            <a:pPr marL="457200" indent="-457200">
              <a:buFont typeface="+mj-lt"/>
              <a:buAutoNum type="arabicPeriod"/>
            </a:pPr>
            <a:r>
              <a:rPr lang="en-US" sz="2400" dirty="0" err="1"/>
              <a:t>Pahami</a:t>
            </a:r>
            <a:r>
              <a:rPr lang="en-US" sz="2400" dirty="0"/>
              <a:t> </a:t>
            </a:r>
            <a:r>
              <a:rPr lang="en-US" sz="2400" dirty="0" err="1">
                <a:solidFill>
                  <a:srgbClr val="C00000"/>
                </a:solidFill>
              </a:rPr>
              <a:t>Masalah</a:t>
            </a:r>
            <a:r>
              <a:rPr lang="en-US" sz="2400" dirty="0">
                <a:solidFill>
                  <a:srgbClr val="C00000"/>
                </a:solidFill>
              </a:rPr>
              <a:t> </a:t>
            </a:r>
            <a:r>
              <a:rPr lang="en-US" sz="2400" dirty="0" err="1">
                <a:solidFill>
                  <a:srgbClr val="C00000"/>
                </a:solidFill>
              </a:rPr>
              <a:t>Penelitian</a:t>
            </a:r>
            <a:endParaRPr lang="en-US" sz="2400" dirty="0"/>
          </a:p>
          <a:p>
            <a:pPr marL="806450" lvl="1" indent="-457200"/>
            <a:r>
              <a:rPr lang="en-US" sz="1900" dirty="0" err="1"/>
              <a:t>Apakah</a:t>
            </a:r>
            <a:r>
              <a:rPr lang="en-US" sz="1900" dirty="0"/>
              <a:t> </a:t>
            </a:r>
            <a:r>
              <a:rPr lang="en-US" sz="1900" dirty="0" err="1"/>
              <a:t>penelitian</a:t>
            </a:r>
            <a:r>
              <a:rPr lang="en-US" sz="1900" dirty="0"/>
              <a:t> </a:t>
            </a:r>
            <a:r>
              <a:rPr lang="en-US" sz="1900" dirty="0" err="1"/>
              <a:t>hanya</a:t>
            </a:r>
            <a:r>
              <a:rPr lang="en-US" sz="1900" dirty="0"/>
              <a:t> </a:t>
            </a:r>
            <a:r>
              <a:rPr lang="en-US" sz="1900" dirty="0" err="1"/>
              <a:t>menyelesaikan</a:t>
            </a:r>
            <a:r>
              <a:rPr lang="en-US" sz="1900" dirty="0"/>
              <a:t> </a:t>
            </a:r>
            <a:r>
              <a:rPr lang="en-US" sz="1900" dirty="0" err="1">
                <a:solidFill>
                  <a:srgbClr val="0070C0"/>
                </a:solidFill>
              </a:rPr>
              <a:t>masalah</a:t>
            </a:r>
            <a:r>
              <a:rPr lang="en-US" sz="1900" dirty="0">
                <a:solidFill>
                  <a:srgbClr val="0070C0"/>
                </a:solidFill>
              </a:rPr>
              <a:t> yang </a:t>
            </a:r>
            <a:r>
              <a:rPr lang="en-US" sz="1900" dirty="0" err="1">
                <a:solidFill>
                  <a:srgbClr val="0070C0"/>
                </a:solidFill>
              </a:rPr>
              <a:t>dibuat-buat</a:t>
            </a:r>
            <a:r>
              <a:rPr lang="en-US" sz="1900" dirty="0"/>
              <a:t>?</a:t>
            </a:r>
          </a:p>
          <a:p>
            <a:pPr marL="806450" lvl="1" indent="-457200"/>
            <a:r>
              <a:rPr lang="en-US" sz="1900" dirty="0" err="1"/>
              <a:t>Apakah</a:t>
            </a:r>
            <a:r>
              <a:rPr lang="en-US" sz="1900" dirty="0"/>
              <a:t> </a:t>
            </a:r>
            <a:r>
              <a:rPr lang="id-ID" sz="1900" dirty="0"/>
              <a:t>masalah penelitian </a:t>
            </a:r>
            <a:r>
              <a:rPr lang="id-ID" sz="1900" dirty="0">
                <a:solidFill>
                  <a:srgbClr val="0070C0"/>
                </a:solidFill>
              </a:rPr>
              <a:t>dilandasi</a:t>
            </a:r>
            <a:r>
              <a:rPr lang="id-ID" sz="1900" dirty="0"/>
              <a:t> dan divalidasi?</a:t>
            </a:r>
            <a:endParaRPr lang="en-US" sz="1900" dirty="0"/>
          </a:p>
          <a:p>
            <a:pPr marL="457200" indent="-457200">
              <a:buFont typeface="+mj-lt"/>
              <a:buAutoNum type="arabicPeriod"/>
            </a:pPr>
            <a:r>
              <a:rPr lang="en-US" sz="2400" dirty="0" err="1"/>
              <a:t>Pahami</a:t>
            </a:r>
            <a:r>
              <a:rPr lang="en-US" sz="2400" dirty="0"/>
              <a:t> </a:t>
            </a:r>
            <a:r>
              <a:rPr lang="en-US" sz="2400" dirty="0">
                <a:solidFill>
                  <a:srgbClr val="C00000"/>
                </a:solidFill>
              </a:rPr>
              <a:t>Kontribusi</a:t>
            </a:r>
            <a:endParaRPr lang="en-US" sz="2400" dirty="0"/>
          </a:p>
          <a:p>
            <a:pPr marL="806450" lvl="1" indent="-457200"/>
            <a:r>
              <a:rPr lang="en-US" sz="1900" dirty="0" err="1"/>
              <a:t>Apakah</a:t>
            </a:r>
            <a:r>
              <a:rPr lang="en-US" sz="1900" dirty="0"/>
              <a:t> </a:t>
            </a:r>
            <a:r>
              <a:rPr lang="en-US" sz="1900" dirty="0" err="1"/>
              <a:t>peneliti</a:t>
            </a:r>
            <a:r>
              <a:rPr lang="en-US" sz="1900" dirty="0"/>
              <a:t> </a:t>
            </a:r>
            <a:r>
              <a:rPr lang="en-US" sz="1900" dirty="0" err="1"/>
              <a:t>hanya</a:t>
            </a:r>
            <a:r>
              <a:rPr lang="en-US" sz="1900" dirty="0"/>
              <a:t> </a:t>
            </a:r>
            <a:r>
              <a:rPr lang="en-US" sz="1900" dirty="0" err="1">
                <a:solidFill>
                  <a:srgbClr val="0070C0"/>
                </a:solidFill>
              </a:rPr>
              <a:t>mengulang</a:t>
            </a:r>
            <a:r>
              <a:rPr lang="en-US" sz="1900" dirty="0">
                <a:solidFill>
                  <a:srgbClr val="0070C0"/>
                </a:solidFill>
              </a:rPr>
              <a:t> </a:t>
            </a:r>
            <a:r>
              <a:rPr lang="en-US" sz="1900" dirty="0" err="1">
                <a:solidFill>
                  <a:srgbClr val="0070C0"/>
                </a:solidFill>
              </a:rPr>
              <a:t>hal</a:t>
            </a:r>
            <a:r>
              <a:rPr lang="en-US" sz="1900" dirty="0">
                <a:solidFill>
                  <a:srgbClr val="0070C0"/>
                </a:solidFill>
              </a:rPr>
              <a:t> yang </a:t>
            </a:r>
            <a:r>
              <a:rPr lang="en-US" sz="1900" dirty="0" err="1">
                <a:solidFill>
                  <a:srgbClr val="0070C0"/>
                </a:solidFill>
              </a:rPr>
              <a:t>sudah</a:t>
            </a:r>
            <a:r>
              <a:rPr lang="en-US" sz="1900" dirty="0">
                <a:solidFill>
                  <a:srgbClr val="0070C0"/>
                </a:solidFill>
              </a:rPr>
              <a:t> </a:t>
            </a:r>
            <a:r>
              <a:rPr lang="en-US" sz="1900" dirty="0" err="1">
                <a:solidFill>
                  <a:srgbClr val="0070C0"/>
                </a:solidFill>
              </a:rPr>
              <a:t>ada</a:t>
            </a:r>
            <a:r>
              <a:rPr lang="en-US" sz="1900" dirty="0"/>
              <a:t>?</a:t>
            </a:r>
          </a:p>
          <a:p>
            <a:pPr marL="806450" lvl="1" indent="-457200"/>
            <a:r>
              <a:rPr lang="en-US" sz="1900" dirty="0" err="1"/>
              <a:t>Apakah</a:t>
            </a:r>
            <a:r>
              <a:rPr lang="en-US" sz="1900" dirty="0"/>
              <a:t> </a:t>
            </a:r>
            <a:r>
              <a:rPr lang="en-US" sz="1900" dirty="0" err="1"/>
              <a:t>peneliti</a:t>
            </a:r>
            <a:r>
              <a:rPr lang="en-US" sz="1900" dirty="0"/>
              <a:t> </a:t>
            </a:r>
            <a:r>
              <a:rPr lang="en-US" sz="1900" dirty="0" err="1"/>
              <a:t>menyadari</a:t>
            </a:r>
            <a:r>
              <a:rPr lang="en-US" sz="1900" dirty="0"/>
              <a:t> </a:t>
            </a:r>
            <a:r>
              <a:rPr lang="en-US" sz="1900" dirty="0" err="1">
                <a:solidFill>
                  <a:srgbClr val="0070C0"/>
                </a:solidFill>
              </a:rPr>
              <a:t>literatur</a:t>
            </a:r>
            <a:r>
              <a:rPr lang="en-US" sz="1900" dirty="0">
                <a:solidFill>
                  <a:srgbClr val="0070C0"/>
                </a:solidFill>
              </a:rPr>
              <a:t> lain yang </a:t>
            </a:r>
            <a:r>
              <a:rPr lang="en-US" sz="1900" dirty="0" err="1">
                <a:solidFill>
                  <a:srgbClr val="0070C0"/>
                </a:solidFill>
              </a:rPr>
              <a:t>berhubungan</a:t>
            </a:r>
            <a:r>
              <a:rPr lang="id-ID" sz="1900" dirty="0">
                <a:solidFill>
                  <a:srgbClr val="0070C0"/>
                </a:solidFill>
              </a:rPr>
              <a:t> dengan</a:t>
            </a:r>
            <a:r>
              <a:rPr lang="id-ID" sz="1900" dirty="0"/>
              <a:t> p</a:t>
            </a:r>
            <a:r>
              <a:rPr lang="en-US" sz="1900" dirty="0" err="1"/>
              <a:t>enelitiannya</a:t>
            </a:r>
            <a:r>
              <a:rPr lang="en-US" sz="1900" dirty="0"/>
              <a:t>?</a:t>
            </a:r>
          </a:p>
          <a:p>
            <a:pPr marL="806450" lvl="1" indent="-457200"/>
            <a:r>
              <a:rPr lang="it-IT" sz="1900" dirty="0"/>
              <a:t>Apa yang baru dan orisinil di paper itu (metodologi, algoritma, evaluasi, validasi, tool, dsb.)?</a:t>
            </a:r>
            <a:endParaRPr lang="en-US" sz="1900" dirty="0"/>
          </a:p>
          <a:p>
            <a:pPr marL="457200" indent="-457200">
              <a:buFont typeface="+mj-lt"/>
              <a:buAutoNum type="arabicPeriod"/>
            </a:pPr>
            <a:r>
              <a:rPr lang="en-US" sz="2400" dirty="0" err="1"/>
              <a:t>Pahami</a:t>
            </a:r>
            <a:r>
              <a:rPr lang="en-US" sz="2400" dirty="0"/>
              <a:t> </a:t>
            </a:r>
            <a:r>
              <a:rPr lang="en-US" sz="2400" dirty="0" err="1">
                <a:solidFill>
                  <a:srgbClr val="C00000"/>
                </a:solidFill>
              </a:rPr>
              <a:t>Validitas</a:t>
            </a:r>
            <a:r>
              <a:rPr lang="en-US" sz="2400" dirty="0">
                <a:solidFill>
                  <a:srgbClr val="C00000"/>
                </a:solidFill>
              </a:rPr>
              <a:t> Kontribusi</a:t>
            </a:r>
          </a:p>
          <a:p>
            <a:pPr marL="806450" lvl="1" indent="-457200"/>
            <a:r>
              <a:rPr lang="en-US" sz="1900" dirty="0" err="1"/>
              <a:t>Apakah</a:t>
            </a:r>
            <a:r>
              <a:rPr lang="en-US" sz="1900" dirty="0"/>
              <a:t> </a:t>
            </a:r>
            <a:r>
              <a:rPr lang="en-US" sz="1900" dirty="0" err="1"/>
              <a:t>teori</a:t>
            </a:r>
            <a:r>
              <a:rPr lang="en-US" sz="1900" dirty="0"/>
              <a:t> </a:t>
            </a:r>
            <a:r>
              <a:rPr lang="id-ID" sz="1900" dirty="0"/>
              <a:t>atau model yang diusulkan </a:t>
            </a:r>
            <a:r>
              <a:rPr lang="en-US" sz="1900" dirty="0" err="1"/>
              <a:t>sudah</a:t>
            </a:r>
            <a:r>
              <a:rPr lang="en-US" sz="1900" dirty="0"/>
              <a:t> </a:t>
            </a:r>
            <a:r>
              <a:rPr lang="en-US" sz="1900" dirty="0" err="1">
                <a:solidFill>
                  <a:srgbClr val="0070C0"/>
                </a:solidFill>
              </a:rPr>
              <a:t>terbukti</a:t>
            </a:r>
            <a:r>
              <a:rPr lang="en-US" sz="1900" dirty="0">
                <a:solidFill>
                  <a:srgbClr val="0070C0"/>
                </a:solidFill>
              </a:rPr>
              <a:t> </a:t>
            </a:r>
            <a:r>
              <a:rPr lang="en-US" sz="1900" dirty="0" err="1">
                <a:solidFill>
                  <a:srgbClr val="0070C0"/>
                </a:solidFill>
              </a:rPr>
              <a:t>benar</a:t>
            </a:r>
            <a:r>
              <a:rPr lang="en-US" sz="1900" dirty="0"/>
              <a:t>? </a:t>
            </a:r>
            <a:r>
              <a:rPr lang="en-US" sz="1900" dirty="0" err="1"/>
              <a:t>Tidak</a:t>
            </a:r>
            <a:r>
              <a:rPr lang="en-US" sz="1900" dirty="0"/>
              <a:t> </a:t>
            </a:r>
            <a:r>
              <a:rPr lang="en-US" sz="1900" dirty="0" err="1"/>
              <a:t>adakah</a:t>
            </a:r>
            <a:r>
              <a:rPr lang="en-US" sz="1900" dirty="0"/>
              <a:t> </a:t>
            </a:r>
            <a:r>
              <a:rPr lang="en-US" sz="1900" dirty="0" err="1"/>
              <a:t>kesalahan</a:t>
            </a:r>
            <a:r>
              <a:rPr lang="en-US" sz="1900" dirty="0"/>
              <a:t> </a:t>
            </a:r>
            <a:r>
              <a:rPr lang="en-US" sz="1900" dirty="0" err="1"/>
              <a:t>pada</a:t>
            </a:r>
            <a:r>
              <a:rPr lang="en-US" sz="1900" dirty="0"/>
              <a:t> </a:t>
            </a:r>
            <a:r>
              <a:rPr lang="en-US" sz="1900" dirty="0" err="1"/>
              <a:t>pembuktian</a:t>
            </a:r>
            <a:r>
              <a:rPr lang="en-US" sz="1900" dirty="0"/>
              <a:t>?</a:t>
            </a:r>
          </a:p>
          <a:p>
            <a:pPr marL="806450" lvl="1" indent="-457200"/>
            <a:r>
              <a:rPr lang="en-US" sz="1900" dirty="0" err="1"/>
              <a:t>Adakah</a:t>
            </a:r>
            <a:r>
              <a:rPr lang="en-US" sz="1900" dirty="0"/>
              <a:t> </a:t>
            </a:r>
            <a:r>
              <a:rPr lang="en-US" sz="1900" dirty="0" err="1">
                <a:solidFill>
                  <a:srgbClr val="0070C0"/>
                </a:solidFill>
              </a:rPr>
              <a:t>faktor-faktor</a:t>
            </a:r>
            <a:r>
              <a:rPr lang="en-US" sz="1900" dirty="0">
                <a:solidFill>
                  <a:srgbClr val="0070C0"/>
                </a:solidFill>
              </a:rPr>
              <a:t> </a:t>
            </a:r>
            <a:r>
              <a:rPr lang="en-US" sz="1900" dirty="0" err="1">
                <a:solidFill>
                  <a:srgbClr val="0070C0"/>
                </a:solidFill>
              </a:rPr>
              <a:t>aneh</a:t>
            </a:r>
            <a:r>
              <a:rPr lang="en-US" sz="1900" dirty="0"/>
              <a:t> </a:t>
            </a:r>
            <a:r>
              <a:rPr lang="en-US" sz="1900" dirty="0" err="1"/>
              <a:t>pada</a:t>
            </a:r>
            <a:r>
              <a:rPr lang="en-US" sz="1900" dirty="0"/>
              <a:t> proses </a:t>
            </a:r>
            <a:r>
              <a:rPr lang="en-US" sz="1900" dirty="0" err="1"/>
              <a:t>eksperimen</a:t>
            </a:r>
            <a:r>
              <a:rPr lang="en-US" sz="1900" dirty="0"/>
              <a:t> </a:t>
            </a:r>
            <a:r>
              <a:rPr lang="en-US" sz="1900" dirty="0" err="1"/>
              <a:t>penelitian</a:t>
            </a:r>
            <a:r>
              <a:rPr lang="en-US" sz="1900" dirty="0"/>
              <a:t>?</a:t>
            </a:r>
          </a:p>
          <a:p>
            <a:pPr marL="806450" lvl="1" indent="-457200"/>
            <a:r>
              <a:rPr lang="en-US" sz="1900" dirty="0" err="1"/>
              <a:t>Apakah</a:t>
            </a:r>
            <a:r>
              <a:rPr lang="en-US" sz="1900" dirty="0"/>
              <a:t> </a:t>
            </a:r>
            <a:r>
              <a:rPr lang="en-US" sz="1900" dirty="0">
                <a:solidFill>
                  <a:srgbClr val="0070C0"/>
                </a:solidFill>
              </a:rPr>
              <a:t>benchmark yang </a:t>
            </a:r>
            <a:r>
              <a:rPr lang="en-US" sz="1900" dirty="0" err="1">
                <a:solidFill>
                  <a:srgbClr val="0070C0"/>
                </a:solidFill>
              </a:rPr>
              <a:t>dilakukan</a:t>
            </a:r>
            <a:r>
              <a:rPr lang="en-US" sz="1900" dirty="0">
                <a:solidFill>
                  <a:srgbClr val="0070C0"/>
                </a:solidFill>
              </a:rPr>
              <a:t> </a:t>
            </a:r>
            <a:r>
              <a:rPr lang="en-US" sz="1900" dirty="0" err="1">
                <a:solidFill>
                  <a:srgbClr val="0070C0"/>
                </a:solidFill>
              </a:rPr>
              <a:t>realistis</a:t>
            </a:r>
            <a:r>
              <a:rPr lang="en-US" sz="1900" dirty="0"/>
              <a:t> </a:t>
            </a:r>
            <a:r>
              <a:rPr lang="en-US" sz="1900" dirty="0" err="1"/>
              <a:t>atau</a:t>
            </a:r>
            <a:r>
              <a:rPr lang="en-US" sz="1900" dirty="0"/>
              <a:t> </a:t>
            </a:r>
            <a:r>
              <a:rPr lang="en-US" sz="1900" dirty="0" err="1"/>
              <a:t>hanya</a:t>
            </a:r>
            <a:r>
              <a:rPr lang="en-US" sz="1900" dirty="0"/>
              <a:t> </a:t>
            </a:r>
            <a:r>
              <a:rPr lang="en-US" sz="1900" dirty="0" err="1"/>
              <a:t>buatan</a:t>
            </a:r>
            <a:r>
              <a:rPr lang="en-US" sz="1900" dirty="0"/>
              <a:t>? </a:t>
            </a:r>
            <a:r>
              <a:rPr lang="en-US" sz="1900" dirty="0" err="1"/>
              <a:t>Ataukah</a:t>
            </a:r>
            <a:r>
              <a:rPr lang="en-US" sz="1900" dirty="0"/>
              <a:t> </a:t>
            </a:r>
            <a:r>
              <a:rPr lang="en-US" sz="1900" dirty="0" err="1">
                <a:solidFill>
                  <a:srgbClr val="0070C0"/>
                </a:solidFill>
              </a:rPr>
              <a:t>membandingkan</a:t>
            </a:r>
            <a:r>
              <a:rPr lang="en-US" sz="1900" dirty="0">
                <a:solidFill>
                  <a:srgbClr val="0070C0"/>
                </a:solidFill>
              </a:rPr>
              <a:t> </a:t>
            </a:r>
            <a:r>
              <a:rPr lang="en-US" sz="1900" dirty="0" err="1">
                <a:solidFill>
                  <a:srgbClr val="0070C0"/>
                </a:solidFill>
              </a:rPr>
              <a:t>apel</a:t>
            </a:r>
            <a:r>
              <a:rPr lang="en-US" sz="1900" dirty="0">
                <a:solidFill>
                  <a:srgbClr val="0070C0"/>
                </a:solidFill>
              </a:rPr>
              <a:t> </a:t>
            </a:r>
            <a:r>
              <a:rPr lang="en-US" sz="1900" dirty="0" err="1">
                <a:solidFill>
                  <a:srgbClr val="0070C0"/>
                </a:solidFill>
              </a:rPr>
              <a:t>dan</a:t>
            </a:r>
            <a:r>
              <a:rPr lang="en-US" sz="1900" dirty="0">
                <a:solidFill>
                  <a:srgbClr val="0070C0"/>
                </a:solidFill>
              </a:rPr>
              <a:t> </a:t>
            </a:r>
            <a:r>
              <a:rPr lang="en-US" sz="1900" dirty="0" err="1">
                <a:solidFill>
                  <a:srgbClr val="0070C0"/>
                </a:solidFill>
              </a:rPr>
              <a:t>jeruk</a:t>
            </a:r>
            <a:r>
              <a:rPr lang="id-ID" sz="1900" dirty="0"/>
              <a:t>?</a:t>
            </a:r>
            <a:endParaRPr lang="en-US" sz="1900" dirty="0"/>
          </a:p>
          <a:p>
            <a:pPr marL="806450" lvl="1" indent="-457200"/>
            <a:r>
              <a:rPr lang="en-US" sz="1900" dirty="0" err="1"/>
              <a:t>Apakah</a:t>
            </a:r>
            <a:r>
              <a:rPr lang="en-US" sz="1900" dirty="0"/>
              <a:t> </a:t>
            </a:r>
            <a:r>
              <a:rPr lang="en-US" sz="1900" dirty="0" err="1">
                <a:solidFill>
                  <a:srgbClr val="0070C0"/>
                </a:solidFill>
              </a:rPr>
              <a:t>generalisasi</a:t>
            </a:r>
            <a:r>
              <a:rPr lang="en-US" sz="1900" dirty="0">
                <a:solidFill>
                  <a:srgbClr val="0070C0"/>
                </a:solidFill>
              </a:rPr>
              <a:t> </a:t>
            </a:r>
            <a:r>
              <a:rPr lang="en-US" sz="1900" dirty="0" err="1">
                <a:solidFill>
                  <a:srgbClr val="0070C0"/>
                </a:solidFill>
              </a:rPr>
              <a:t>cukup</a:t>
            </a:r>
            <a:r>
              <a:rPr lang="en-US" sz="1900" dirty="0">
                <a:solidFill>
                  <a:srgbClr val="0070C0"/>
                </a:solidFill>
              </a:rPr>
              <a:t> valid</a:t>
            </a:r>
            <a:r>
              <a:rPr lang="en-US" sz="1900" dirty="0"/>
              <a:t>?</a:t>
            </a:r>
          </a:p>
        </p:txBody>
      </p:sp>
      <p:sp>
        <p:nvSpPr>
          <p:cNvPr id="2" name="Title 1"/>
          <p:cNvSpPr>
            <a:spLocks noGrp="1"/>
          </p:cNvSpPr>
          <p:nvPr>
            <p:ph type="title"/>
          </p:nvPr>
        </p:nvSpPr>
        <p:spPr>
          <a:xfrm>
            <a:off x="609600" y="152400"/>
            <a:ext cx="8610600" cy="685800"/>
          </a:xfrm>
        </p:spPr>
        <p:txBody>
          <a:bodyPr>
            <a:normAutofit/>
          </a:bodyPr>
          <a:lstStyle/>
          <a:p>
            <a:r>
              <a:rPr lang="en-US" dirty="0" err="1"/>
              <a:t>Kiat</a:t>
            </a:r>
            <a:r>
              <a:rPr lang="en-US" dirty="0"/>
              <a:t> </a:t>
            </a:r>
            <a:r>
              <a:rPr lang="en-US" dirty="0" err="1"/>
              <a:t>Mereview</a:t>
            </a:r>
            <a:r>
              <a:rPr lang="en-US" dirty="0"/>
              <a:t> Technical Paper</a:t>
            </a:r>
          </a:p>
        </p:txBody>
      </p:sp>
      <p:sp>
        <p:nvSpPr>
          <p:cNvPr id="4" name="Slide Number Placeholder 3">
            <a:extLst>
              <a:ext uri="{FF2B5EF4-FFF2-40B4-BE49-F238E27FC236}">
                <a16:creationId xmlns:a16="http://schemas.microsoft.com/office/drawing/2014/main" id="{8350C24D-E2F2-410C-B7DB-FB5D1189E27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145</a:t>
            </a:fld>
            <a:endParaRPr lang="en-US">
              <a:solidFill>
                <a:prstClr val="black">
                  <a:tint val="75000"/>
                </a:prstClr>
              </a:solidFill>
            </a:endParaRPr>
          </a:p>
        </p:txBody>
      </p:sp>
    </p:spTree>
    <p:extLst>
      <p:ext uri="{BB962C8B-B14F-4D97-AF65-F5344CB8AC3E}">
        <p14:creationId xmlns:p14="http://schemas.microsoft.com/office/powerpoint/2010/main" val="306479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7981950" cy="4792663"/>
          </a:xfrm>
        </p:spPr>
        <p:txBody>
          <a:bodyPr/>
          <a:lstStyle/>
          <a:p>
            <a:pPr>
              <a:defRPr/>
            </a:pPr>
            <a:r>
              <a:rPr lang="id-ID" sz="2800" dirty="0">
                <a:solidFill>
                  <a:srgbClr val="C00000"/>
                </a:solidFill>
              </a:rPr>
              <a:t>Masalah</a:t>
            </a:r>
            <a:r>
              <a:rPr lang="id-ID" sz="2800" dirty="0"/>
              <a:t> penelitian adalah </a:t>
            </a:r>
            <a:r>
              <a:rPr lang="id-ID" sz="2800" dirty="0">
                <a:solidFill>
                  <a:srgbClr val="C00000"/>
                </a:solidFill>
              </a:rPr>
              <a:t>alasan utama </a:t>
            </a:r>
            <a:r>
              <a:rPr lang="id-ID" sz="2800" dirty="0"/>
              <a:t>mengapa penelitian harus dilakukan</a:t>
            </a:r>
          </a:p>
          <a:p>
            <a:pPr>
              <a:defRPr/>
            </a:pPr>
            <a:r>
              <a:rPr lang="en-US" sz="2800" dirty="0"/>
              <a:t>Reviewer </a:t>
            </a:r>
            <a:r>
              <a:rPr lang="en-US" sz="2800" dirty="0" err="1"/>
              <a:t>jurnal</a:t>
            </a:r>
            <a:r>
              <a:rPr lang="en-US" sz="2800" dirty="0"/>
              <a:t> </a:t>
            </a:r>
            <a:r>
              <a:rPr lang="en-US" sz="2800" dirty="0" err="1"/>
              <a:t>internasional</a:t>
            </a:r>
            <a:r>
              <a:rPr lang="en-US" sz="2800" dirty="0"/>
              <a:t> </a:t>
            </a:r>
            <a:r>
              <a:rPr lang="en-US" sz="2800" dirty="0" err="1"/>
              <a:t>menjadikan</a:t>
            </a:r>
            <a:r>
              <a:rPr lang="id-ID" sz="2800" dirty="0"/>
              <a:t> </a:t>
            </a:r>
            <a:r>
              <a:rPr lang="en-US" sz="2800" dirty="0"/>
              <a:t>“</a:t>
            </a:r>
            <a:r>
              <a:rPr lang="en-US" sz="2800" dirty="0" err="1"/>
              <a:t>masalah</a:t>
            </a:r>
            <a:r>
              <a:rPr lang="en-US" sz="2800" dirty="0"/>
              <a:t> </a:t>
            </a:r>
            <a:r>
              <a:rPr lang="en-US" sz="2800" dirty="0" err="1"/>
              <a:t>penelitian“sebagai</a:t>
            </a:r>
            <a:r>
              <a:rPr lang="en-US" sz="2800" dirty="0"/>
              <a:t> </a:t>
            </a:r>
            <a:r>
              <a:rPr lang="en-US" sz="2800" dirty="0">
                <a:solidFill>
                  <a:srgbClr val="C00000"/>
                </a:solidFill>
              </a:rPr>
              <a:t>parameter </a:t>
            </a:r>
            <a:r>
              <a:rPr lang="en-US" sz="2800" dirty="0" err="1">
                <a:solidFill>
                  <a:srgbClr val="C00000"/>
                </a:solidFill>
              </a:rPr>
              <a:t>utama</a:t>
            </a:r>
            <a:r>
              <a:rPr lang="id-ID" sz="2800" dirty="0">
                <a:solidFill>
                  <a:srgbClr val="C00000"/>
                </a:solidFill>
              </a:rPr>
              <a:t> </a:t>
            </a:r>
            <a:r>
              <a:rPr lang="en-US" sz="2800" dirty="0">
                <a:solidFill>
                  <a:srgbClr val="C00000"/>
                </a:solidFill>
              </a:rPr>
              <a:t>proses review</a:t>
            </a:r>
            <a:r>
              <a:rPr lang="id-ID" sz="2800" dirty="0"/>
              <a:t> </a:t>
            </a:r>
          </a:p>
          <a:p>
            <a:pPr>
              <a:defRPr/>
            </a:pPr>
            <a:r>
              <a:rPr lang="id-ID" sz="2800" dirty="0"/>
              <a:t>Masalah penelitian harus </a:t>
            </a:r>
            <a:r>
              <a:rPr lang="id-ID" sz="2800" dirty="0">
                <a:solidFill>
                  <a:srgbClr val="C00000"/>
                </a:solidFill>
              </a:rPr>
              <a:t>objective</a:t>
            </a:r>
            <a:r>
              <a:rPr lang="id-ID" sz="2800" dirty="0"/>
              <a:t> (tidak subjective)</a:t>
            </a:r>
            <a:r>
              <a:rPr lang="en-US" sz="2800" dirty="0"/>
              <a:t>, </a:t>
            </a:r>
            <a:r>
              <a:rPr lang="en-US" sz="2800" dirty="0" err="1"/>
              <a:t>dan</a:t>
            </a:r>
            <a:r>
              <a:rPr lang="en-US" sz="2800" dirty="0"/>
              <a:t> </a:t>
            </a:r>
            <a:r>
              <a:rPr lang="id-ID" sz="2800" dirty="0"/>
              <a:t>harus dibuktikan secara logis </a:t>
            </a:r>
            <a:r>
              <a:rPr lang="en-US" sz="2800" dirty="0" err="1"/>
              <a:t>dan</a:t>
            </a:r>
            <a:r>
              <a:rPr lang="en-US" sz="2800" dirty="0"/>
              <a:t> valid </a:t>
            </a:r>
            <a:r>
              <a:rPr lang="id-ID" sz="2800" dirty="0"/>
              <a:t>bahwa </a:t>
            </a:r>
            <a:r>
              <a:rPr lang="en-US" sz="2800" dirty="0" err="1"/>
              <a:t>masalah</a:t>
            </a:r>
            <a:r>
              <a:rPr lang="en-US" sz="2800" dirty="0"/>
              <a:t> </a:t>
            </a:r>
            <a:r>
              <a:rPr lang="id-ID" sz="2800" dirty="0"/>
              <a:t>itu benar-benar masalah</a:t>
            </a:r>
            <a:endParaRPr lang="en-US" sz="2800" dirty="0"/>
          </a:p>
          <a:p>
            <a:pPr>
              <a:defRPr/>
            </a:pPr>
            <a:r>
              <a:rPr lang="id-ID" sz="2800" dirty="0"/>
              <a:t>Supaya logis dan valid, </a:t>
            </a:r>
            <a:r>
              <a:rPr lang="en-US" sz="2800" dirty="0" err="1"/>
              <a:t>perlu</a:t>
            </a:r>
            <a:r>
              <a:rPr lang="en-US" sz="2800" dirty="0"/>
              <a:t> </a:t>
            </a:r>
            <a:r>
              <a:rPr lang="en-US" sz="2800" dirty="0" err="1"/>
              <a:t>dilakukan</a:t>
            </a:r>
            <a:r>
              <a:rPr lang="en-US" sz="2800" dirty="0"/>
              <a:t> </a:t>
            </a:r>
            <a:r>
              <a:rPr lang="en-US" sz="2800" dirty="0" err="1">
                <a:solidFill>
                  <a:srgbClr val="C00000"/>
                </a:solidFill>
              </a:rPr>
              <a:t>objektifikasi</a:t>
            </a:r>
            <a:r>
              <a:rPr lang="en-US" sz="2800" dirty="0">
                <a:solidFill>
                  <a:srgbClr val="C00000"/>
                </a:solidFill>
              </a:rPr>
              <a:t> </a:t>
            </a:r>
            <a:r>
              <a:rPr lang="en-US" sz="2800" dirty="0" err="1">
                <a:solidFill>
                  <a:srgbClr val="C00000"/>
                </a:solidFill>
              </a:rPr>
              <a:t>masalah</a:t>
            </a:r>
            <a:r>
              <a:rPr lang="en-US" sz="2800" dirty="0"/>
              <a:t>, </a:t>
            </a:r>
            <a:r>
              <a:rPr lang="en-US" sz="2800" dirty="0" err="1"/>
              <a:t>dengan</a:t>
            </a:r>
            <a:r>
              <a:rPr lang="en-US" sz="2800" dirty="0"/>
              <a:t> </a:t>
            </a:r>
            <a:r>
              <a:rPr lang="en-US" sz="2800" dirty="0" err="1"/>
              <a:t>cara</a:t>
            </a:r>
            <a:r>
              <a:rPr lang="en-US" sz="2800" dirty="0"/>
              <a:t> me</a:t>
            </a:r>
            <a:r>
              <a:rPr lang="id-ID" sz="2800" dirty="0"/>
              <a:t>landasi </a:t>
            </a:r>
            <a:r>
              <a:rPr lang="en-US" sz="2800" dirty="0" err="1"/>
              <a:t>masalah</a:t>
            </a:r>
            <a:r>
              <a:rPr lang="en-US" sz="2800" dirty="0"/>
              <a:t> </a:t>
            </a:r>
            <a:r>
              <a:rPr lang="en-US" sz="2800" dirty="0" err="1"/>
              <a:t>penelitian</a:t>
            </a:r>
            <a:r>
              <a:rPr lang="en-US" sz="2800" dirty="0"/>
              <a:t> </a:t>
            </a:r>
            <a:r>
              <a:rPr lang="id-ID" sz="2800" dirty="0"/>
              <a:t>dengan</a:t>
            </a:r>
            <a:r>
              <a:rPr lang="en-US" sz="2800" dirty="0"/>
              <a:t> literature </a:t>
            </a:r>
            <a:r>
              <a:rPr lang="en-US" sz="2800" dirty="0" err="1"/>
              <a:t>terbaru</a:t>
            </a:r>
            <a:endParaRPr lang="id-ID" sz="2800" dirty="0"/>
          </a:p>
        </p:txBody>
      </p:sp>
      <p:sp>
        <p:nvSpPr>
          <p:cNvPr id="2" name="Title 1"/>
          <p:cNvSpPr>
            <a:spLocks noGrp="1"/>
          </p:cNvSpPr>
          <p:nvPr>
            <p:ph type="title"/>
          </p:nvPr>
        </p:nvSpPr>
        <p:spPr/>
        <p:txBody>
          <a:bodyPr/>
          <a:lstStyle/>
          <a:p>
            <a:pPr>
              <a:defRPr/>
            </a:pPr>
            <a:r>
              <a:rPr lang="id-ID"/>
              <a:t>Masalah Penelitian</a:t>
            </a:r>
          </a:p>
        </p:txBody>
      </p:sp>
      <p:sp>
        <p:nvSpPr>
          <p:cNvPr id="5" name="Slide Number Placeholder 4">
            <a:extLst>
              <a:ext uri="{FF2B5EF4-FFF2-40B4-BE49-F238E27FC236}">
                <a16:creationId xmlns:a16="http://schemas.microsoft.com/office/drawing/2014/main" id="{A86F8EB0-81A9-4DAF-87FD-C4F37E4E7A6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146</a:t>
            </a:fld>
            <a:endParaRPr lang="en-US">
              <a:solidFill>
                <a:prstClr val="black">
                  <a:tint val="75000"/>
                </a:prstClr>
              </a:solidFill>
            </a:endParaRPr>
          </a:p>
        </p:txBody>
      </p:sp>
    </p:spTree>
    <p:extLst>
      <p:ext uri="{BB962C8B-B14F-4D97-AF65-F5344CB8AC3E}">
        <p14:creationId xmlns:p14="http://schemas.microsoft.com/office/powerpoint/2010/main" val="13128740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066800"/>
            <a:ext cx="7886700" cy="5353051"/>
          </a:xfrm>
        </p:spPr>
        <p:txBody>
          <a:bodyPr>
            <a:normAutofit lnSpcReduction="10000"/>
          </a:bodyPr>
          <a:lstStyle/>
          <a:p>
            <a:r>
              <a:rPr lang="en-US" dirty="0" err="1"/>
              <a:t>Masalah</a:t>
            </a:r>
            <a:r>
              <a:rPr lang="en-US" dirty="0"/>
              <a:t> </a:t>
            </a:r>
            <a:r>
              <a:rPr lang="en-US" dirty="0" err="1"/>
              <a:t>Penelitian</a:t>
            </a:r>
            <a:r>
              <a:rPr lang="en-US" dirty="0"/>
              <a:t> (</a:t>
            </a:r>
            <a:r>
              <a:rPr lang="en-US" i="1" dirty="0"/>
              <a:t>Research Problem</a:t>
            </a:r>
            <a:r>
              <a:rPr lang="en-US" dirty="0"/>
              <a:t>):</a:t>
            </a:r>
          </a:p>
          <a:p>
            <a:pPr lvl="1"/>
            <a:r>
              <a:rPr lang="en-US" dirty="0"/>
              <a:t>Neural network </a:t>
            </a:r>
            <a:r>
              <a:rPr lang="en-US" dirty="0" err="1"/>
              <a:t>terbukti</a:t>
            </a:r>
            <a:r>
              <a:rPr lang="en-US" dirty="0"/>
              <a:t> </a:t>
            </a:r>
            <a:r>
              <a:rPr lang="en-US" dirty="0" err="1"/>
              <a:t>memiliki</a:t>
            </a:r>
            <a:r>
              <a:rPr lang="en-US" dirty="0"/>
              <a:t> </a:t>
            </a:r>
            <a:r>
              <a:rPr lang="en-US" dirty="0" err="1"/>
              <a:t>performa</a:t>
            </a:r>
            <a:r>
              <a:rPr lang="en-US" dirty="0"/>
              <a:t> </a:t>
            </a:r>
            <a:r>
              <a:rPr lang="en-US" dirty="0" err="1"/>
              <a:t>bagus</a:t>
            </a:r>
            <a:r>
              <a:rPr lang="en-US" dirty="0"/>
              <a:t> </a:t>
            </a:r>
            <a:r>
              <a:rPr lang="en-US" dirty="0" err="1"/>
              <a:t>untuk</a:t>
            </a:r>
            <a:r>
              <a:rPr lang="en-US" dirty="0"/>
              <a:t> </a:t>
            </a:r>
            <a:r>
              <a:rPr lang="en-US" dirty="0" err="1"/>
              <a:t>menangani</a:t>
            </a:r>
            <a:r>
              <a:rPr lang="en-US" dirty="0"/>
              <a:t> data </a:t>
            </a:r>
            <a:r>
              <a:rPr lang="en-US" dirty="0" err="1"/>
              <a:t>besar</a:t>
            </a:r>
            <a:r>
              <a:rPr lang="en-US" dirty="0"/>
              <a:t> </a:t>
            </a:r>
            <a:r>
              <a:rPr lang="en-US" dirty="0" err="1"/>
              <a:t>seperti</a:t>
            </a:r>
            <a:r>
              <a:rPr lang="en-US" dirty="0"/>
              <a:t> </a:t>
            </a:r>
            <a:r>
              <a:rPr lang="en-US" dirty="0" err="1"/>
              <a:t>pada</a:t>
            </a:r>
            <a:r>
              <a:rPr lang="en-US" dirty="0"/>
              <a:t> data </a:t>
            </a:r>
            <a:r>
              <a:rPr lang="en-US" dirty="0" err="1"/>
              <a:t>prediksi</a:t>
            </a:r>
            <a:r>
              <a:rPr lang="en-US" dirty="0"/>
              <a:t> </a:t>
            </a:r>
            <a:r>
              <a:rPr lang="en-US" dirty="0" err="1"/>
              <a:t>harga</a:t>
            </a:r>
            <a:r>
              <a:rPr lang="en-US" dirty="0"/>
              <a:t> </a:t>
            </a:r>
            <a:r>
              <a:rPr lang="en-US" dirty="0" err="1"/>
              <a:t>saham</a:t>
            </a:r>
            <a:r>
              <a:rPr lang="en-US" dirty="0"/>
              <a:t>, </a:t>
            </a:r>
            <a:r>
              <a:rPr lang="en-US" dirty="0" err="1"/>
              <a:t>akan</a:t>
            </a:r>
            <a:r>
              <a:rPr lang="en-US" dirty="0"/>
              <a:t> </a:t>
            </a:r>
            <a:r>
              <a:rPr lang="en-US" dirty="0" err="1"/>
              <a:t>tetapi</a:t>
            </a:r>
            <a:r>
              <a:rPr lang="en-US" dirty="0"/>
              <a:t> </a:t>
            </a:r>
            <a:r>
              <a:rPr lang="en-US" dirty="0" err="1">
                <a:solidFill>
                  <a:srgbClr val="C00000"/>
                </a:solidFill>
              </a:rPr>
              <a:t>memiliki</a:t>
            </a:r>
            <a:r>
              <a:rPr lang="en-US" dirty="0">
                <a:solidFill>
                  <a:srgbClr val="C00000"/>
                </a:solidFill>
              </a:rPr>
              <a:t> </a:t>
            </a:r>
            <a:r>
              <a:rPr lang="en-US" dirty="0" err="1">
                <a:solidFill>
                  <a:srgbClr val="C00000"/>
                </a:solidFill>
              </a:rPr>
              <a:t>kelemahan</a:t>
            </a:r>
            <a:r>
              <a:rPr lang="en-US" dirty="0">
                <a:solidFill>
                  <a:srgbClr val="C00000"/>
                </a:solidFill>
              </a:rPr>
              <a:t> </a:t>
            </a:r>
            <a:r>
              <a:rPr lang="en-US" dirty="0" err="1">
                <a:solidFill>
                  <a:srgbClr val="C00000"/>
                </a:solidFill>
              </a:rPr>
              <a:t>pada</a:t>
            </a:r>
            <a:r>
              <a:rPr lang="en-US" dirty="0">
                <a:solidFill>
                  <a:srgbClr val="C00000"/>
                </a:solidFill>
              </a:rPr>
              <a:t> </a:t>
            </a:r>
            <a:r>
              <a:rPr lang="en-US" dirty="0" err="1">
                <a:solidFill>
                  <a:srgbClr val="C00000"/>
                </a:solidFill>
              </a:rPr>
              <a:t>pemilihan</a:t>
            </a:r>
            <a:r>
              <a:rPr lang="en-US" dirty="0">
                <a:solidFill>
                  <a:srgbClr val="C00000"/>
                </a:solidFill>
              </a:rPr>
              <a:t> </a:t>
            </a:r>
            <a:r>
              <a:rPr lang="en-US" dirty="0" err="1">
                <a:solidFill>
                  <a:srgbClr val="C00000"/>
                </a:solidFill>
              </a:rPr>
              <a:t>arsitektur</a:t>
            </a:r>
            <a:r>
              <a:rPr lang="en-US" dirty="0">
                <a:solidFill>
                  <a:srgbClr val="C00000"/>
                </a:solidFill>
              </a:rPr>
              <a:t> </a:t>
            </a:r>
            <a:r>
              <a:rPr lang="en-US" dirty="0" err="1">
                <a:solidFill>
                  <a:srgbClr val="C00000"/>
                </a:solidFill>
              </a:rPr>
              <a:t>jaringannya</a:t>
            </a:r>
            <a:r>
              <a:rPr lang="en-US" dirty="0">
                <a:solidFill>
                  <a:srgbClr val="C00000"/>
                </a:solidFill>
              </a:rPr>
              <a:t> </a:t>
            </a:r>
            <a:r>
              <a:rPr lang="en-US" dirty="0"/>
              <a:t>yang </a:t>
            </a:r>
            <a:r>
              <a:rPr lang="en-US" dirty="0" err="1"/>
              <a:t>harus</a:t>
            </a:r>
            <a:r>
              <a:rPr lang="en-US" dirty="0"/>
              <a:t> </a:t>
            </a:r>
            <a:r>
              <a:rPr lang="en-US" dirty="0" err="1"/>
              <a:t>dilakukan</a:t>
            </a:r>
            <a:r>
              <a:rPr lang="en-US" dirty="0"/>
              <a:t> </a:t>
            </a:r>
            <a:r>
              <a:rPr lang="en-US" dirty="0" err="1">
                <a:solidFill>
                  <a:srgbClr val="C00000"/>
                </a:solidFill>
              </a:rPr>
              <a:t>secara</a:t>
            </a:r>
            <a:r>
              <a:rPr lang="en-US" dirty="0">
                <a:solidFill>
                  <a:srgbClr val="C00000"/>
                </a:solidFill>
              </a:rPr>
              <a:t> trial error</a:t>
            </a:r>
            <a:r>
              <a:rPr lang="en-US" dirty="0"/>
              <a:t>, </a:t>
            </a:r>
            <a:r>
              <a:rPr lang="en-US" dirty="0" err="1"/>
              <a:t>sehingga</a:t>
            </a:r>
            <a:r>
              <a:rPr lang="en-US" dirty="0"/>
              <a:t> </a:t>
            </a:r>
            <a:r>
              <a:rPr lang="en-US" dirty="0" err="1">
                <a:solidFill>
                  <a:srgbClr val="0070C0"/>
                </a:solidFill>
              </a:rPr>
              <a:t>tidak</a:t>
            </a:r>
            <a:r>
              <a:rPr lang="en-US" dirty="0">
                <a:solidFill>
                  <a:srgbClr val="0070C0"/>
                </a:solidFill>
              </a:rPr>
              <a:t> </a:t>
            </a:r>
            <a:r>
              <a:rPr lang="en-US" dirty="0" err="1">
                <a:solidFill>
                  <a:srgbClr val="0070C0"/>
                </a:solidFill>
              </a:rPr>
              <a:t>efisien</a:t>
            </a:r>
            <a:r>
              <a:rPr lang="en-US" dirty="0">
                <a:solidFill>
                  <a:srgbClr val="0070C0"/>
                </a:solidFill>
              </a:rPr>
              <a:t> </a:t>
            </a:r>
            <a:r>
              <a:rPr lang="en-US" dirty="0" err="1"/>
              <a:t>dan</a:t>
            </a:r>
            <a:r>
              <a:rPr lang="en-US" dirty="0"/>
              <a:t> </a:t>
            </a:r>
            <a:r>
              <a:rPr lang="en-US" dirty="0" err="1"/>
              <a:t>mengakibatkan</a:t>
            </a:r>
            <a:r>
              <a:rPr lang="en-US" dirty="0"/>
              <a:t> </a:t>
            </a:r>
            <a:r>
              <a:rPr lang="en-US" dirty="0" err="1"/>
              <a:t>hasil</a:t>
            </a:r>
            <a:r>
              <a:rPr lang="en-US" dirty="0"/>
              <a:t> </a:t>
            </a:r>
            <a:r>
              <a:rPr lang="en-US" dirty="0" err="1"/>
              <a:t>prediksi</a:t>
            </a:r>
            <a:r>
              <a:rPr lang="en-US" dirty="0"/>
              <a:t> </a:t>
            </a:r>
            <a:r>
              <a:rPr lang="en-US" dirty="0" err="1">
                <a:solidFill>
                  <a:srgbClr val="0070C0"/>
                </a:solidFill>
              </a:rPr>
              <a:t>kurang</a:t>
            </a:r>
            <a:r>
              <a:rPr lang="en-US" dirty="0">
                <a:solidFill>
                  <a:srgbClr val="0070C0"/>
                </a:solidFill>
              </a:rPr>
              <a:t> </a:t>
            </a:r>
            <a:r>
              <a:rPr lang="en-US" dirty="0" err="1">
                <a:solidFill>
                  <a:srgbClr val="0070C0"/>
                </a:solidFill>
              </a:rPr>
              <a:t>akurat</a:t>
            </a:r>
            <a:endParaRPr lang="en-US" dirty="0">
              <a:solidFill>
                <a:srgbClr val="0070C0"/>
              </a:solidFill>
            </a:endParaRPr>
          </a:p>
          <a:p>
            <a:r>
              <a:rPr lang="en-US" dirty="0" err="1"/>
              <a:t>Rumusan</a:t>
            </a:r>
            <a:r>
              <a:rPr lang="en-US" dirty="0"/>
              <a:t> </a:t>
            </a:r>
            <a:r>
              <a:rPr lang="en-US" dirty="0" err="1"/>
              <a:t>Masalah</a:t>
            </a:r>
            <a:r>
              <a:rPr lang="en-US" dirty="0"/>
              <a:t> (</a:t>
            </a:r>
            <a:r>
              <a:rPr lang="en-US" i="1" dirty="0"/>
              <a:t>Research Question</a:t>
            </a:r>
            <a:r>
              <a:rPr lang="en-US" dirty="0"/>
              <a:t>):</a:t>
            </a:r>
          </a:p>
          <a:p>
            <a:pPr lvl="1"/>
            <a:r>
              <a:rPr lang="en-US" dirty="0" err="1"/>
              <a:t>Bagaimana</a:t>
            </a:r>
            <a:r>
              <a:rPr lang="en-US" dirty="0"/>
              <a:t> </a:t>
            </a:r>
            <a:r>
              <a:rPr lang="en-US" dirty="0" err="1">
                <a:solidFill>
                  <a:srgbClr val="0070C0"/>
                </a:solidFill>
              </a:rPr>
              <a:t>peningkatan</a:t>
            </a:r>
            <a:r>
              <a:rPr lang="en-US" dirty="0">
                <a:solidFill>
                  <a:srgbClr val="0070C0"/>
                </a:solidFill>
              </a:rPr>
              <a:t> </a:t>
            </a:r>
            <a:r>
              <a:rPr lang="en-US" dirty="0" err="1">
                <a:solidFill>
                  <a:srgbClr val="0070C0"/>
                </a:solidFill>
              </a:rPr>
              <a:t>akurasi</a:t>
            </a:r>
            <a:r>
              <a:rPr lang="en-US" dirty="0">
                <a:solidFill>
                  <a:srgbClr val="0070C0"/>
                </a:solidFill>
              </a:rPr>
              <a:t> </a:t>
            </a:r>
            <a:r>
              <a:rPr lang="en-US" dirty="0" err="1">
                <a:solidFill>
                  <a:srgbClr val="0070C0"/>
                </a:solidFill>
              </a:rPr>
              <a:t>dan</a:t>
            </a:r>
            <a:r>
              <a:rPr lang="en-US" dirty="0">
                <a:solidFill>
                  <a:srgbClr val="0070C0"/>
                </a:solidFill>
              </a:rPr>
              <a:t> </a:t>
            </a:r>
            <a:r>
              <a:rPr lang="en-US" dirty="0" err="1">
                <a:solidFill>
                  <a:srgbClr val="0070C0"/>
                </a:solidFill>
              </a:rPr>
              <a:t>efisiensi</a:t>
            </a:r>
            <a:r>
              <a:rPr lang="en-US" dirty="0">
                <a:solidFill>
                  <a:srgbClr val="0070C0"/>
                </a:solidFill>
              </a:rPr>
              <a:t> </a:t>
            </a:r>
            <a:r>
              <a:rPr lang="en-US" dirty="0"/>
              <a:t>neural network </a:t>
            </a:r>
            <a:r>
              <a:rPr lang="en-US" dirty="0" err="1"/>
              <a:t>apabila</a:t>
            </a:r>
            <a:r>
              <a:rPr lang="en-US" dirty="0"/>
              <a:t> </a:t>
            </a:r>
            <a:r>
              <a:rPr lang="en-US" dirty="0" err="1"/>
              <a:t>pada</a:t>
            </a:r>
            <a:r>
              <a:rPr lang="en-US" dirty="0"/>
              <a:t> </a:t>
            </a:r>
            <a:r>
              <a:rPr lang="en-US" dirty="0" err="1">
                <a:solidFill>
                  <a:srgbClr val="C00000"/>
                </a:solidFill>
              </a:rPr>
              <a:t>pemilihan</a:t>
            </a:r>
            <a:r>
              <a:rPr lang="en-US" dirty="0">
                <a:solidFill>
                  <a:srgbClr val="C00000"/>
                </a:solidFill>
              </a:rPr>
              <a:t> </a:t>
            </a:r>
            <a:r>
              <a:rPr lang="en-US" dirty="0" err="1">
                <a:solidFill>
                  <a:srgbClr val="C00000"/>
                </a:solidFill>
              </a:rPr>
              <a:t>arsitektur</a:t>
            </a:r>
            <a:r>
              <a:rPr lang="en-US" dirty="0">
                <a:solidFill>
                  <a:srgbClr val="C00000"/>
                </a:solidFill>
              </a:rPr>
              <a:t> </a:t>
            </a:r>
            <a:r>
              <a:rPr lang="en-US" dirty="0" err="1">
                <a:solidFill>
                  <a:srgbClr val="C00000"/>
                </a:solidFill>
              </a:rPr>
              <a:t>jaringan</a:t>
            </a:r>
            <a:r>
              <a:rPr lang="en-US" dirty="0">
                <a:solidFill>
                  <a:srgbClr val="C00000"/>
                </a:solidFill>
              </a:rPr>
              <a:t> </a:t>
            </a:r>
            <a:r>
              <a:rPr lang="en-US" dirty="0" err="1">
                <a:solidFill>
                  <a:srgbClr val="C00000"/>
                </a:solidFill>
              </a:rPr>
              <a:t>diotomatisasi</a:t>
            </a:r>
            <a:r>
              <a:rPr lang="en-US" dirty="0">
                <a:solidFill>
                  <a:srgbClr val="C00000"/>
                </a:solidFill>
              </a:rPr>
              <a:t> </a:t>
            </a:r>
            <a:r>
              <a:rPr lang="en-US" dirty="0" err="1"/>
              <a:t>menggunakan</a:t>
            </a:r>
            <a:r>
              <a:rPr lang="en-US" dirty="0">
                <a:solidFill>
                  <a:srgbClr val="C00000"/>
                </a:solidFill>
              </a:rPr>
              <a:t> </a:t>
            </a:r>
            <a:r>
              <a:rPr lang="en-US" dirty="0" err="1">
                <a:solidFill>
                  <a:srgbClr val="00B050"/>
                </a:solidFill>
              </a:rPr>
              <a:t>algoritma</a:t>
            </a:r>
            <a:r>
              <a:rPr lang="en-US" dirty="0">
                <a:solidFill>
                  <a:srgbClr val="00B050"/>
                </a:solidFill>
              </a:rPr>
              <a:t> </a:t>
            </a:r>
            <a:r>
              <a:rPr lang="en-US" dirty="0" err="1">
                <a:solidFill>
                  <a:srgbClr val="00B050"/>
                </a:solidFill>
              </a:rPr>
              <a:t>genetika</a:t>
            </a:r>
            <a:r>
              <a:rPr lang="en-US" dirty="0"/>
              <a:t>?</a:t>
            </a:r>
          </a:p>
          <a:p>
            <a:r>
              <a:rPr lang="en-US" dirty="0" err="1"/>
              <a:t>Tujuan</a:t>
            </a:r>
            <a:r>
              <a:rPr lang="en-US" dirty="0"/>
              <a:t> </a:t>
            </a:r>
            <a:r>
              <a:rPr lang="en-US" dirty="0" err="1"/>
              <a:t>Penelitian</a:t>
            </a:r>
            <a:r>
              <a:rPr lang="en-US" dirty="0"/>
              <a:t> (</a:t>
            </a:r>
            <a:r>
              <a:rPr lang="en-US" i="1" dirty="0"/>
              <a:t>Research Objective</a:t>
            </a:r>
            <a:r>
              <a:rPr lang="en-US" dirty="0"/>
              <a:t>):</a:t>
            </a:r>
          </a:p>
          <a:p>
            <a:pPr lvl="1"/>
            <a:r>
              <a:rPr lang="en-US" dirty="0" err="1"/>
              <a:t>Menerapkan</a:t>
            </a:r>
            <a:r>
              <a:rPr lang="en-US" dirty="0"/>
              <a:t> </a:t>
            </a:r>
            <a:r>
              <a:rPr lang="en-US" dirty="0" err="1">
                <a:solidFill>
                  <a:srgbClr val="00B050"/>
                </a:solidFill>
              </a:rPr>
              <a:t>algoritma</a:t>
            </a:r>
            <a:r>
              <a:rPr lang="en-US" dirty="0">
                <a:solidFill>
                  <a:srgbClr val="00B050"/>
                </a:solidFill>
              </a:rPr>
              <a:t> </a:t>
            </a:r>
            <a:r>
              <a:rPr lang="en-US" dirty="0" err="1">
                <a:solidFill>
                  <a:srgbClr val="00B050"/>
                </a:solidFill>
              </a:rPr>
              <a:t>genetika</a:t>
            </a:r>
            <a:r>
              <a:rPr lang="en-US" dirty="0">
                <a:solidFill>
                  <a:srgbClr val="00B050"/>
                </a:solidFill>
              </a:rPr>
              <a:t> </a:t>
            </a:r>
            <a:r>
              <a:rPr lang="en-US" dirty="0" err="1"/>
              <a:t>untuk</a:t>
            </a:r>
            <a:r>
              <a:rPr lang="en-US" dirty="0"/>
              <a:t> </a:t>
            </a:r>
            <a:r>
              <a:rPr lang="en-US" dirty="0" err="1">
                <a:solidFill>
                  <a:srgbClr val="C00000"/>
                </a:solidFill>
              </a:rPr>
              <a:t>mengotomatisasi</a:t>
            </a:r>
            <a:r>
              <a:rPr lang="en-US" dirty="0">
                <a:solidFill>
                  <a:srgbClr val="C00000"/>
                </a:solidFill>
              </a:rPr>
              <a:t> </a:t>
            </a:r>
            <a:r>
              <a:rPr lang="en-US" dirty="0" err="1">
                <a:solidFill>
                  <a:srgbClr val="C00000"/>
                </a:solidFill>
              </a:rPr>
              <a:t>pemilihan</a:t>
            </a:r>
            <a:r>
              <a:rPr lang="en-US" dirty="0">
                <a:solidFill>
                  <a:srgbClr val="C00000"/>
                </a:solidFill>
              </a:rPr>
              <a:t> </a:t>
            </a:r>
            <a:r>
              <a:rPr lang="en-US" dirty="0" err="1">
                <a:solidFill>
                  <a:srgbClr val="C00000"/>
                </a:solidFill>
              </a:rPr>
              <a:t>arsitektur</a:t>
            </a:r>
            <a:r>
              <a:rPr lang="en-US" dirty="0">
                <a:solidFill>
                  <a:srgbClr val="C00000"/>
                </a:solidFill>
              </a:rPr>
              <a:t> </a:t>
            </a:r>
            <a:r>
              <a:rPr lang="en-US" dirty="0" err="1">
                <a:solidFill>
                  <a:srgbClr val="C00000"/>
                </a:solidFill>
              </a:rPr>
              <a:t>jaringan</a:t>
            </a:r>
            <a:r>
              <a:rPr lang="en-US" dirty="0">
                <a:solidFill>
                  <a:srgbClr val="C00000"/>
                </a:solidFill>
              </a:rPr>
              <a:t> </a:t>
            </a:r>
            <a:r>
              <a:rPr lang="en-US" dirty="0" err="1">
                <a:solidFill>
                  <a:srgbClr val="C00000"/>
                </a:solidFill>
              </a:rPr>
              <a:t>pada</a:t>
            </a:r>
            <a:r>
              <a:rPr lang="en-US" dirty="0">
                <a:solidFill>
                  <a:srgbClr val="C00000"/>
                </a:solidFill>
              </a:rPr>
              <a:t> neural </a:t>
            </a:r>
            <a:r>
              <a:rPr lang="en-US" dirty="0" err="1">
                <a:solidFill>
                  <a:srgbClr val="C00000"/>
                </a:solidFill>
              </a:rPr>
              <a:t>nework</a:t>
            </a:r>
            <a:r>
              <a:rPr lang="en-US" dirty="0">
                <a:solidFill>
                  <a:srgbClr val="C00000"/>
                </a:solidFill>
              </a:rPr>
              <a:t> </a:t>
            </a:r>
            <a:r>
              <a:rPr lang="en-US" dirty="0" err="1"/>
              <a:t>sehingga</a:t>
            </a:r>
            <a:r>
              <a:rPr lang="en-US" dirty="0"/>
              <a:t> </a:t>
            </a:r>
            <a:r>
              <a:rPr lang="en-US" dirty="0" err="1">
                <a:solidFill>
                  <a:srgbClr val="0070C0"/>
                </a:solidFill>
              </a:rPr>
              <a:t>lebih</a:t>
            </a:r>
            <a:r>
              <a:rPr lang="en-US" dirty="0">
                <a:solidFill>
                  <a:srgbClr val="0070C0"/>
                </a:solidFill>
              </a:rPr>
              <a:t> </a:t>
            </a:r>
            <a:r>
              <a:rPr lang="en-US" dirty="0" err="1">
                <a:solidFill>
                  <a:srgbClr val="0070C0"/>
                </a:solidFill>
              </a:rPr>
              <a:t>efisien</a:t>
            </a:r>
            <a:r>
              <a:rPr lang="en-US" dirty="0">
                <a:solidFill>
                  <a:srgbClr val="0070C0"/>
                </a:solidFill>
              </a:rPr>
              <a:t> </a:t>
            </a:r>
            <a:r>
              <a:rPr lang="en-US" dirty="0" err="1"/>
              <a:t>dan</a:t>
            </a:r>
            <a:r>
              <a:rPr lang="en-US" dirty="0"/>
              <a:t> </a:t>
            </a:r>
            <a:r>
              <a:rPr lang="en-US" dirty="0" err="1"/>
              <a:t>hasil</a:t>
            </a:r>
            <a:r>
              <a:rPr lang="en-US" dirty="0"/>
              <a:t> </a:t>
            </a:r>
            <a:r>
              <a:rPr lang="en-US" dirty="0" err="1">
                <a:solidFill>
                  <a:srgbClr val="0070C0"/>
                </a:solidFill>
              </a:rPr>
              <a:t>prediksi</a:t>
            </a:r>
            <a:r>
              <a:rPr lang="en-US" dirty="0">
                <a:solidFill>
                  <a:srgbClr val="0070C0"/>
                </a:solidFill>
              </a:rPr>
              <a:t> </a:t>
            </a:r>
            <a:r>
              <a:rPr lang="en-US" dirty="0" err="1">
                <a:solidFill>
                  <a:srgbClr val="0070C0"/>
                </a:solidFill>
              </a:rPr>
              <a:t>lebih</a:t>
            </a:r>
            <a:r>
              <a:rPr lang="en-US" dirty="0">
                <a:solidFill>
                  <a:srgbClr val="0070C0"/>
                </a:solidFill>
              </a:rPr>
              <a:t> </a:t>
            </a:r>
            <a:r>
              <a:rPr lang="en-US" dirty="0" err="1">
                <a:solidFill>
                  <a:srgbClr val="0070C0"/>
                </a:solidFill>
              </a:rPr>
              <a:t>akurat</a:t>
            </a:r>
            <a:endParaRPr lang="en-US" dirty="0">
              <a:solidFill>
                <a:srgbClr val="0070C0"/>
              </a:solidFill>
            </a:endParaRPr>
          </a:p>
        </p:txBody>
      </p:sp>
      <p:sp>
        <p:nvSpPr>
          <p:cNvPr id="2" name="Title 1"/>
          <p:cNvSpPr>
            <a:spLocks noGrp="1"/>
          </p:cNvSpPr>
          <p:nvPr>
            <p:ph type="title"/>
          </p:nvPr>
        </p:nvSpPr>
        <p:spPr/>
        <p:txBody>
          <a:bodyPr/>
          <a:lstStyle/>
          <a:p>
            <a:r>
              <a:rPr lang="en-US" dirty="0" err="1"/>
              <a:t>Contoh</a:t>
            </a:r>
            <a:r>
              <a:rPr lang="en-US" dirty="0"/>
              <a:t> </a:t>
            </a:r>
            <a:r>
              <a:rPr lang="en-US" dirty="0" err="1"/>
              <a:t>Masalah</a:t>
            </a:r>
            <a:r>
              <a:rPr lang="en-US" dirty="0"/>
              <a:t> </a:t>
            </a:r>
            <a:r>
              <a:rPr lang="en-US" dirty="0" err="1"/>
              <a:t>Penelitian</a:t>
            </a:r>
            <a:endParaRPr lang="en-US" dirty="0"/>
          </a:p>
        </p:txBody>
      </p:sp>
      <p:sp>
        <p:nvSpPr>
          <p:cNvPr id="5" name="Slide Number Placeholder 4">
            <a:extLst>
              <a:ext uri="{FF2B5EF4-FFF2-40B4-BE49-F238E27FC236}">
                <a16:creationId xmlns:a16="http://schemas.microsoft.com/office/drawing/2014/main" id="{DD3CA66A-F935-44B5-9899-31AB564D8DB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147</a:t>
            </a:fld>
            <a:endParaRPr lang="en-US">
              <a:solidFill>
                <a:prstClr val="black">
                  <a:tint val="75000"/>
                </a:prstClr>
              </a:solidFill>
            </a:endParaRPr>
          </a:p>
        </p:txBody>
      </p:sp>
    </p:spTree>
    <p:extLst>
      <p:ext uri="{BB962C8B-B14F-4D97-AF65-F5344CB8AC3E}">
        <p14:creationId xmlns:p14="http://schemas.microsoft.com/office/powerpoint/2010/main" val="14847767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2999"/>
            <a:ext cx="7981950" cy="5486401"/>
          </a:xfrm>
        </p:spPr>
        <p:txBody>
          <a:bodyPr>
            <a:normAutofit lnSpcReduction="10000"/>
          </a:bodyPr>
          <a:lstStyle/>
          <a:p>
            <a:r>
              <a:rPr lang="en-US" sz="3200" dirty="0"/>
              <a:t>Research Problem (RP)</a:t>
            </a:r>
            <a:r>
              <a:rPr lang="id-ID" sz="3200" dirty="0"/>
              <a:t>:</a:t>
            </a:r>
          </a:p>
          <a:p>
            <a:pPr lvl="1"/>
            <a:r>
              <a:rPr lang="id-ID" sz="2600" dirty="0"/>
              <a:t>Algoritma K-</a:t>
            </a:r>
            <a:r>
              <a:rPr lang="id-ID" sz="2600" dirty="0" err="1"/>
              <a:t>Means</a:t>
            </a:r>
            <a:r>
              <a:rPr lang="id-ID" sz="2600" dirty="0"/>
              <a:t> merupakan algoritma </a:t>
            </a:r>
            <a:r>
              <a:rPr lang="id-ID" sz="2600" dirty="0" err="1"/>
              <a:t>clustering</a:t>
            </a:r>
            <a:r>
              <a:rPr lang="id-ID" sz="2600" dirty="0"/>
              <a:t> yang populer karena efisien dalam komputasi, akan tetapi memiliki </a:t>
            </a:r>
            <a:r>
              <a:rPr lang="id-ID" sz="2600" dirty="0">
                <a:solidFill>
                  <a:srgbClr val="C00000"/>
                </a:solidFill>
              </a:rPr>
              <a:t>kelemahan pada sulitnya penentuan K yang optimal </a:t>
            </a:r>
            <a:r>
              <a:rPr lang="id-ID" sz="2600" dirty="0"/>
              <a:t>dan komputasi yang </a:t>
            </a:r>
            <a:r>
              <a:rPr lang="id-ID" sz="2600" dirty="0">
                <a:solidFill>
                  <a:srgbClr val="0070C0"/>
                </a:solidFill>
              </a:rPr>
              <a:t>tidak efisien </a:t>
            </a:r>
            <a:r>
              <a:rPr lang="id-ID" sz="2600" dirty="0"/>
              <a:t>bila menangani data besar </a:t>
            </a:r>
            <a:r>
              <a:rPr lang="en-US" sz="2600" dirty="0"/>
              <a:t>(</a:t>
            </a:r>
            <a:r>
              <a:rPr lang="id-ID" sz="2600" dirty="0"/>
              <a:t>Zhao, 2010</a:t>
            </a:r>
            <a:r>
              <a:rPr lang="en-US" sz="2600" dirty="0"/>
              <a:t>)</a:t>
            </a:r>
            <a:endParaRPr lang="en-US" sz="2600" dirty="0">
              <a:solidFill>
                <a:srgbClr val="FF0000"/>
              </a:solidFill>
            </a:endParaRPr>
          </a:p>
          <a:p>
            <a:r>
              <a:rPr lang="en-US" sz="3200" dirty="0"/>
              <a:t>Research Question (RQ):</a:t>
            </a:r>
          </a:p>
          <a:p>
            <a:pPr lvl="1"/>
            <a:r>
              <a:rPr lang="id-ID" sz="2600" dirty="0"/>
              <a:t>Seberapa </a:t>
            </a:r>
            <a:r>
              <a:rPr lang="id-ID" sz="2600" dirty="0">
                <a:solidFill>
                  <a:srgbClr val="0070C0"/>
                </a:solidFill>
              </a:rPr>
              <a:t>efisien</a:t>
            </a:r>
            <a:r>
              <a:rPr lang="id-ID" sz="2600" dirty="0"/>
              <a:t> </a:t>
            </a:r>
            <a:r>
              <a:rPr lang="id-ID" sz="2600" dirty="0">
                <a:solidFill>
                  <a:srgbClr val="00B050"/>
                </a:solidFill>
              </a:rPr>
              <a:t>algoritma Bee Colony </a:t>
            </a:r>
            <a:r>
              <a:rPr lang="id-ID" sz="2600" dirty="0"/>
              <a:t>bila digunakan untuk </a:t>
            </a:r>
            <a:r>
              <a:rPr lang="id-ID" sz="2600" dirty="0">
                <a:solidFill>
                  <a:srgbClr val="C00000"/>
                </a:solidFill>
              </a:rPr>
              <a:t>menentukan nilai K yang optimal pada K-Means</a:t>
            </a:r>
            <a:r>
              <a:rPr lang="id-ID" sz="2600" dirty="0"/>
              <a:t>?</a:t>
            </a:r>
          </a:p>
          <a:p>
            <a:r>
              <a:rPr lang="en-US" sz="3200" dirty="0"/>
              <a:t>Research Objective (RO):</a:t>
            </a:r>
          </a:p>
          <a:p>
            <a:pPr lvl="1"/>
            <a:r>
              <a:rPr lang="en-US" sz="2600" dirty="0" err="1"/>
              <a:t>Menerapkan</a:t>
            </a:r>
            <a:r>
              <a:rPr lang="en-US" sz="2600" dirty="0"/>
              <a:t> </a:t>
            </a:r>
            <a:r>
              <a:rPr lang="en-US" sz="2600" dirty="0" err="1">
                <a:solidFill>
                  <a:srgbClr val="00B050"/>
                </a:solidFill>
              </a:rPr>
              <a:t>algoritma</a:t>
            </a:r>
            <a:r>
              <a:rPr lang="en-US" sz="2600" dirty="0">
                <a:solidFill>
                  <a:srgbClr val="00B050"/>
                </a:solidFill>
              </a:rPr>
              <a:t> bee colony </a:t>
            </a:r>
            <a:r>
              <a:rPr lang="en-US" sz="2600" dirty="0" err="1"/>
              <a:t>untuk</a:t>
            </a:r>
            <a:r>
              <a:rPr lang="en-US" sz="2600" dirty="0"/>
              <a:t> </a:t>
            </a:r>
            <a:r>
              <a:rPr lang="en-US" sz="2600" dirty="0" err="1">
                <a:solidFill>
                  <a:srgbClr val="C00000"/>
                </a:solidFill>
              </a:rPr>
              <a:t>menentukan</a:t>
            </a:r>
            <a:r>
              <a:rPr lang="en-US" sz="2600" dirty="0">
                <a:solidFill>
                  <a:srgbClr val="C00000"/>
                </a:solidFill>
              </a:rPr>
              <a:t> </a:t>
            </a:r>
            <a:r>
              <a:rPr lang="en-US" sz="2600" dirty="0" err="1">
                <a:solidFill>
                  <a:srgbClr val="C00000"/>
                </a:solidFill>
              </a:rPr>
              <a:t>nikai</a:t>
            </a:r>
            <a:r>
              <a:rPr lang="en-US" sz="2600" dirty="0">
                <a:solidFill>
                  <a:srgbClr val="C00000"/>
                </a:solidFill>
              </a:rPr>
              <a:t> K yang optimal </a:t>
            </a:r>
            <a:r>
              <a:rPr lang="en-US" sz="2600" dirty="0" err="1">
                <a:solidFill>
                  <a:srgbClr val="C00000"/>
                </a:solidFill>
              </a:rPr>
              <a:t>pada</a:t>
            </a:r>
            <a:r>
              <a:rPr lang="en-US" sz="2600" dirty="0">
                <a:solidFill>
                  <a:srgbClr val="C00000"/>
                </a:solidFill>
              </a:rPr>
              <a:t> K-Means</a:t>
            </a:r>
            <a:r>
              <a:rPr lang="id-ID" sz="2600" dirty="0">
                <a:solidFill>
                  <a:srgbClr val="C00000"/>
                </a:solidFill>
              </a:rPr>
              <a:t> </a:t>
            </a:r>
            <a:r>
              <a:rPr lang="id-ID" sz="2600" dirty="0"/>
              <a:t>sehingga </a:t>
            </a:r>
            <a:r>
              <a:rPr lang="id-ID" sz="2600" dirty="0">
                <a:solidFill>
                  <a:srgbClr val="0070C0"/>
                </a:solidFill>
              </a:rPr>
              <a:t>komputasi </a:t>
            </a:r>
            <a:r>
              <a:rPr lang="id-ID" sz="2600">
                <a:solidFill>
                  <a:srgbClr val="0070C0"/>
                </a:solidFill>
              </a:rPr>
              <a:t>lebih efisien</a:t>
            </a:r>
            <a:endParaRPr lang="en-US" sz="2600" dirty="0">
              <a:solidFill>
                <a:srgbClr val="0070C0"/>
              </a:solidFill>
            </a:endParaRPr>
          </a:p>
        </p:txBody>
      </p:sp>
      <p:sp>
        <p:nvSpPr>
          <p:cNvPr id="2" name="Title 1"/>
          <p:cNvSpPr>
            <a:spLocks noGrp="1"/>
          </p:cNvSpPr>
          <p:nvPr>
            <p:ph type="title"/>
          </p:nvPr>
        </p:nvSpPr>
        <p:spPr/>
        <p:txBody>
          <a:bodyPr/>
          <a:lstStyle/>
          <a:p>
            <a:r>
              <a:rPr lang="it-IT" dirty="0"/>
              <a:t>Contoh Masalah Penelitian</a:t>
            </a:r>
            <a:endParaRPr lang="en-US" dirty="0"/>
          </a:p>
        </p:txBody>
      </p:sp>
      <p:sp>
        <p:nvSpPr>
          <p:cNvPr id="5" name="Slide Number Placeholder 4">
            <a:extLst>
              <a:ext uri="{FF2B5EF4-FFF2-40B4-BE49-F238E27FC236}">
                <a16:creationId xmlns:a16="http://schemas.microsoft.com/office/drawing/2014/main" id="{77FAF7A4-45B0-43AC-AB58-F2BF84ACFF2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148</a:t>
            </a:fld>
            <a:endParaRPr lang="en-US">
              <a:solidFill>
                <a:prstClr val="black">
                  <a:tint val="75000"/>
                </a:prstClr>
              </a:solidFill>
            </a:endParaRPr>
          </a:p>
        </p:txBody>
      </p:sp>
    </p:spTree>
    <p:extLst>
      <p:ext uri="{BB962C8B-B14F-4D97-AF65-F5344CB8AC3E}">
        <p14:creationId xmlns:p14="http://schemas.microsoft.com/office/powerpoint/2010/main" val="22441761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50"/>
            <a:ext cx="7886700" cy="4819650"/>
          </a:xfrm>
        </p:spPr>
        <p:txBody>
          <a:bodyPr>
            <a:normAutofit/>
          </a:bodyPr>
          <a:lstStyle/>
          <a:p>
            <a:pPr marL="0" indent="0">
              <a:buNone/>
            </a:pPr>
            <a:r>
              <a:rPr lang="en-US" dirty="0"/>
              <a:t> </a:t>
            </a:r>
            <a:endParaRPr lang="id-ID" dirty="0"/>
          </a:p>
        </p:txBody>
      </p:sp>
      <p:sp>
        <p:nvSpPr>
          <p:cNvPr id="2" name="Title 1"/>
          <p:cNvSpPr>
            <a:spLocks noGrp="1"/>
          </p:cNvSpPr>
          <p:nvPr>
            <p:ph type="title"/>
          </p:nvPr>
        </p:nvSpPr>
        <p:spPr>
          <a:xfrm>
            <a:off x="628650" y="152400"/>
            <a:ext cx="8515350" cy="685803"/>
          </a:xfrm>
        </p:spPr>
        <p:txBody>
          <a:bodyPr>
            <a:normAutofit/>
          </a:bodyPr>
          <a:lstStyle/>
          <a:p>
            <a:pPr lvl="0"/>
            <a:r>
              <a:rPr lang="en-US" sz="4000" dirty="0" err="1"/>
              <a:t>Masalah</a:t>
            </a:r>
            <a:r>
              <a:rPr lang="en-US" sz="4000" dirty="0"/>
              <a:t> </a:t>
            </a:r>
            <a:r>
              <a:rPr lang="en-US" sz="4000" dirty="0" err="1"/>
              <a:t>Penelitian</a:t>
            </a:r>
            <a:r>
              <a:rPr lang="en-US" sz="4000" dirty="0"/>
              <a:t> </a:t>
            </a:r>
            <a:r>
              <a:rPr lang="en-US" sz="4000" dirty="0" err="1"/>
              <a:t>dan</a:t>
            </a:r>
            <a:r>
              <a:rPr lang="en-US" sz="4000" dirty="0"/>
              <a:t> </a:t>
            </a:r>
            <a:r>
              <a:rPr lang="en-US" sz="4000" dirty="0" err="1"/>
              <a:t>Landasannya</a:t>
            </a:r>
            <a:endParaRPr lang="id-ID" sz="4000" dirty="0"/>
          </a:p>
        </p:txBody>
      </p:sp>
      <p:graphicFrame>
        <p:nvGraphicFramePr>
          <p:cNvPr id="4" name="Table 3"/>
          <p:cNvGraphicFramePr>
            <a:graphicFrameLocks noGrp="1"/>
          </p:cNvGraphicFramePr>
          <p:nvPr>
            <p:extLst/>
          </p:nvPr>
        </p:nvGraphicFramePr>
        <p:xfrm>
          <a:off x="228600" y="1143001"/>
          <a:ext cx="8686800" cy="5410201"/>
        </p:xfrm>
        <a:graphic>
          <a:graphicData uri="http://schemas.openxmlformats.org/drawingml/2006/table">
            <a:tbl>
              <a:tblPr firstRow="1" firstCol="1" bandRow="1">
                <a:tableStyleId>{5940675A-B579-460E-94D1-54222C63F5DA}</a:tableStyleId>
              </a:tblPr>
              <a:tblGrid>
                <a:gridCol w="241300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546268">
                <a:tc>
                  <a:txBody>
                    <a:bodyPr/>
                    <a:lstStyle/>
                    <a:p>
                      <a:pPr marL="0" marR="0" algn="just">
                        <a:spcBef>
                          <a:spcPts val="0"/>
                        </a:spcBef>
                        <a:spcAft>
                          <a:spcPts val="1100"/>
                        </a:spcAft>
                      </a:pPr>
                      <a:r>
                        <a:rPr lang="en-US" sz="2000" b="1" dirty="0" err="1">
                          <a:effectLst/>
                        </a:rPr>
                        <a:t>Masalah</a:t>
                      </a:r>
                      <a:r>
                        <a:rPr lang="en-US" sz="2000" b="1" dirty="0">
                          <a:effectLst/>
                        </a:rPr>
                        <a:t> </a:t>
                      </a:r>
                      <a:r>
                        <a:rPr lang="en-US" sz="2000" b="1" dirty="0" err="1">
                          <a:effectLst/>
                        </a:rPr>
                        <a:t>Penelitian</a:t>
                      </a:r>
                      <a:endParaRPr lang="id-ID"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tc>
                  <a:txBody>
                    <a:bodyPr/>
                    <a:lstStyle/>
                    <a:p>
                      <a:pPr marL="0" marR="0" algn="just">
                        <a:spcBef>
                          <a:spcPts val="0"/>
                        </a:spcBef>
                        <a:spcAft>
                          <a:spcPts val="1100"/>
                        </a:spcAft>
                      </a:pPr>
                      <a:r>
                        <a:rPr lang="en-US" sz="2000" b="1" dirty="0" err="1">
                          <a:effectLst/>
                        </a:rPr>
                        <a:t>Landasan</a:t>
                      </a:r>
                      <a:r>
                        <a:rPr lang="en-US" sz="2000" b="1" dirty="0">
                          <a:effectLst/>
                        </a:rPr>
                        <a:t> </a:t>
                      </a:r>
                      <a:r>
                        <a:rPr lang="en-US" sz="2000" b="1" dirty="0" err="1">
                          <a:effectLst/>
                        </a:rPr>
                        <a:t>Literatur</a:t>
                      </a:r>
                      <a:endParaRPr lang="id-ID"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0"/>
                  </a:ext>
                </a:extLst>
              </a:tr>
              <a:tr h="858341">
                <a:tc rowSpan="6">
                  <a:txBody>
                    <a:bodyPr/>
                    <a:lstStyle/>
                    <a:p>
                      <a:pPr marL="0" marR="0" algn="l">
                        <a:spcBef>
                          <a:spcPts val="0"/>
                        </a:spcBef>
                        <a:spcAft>
                          <a:spcPts val="1100"/>
                        </a:spcAft>
                      </a:pPr>
                      <a:r>
                        <a:rPr lang="en-US" sz="1800" dirty="0">
                          <a:effectLst/>
                        </a:rPr>
                        <a:t>Data set </a:t>
                      </a:r>
                      <a:r>
                        <a:rPr lang="en-US" sz="1800" dirty="0" err="1">
                          <a:effectLst/>
                        </a:rPr>
                        <a:t>pada</a:t>
                      </a:r>
                      <a:r>
                        <a:rPr lang="en-US" sz="1800" dirty="0">
                          <a:effectLst/>
                        </a:rPr>
                        <a:t> </a:t>
                      </a:r>
                      <a:r>
                        <a:rPr lang="en-US" sz="1800" dirty="0" err="1">
                          <a:effectLst/>
                        </a:rPr>
                        <a:t>prediksi</a:t>
                      </a:r>
                      <a:r>
                        <a:rPr lang="en-US" sz="1800" dirty="0">
                          <a:effectLst/>
                        </a:rPr>
                        <a:t> </a:t>
                      </a:r>
                      <a:r>
                        <a:rPr lang="en-US" sz="1800" dirty="0" err="1">
                          <a:effectLst/>
                        </a:rPr>
                        <a:t>cacat</a:t>
                      </a:r>
                      <a:r>
                        <a:rPr lang="en-US" sz="1800" dirty="0">
                          <a:effectLst/>
                        </a:rPr>
                        <a:t> software </a:t>
                      </a:r>
                      <a:r>
                        <a:rPr lang="en-US" sz="1800" dirty="0" err="1">
                          <a:effectLst/>
                        </a:rPr>
                        <a:t>berdimensi</a:t>
                      </a:r>
                      <a:r>
                        <a:rPr lang="en-US" sz="1800" dirty="0">
                          <a:effectLst/>
                        </a:rPr>
                        <a:t> </a:t>
                      </a:r>
                      <a:r>
                        <a:rPr lang="en-US" sz="1800" dirty="0" err="1">
                          <a:effectLst/>
                        </a:rPr>
                        <a:t>tinggi</a:t>
                      </a:r>
                      <a:r>
                        <a:rPr lang="en-US" sz="1800" dirty="0">
                          <a:effectLst/>
                        </a:rPr>
                        <a:t>, </a:t>
                      </a:r>
                      <a:r>
                        <a:rPr lang="en-US" sz="1800" dirty="0" err="1">
                          <a:effectLst/>
                        </a:rPr>
                        <a:t>memiliki</a:t>
                      </a:r>
                      <a:r>
                        <a:rPr lang="en-US" sz="1800" dirty="0">
                          <a:effectLst/>
                        </a:rPr>
                        <a:t> </a:t>
                      </a:r>
                      <a:r>
                        <a:rPr lang="en-US" sz="1800" dirty="0" err="1">
                          <a:solidFill>
                            <a:srgbClr val="C00000"/>
                          </a:solidFill>
                          <a:effectLst/>
                        </a:rPr>
                        <a:t>atribut</a:t>
                      </a:r>
                      <a:r>
                        <a:rPr lang="en-US" sz="1800" dirty="0">
                          <a:solidFill>
                            <a:srgbClr val="C00000"/>
                          </a:solidFill>
                          <a:effectLst/>
                        </a:rPr>
                        <a:t> yang </a:t>
                      </a:r>
                      <a:r>
                        <a:rPr lang="en-US" sz="1800" dirty="0" err="1">
                          <a:solidFill>
                            <a:srgbClr val="C00000"/>
                          </a:solidFill>
                          <a:effectLst/>
                        </a:rPr>
                        <a:t>bersifat</a:t>
                      </a:r>
                      <a:r>
                        <a:rPr lang="en-US" sz="1800" dirty="0">
                          <a:solidFill>
                            <a:srgbClr val="C00000"/>
                          </a:solidFill>
                          <a:effectLst/>
                        </a:rPr>
                        <a:t> noisy</a:t>
                      </a:r>
                      <a:r>
                        <a:rPr lang="en-US" sz="1800" dirty="0">
                          <a:effectLst/>
                        </a:rPr>
                        <a:t>, </a:t>
                      </a:r>
                      <a:r>
                        <a:rPr lang="en-US" sz="1800" dirty="0" err="1">
                          <a:effectLst/>
                        </a:rPr>
                        <a:t>dan</a:t>
                      </a:r>
                      <a:r>
                        <a:rPr lang="en-US" sz="1800" dirty="0">
                          <a:effectLst/>
                        </a:rPr>
                        <a:t> </a:t>
                      </a:r>
                      <a:r>
                        <a:rPr lang="en-US" sz="1800" dirty="0" err="1">
                          <a:solidFill>
                            <a:srgbClr val="0070C0"/>
                          </a:solidFill>
                          <a:effectLst/>
                        </a:rPr>
                        <a:t>classnya</a:t>
                      </a:r>
                      <a:r>
                        <a:rPr lang="en-US" sz="1800" dirty="0">
                          <a:solidFill>
                            <a:srgbClr val="0070C0"/>
                          </a:solidFill>
                          <a:effectLst/>
                        </a:rPr>
                        <a:t> </a:t>
                      </a:r>
                      <a:r>
                        <a:rPr lang="en-US" sz="1800" dirty="0" err="1">
                          <a:solidFill>
                            <a:srgbClr val="0070C0"/>
                          </a:solidFill>
                          <a:effectLst/>
                        </a:rPr>
                        <a:t>bersifat</a:t>
                      </a:r>
                      <a:r>
                        <a:rPr lang="en-US" sz="1800" dirty="0">
                          <a:solidFill>
                            <a:srgbClr val="0070C0"/>
                          </a:solidFill>
                          <a:effectLst/>
                        </a:rPr>
                        <a:t> </a:t>
                      </a:r>
                      <a:r>
                        <a:rPr lang="en-US" sz="1800" dirty="0" err="1">
                          <a:solidFill>
                            <a:srgbClr val="0070C0"/>
                          </a:solidFill>
                          <a:effectLst/>
                        </a:rPr>
                        <a:t>tidak</a:t>
                      </a:r>
                      <a:r>
                        <a:rPr lang="en-US" sz="1800" dirty="0">
                          <a:solidFill>
                            <a:srgbClr val="0070C0"/>
                          </a:solidFill>
                          <a:effectLst/>
                        </a:rPr>
                        <a:t> </a:t>
                      </a:r>
                      <a:r>
                        <a:rPr lang="en-US" sz="1800" dirty="0" err="1">
                          <a:solidFill>
                            <a:srgbClr val="0070C0"/>
                          </a:solidFill>
                          <a:effectLst/>
                        </a:rPr>
                        <a:t>seimbang</a:t>
                      </a:r>
                      <a:r>
                        <a:rPr lang="en-US" sz="1800" dirty="0">
                          <a:effectLst/>
                        </a:rPr>
                        <a:t>, </a:t>
                      </a:r>
                      <a:r>
                        <a:rPr lang="en-US" sz="1800" dirty="0" err="1">
                          <a:effectLst/>
                        </a:rPr>
                        <a:t>menyebabkan</a:t>
                      </a:r>
                      <a:r>
                        <a:rPr lang="en-US" sz="1800" dirty="0">
                          <a:effectLst/>
                        </a:rPr>
                        <a:t> </a:t>
                      </a:r>
                      <a:r>
                        <a:rPr lang="en-US" sz="1800" dirty="0" err="1">
                          <a:effectLst/>
                        </a:rPr>
                        <a:t>penurunan</a:t>
                      </a:r>
                      <a:r>
                        <a:rPr lang="en-US" sz="1800" dirty="0">
                          <a:effectLst/>
                        </a:rPr>
                        <a:t> </a:t>
                      </a:r>
                      <a:r>
                        <a:rPr lang="en-US" sz="1800" dirty="0" err="1">
                          <a:effectLst/>
                        </a:rPr>
                        <a:t>akurasi</a:t>
                      </a:r>
                      <a:r>
                        <a:rPr lang="en-US" sz="1800" dirty="0">
                          <a:effectLst/>
                        </a:rPr>
                        <a:t> </a:t>
                      </a:r>
                      <a:r>
                        <a:rPr lang="en-US" sz="1800" dirty="0" err="1">
                          <a:effectLst/>
                        </a:rPr>
                        <a:t>pada</a:t>
                      </a:r>
                      <a:r>
                        <a:rPr lang="en-US" sz="1800" dirty="0">
                          <a:effectLst/>
                        </a:rPr>
                        <a:t> </a:t>
                      </a:r>
                      <a:r>
                        <a:rPr lang="en-US" sz="1800" dirty="0" err="1">
                          <a:effectLst/>
                        </a:rPr>
                        <a:t>prediksi</a:t>
                      </a:r>
                      <a:r>
                        <a:rPr lang="en-US" sz="1800" dirty="0">
                          <a:effectLst/>
                        </a:rPr>
                        <a:t> </a:t>
                      </a:r>
                      <a:r>
                        <a:rPr lang="en-US" sz="1800" dirty="0" err="1">
                          <a:effectLst/>
                        </a:rPr>
                        <a:t>cacat</a:t>
                      </a:r>
                      <a:r>
                        <a:rPr lang="en-US" sz="1800" dirty="0">
                          <a:effectLst/>
                        </a:rPr>
                        <a:t> software</a:t>
                      </a:r>
                      <a:endParaRPr lang="id-ID" sz="2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nchor="ctr"/>
                </a:tc>
                <a:tc>
                  <a:txBody>
                    <a:bodyPr/>
                    <a:lstStyle/>
                    <a:p>
                      <a:pPr marL="0" marR="0" algn="just">
                        <a:spcBef>
                          <a:spcPts val="0"/>
                        </a:spcBef>
                        <a:spcAft>
                          <a:spcPts val="1100"/>
                        </a:spcAft>
                      </a:pPr>
                      <a:r>
                        <a:rPr lang="en-US" sz="1800" dirty="0">
                          <a:effectLst/>
                        </a:rPr>
                        <a:t>There are </a:t>
                      </a:r>
                      <a:r>
                        <a:rPr lang="en-US" sz="1800" dirty="0">
                          <a:solidFill>
                            <a:srgbClr val="C00000"/>
                          </a:solidFill>
                          <a:effectLst/>
                        </a:rPr>
                        <a:t>noisy data points </a:t>
                      </a:r>
                      <a:r>
                        <a:rPr lang="en-US" sz="1800" dirty="0">
                          <a:effectLst/>
                        </a:rPr>
                        <a:t>in the software defect data sets that can not be confidently assumed to be erroneous using such simple method </a:t>
                      </a:r>
                      <a:r>
                        <a:rPr lang="en-US" sz="1400" i="1" dirty="0">
                          <a:effectLst/>
                        </a:rPr>
                        <a:t>(Gray, Bowes, Davey, &amp; Christianson, 2011)</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1"/>
                  </a:ext>
                </a:extLst>
              </a:tr>
              <a:tr h="858341">
                <a:tc vMerge="1">
                  <a:txBody>
                    <a:bodyPr/>
                    <a:lstStyle/>
                    <a:p>
                      <a:endParaRPr lang="id-ID"/>
                    </a:p>
                  </a:txBody>
                  <a:tcPr/>
                </a:tc>
                <a:tc>
                  <a:txBody>
                    <a:bodyPr/>
                    <a:lstStyle/>
                    <a:p>
                      <a:pPr marL="0" marR="0" algn="just">
                        <a:spcBef>
                          <a:spcPts val="0"/>
                        </a:spcBef>
                        <a:spcAft>
                          <a:spcPts val="1100"/>
                        </a:spcAft>
                      </a:pPr>
                      <a:r>
                        <a:rPr lang="en-US" sz="1800" dirty="0">
                          <a:effectLst/>
                        </a:rPr>
                        <a:t>The performances of software defect prediction improved when </a:t>
                      </a:r>
                      <a:r>
                        <a:rPr lang="en-US" sz="1800" dirty="0">
                          <a:solidFill>
                            <a:srgbClr val="C00000"/>
                          </a:solidFill>
                          <a:effectLst/>
                        </a:rPr>
                        <a:t>irrelevant and redundant attributes</a:t>
                      </a:r>
                      <a:r>
                        <a:rPr lang="en-US" sz="1800" dirty="0">
                          <a:effectLst/>
                        </a:rPr>
                        <a:t> are removed </a:t>
                      </a:r>
                      <a:r>
                        <a:rPr lang="en-US" sz="1400" i="1" dirty="0">
                          <a:effectLst/>
                        </a:rPr>
                        <a:t>(Wang, </a:t>
                      </a:r>
                      <a:r>
                        <a:rPr lang="en-US" sz="1400" i="1" dirty="0" err="1">
                          <a:effectLst/>
                        </a:rPr>
                        <a:t>Khoshgoftaar</a:t>
                      </a:r>
                      <a:r>
                        <a:rPr lang="en-US" sz="1400" i="1" dirty="0">
                          <a:effectLst/>
                        </a:rPr>
                        <a:t>, &amp; Napolitano, 2010)</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2"/>
                  </a:ext>
                </a:extLst>
              </a:tr>
              <a:tr h="858341">
                <a:tc vMerge="1">
                  <a:txBody>
                    <a:bodyPr/>
                    <a:lstStyle/>
                    <a:p>
                      <a:endParaRPr lang="id-ID"/>
                    </a:p>
                  </a:txBody>
                  <a:tcPr/>
                </a:tc>
                <a:tc>
                  <a:txBody>
                    <a:bodyPr/>
                    <a:lstStyle/>
                    <a:p>
                      <a:pPr marL="0" marR="0" algn="just">
                        <a:spcBef>
                          <a:spcPts val="0"/>
                        </a:spcBef>
                        <a:spcAft>
                          <a:spcPts val="1100"/>
                        </a:spcAft>
                      </a:pPr>
                      <a:r>
                        <a:rPr lang="en-US" sz="1800" dirty="0">
                          <a:effectLst/>
                        </a:rPr>
                        <a:t>The software defect prediction performance decreases significantly because the </a:t>
                      </a:r>
                      <a:r>
                        <a:rPr lang="en-US" sz="1800" dirty="0">
                          <a:solidFill>
                            <a:srgbClr val="C00000"/>
                          </a:solidFill>
                          <a:effectLst/>
                        </a:rPr>
                        <a:t>dataset contains noisy attr</a:t>
                      </a:r>
                      <a:r>
                        <a:rPr lang="en-US" sz="1800" dirty="0">
                          <a:effectLst/>
                        </a:rPr>
                        <a:t>ibutes </a:t>
                      </a:r>
                      <a:r>
                        <a:rPr lang="en-US" sz="1400" i="1" dirty="0">
                          <a:effectLst/>
                        </a:rPr>
                        <a:t>(Kim, Zhang, Wu, &amp; Gong, 2011)</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3"/>
                  </a:ext>
                </a:extLst>
              </a:tr>
              <a:tr h="858341">
                <a:tc vMerge="1">
                  <a:txBody>
                    <a:bodyPr/>
                    <a:lstStyle/>
                    <a:p>
                      <a:endParaRPr lang="id-ID"/>
                    </a:p>
                  </a:txBody>
                  <a:tcPr/>
                </a:tc>
                <a:tc>
                  <a:txBody>
                    <a:bodyPr/>
                    <a:lstStyle/>
                    <a:p>
                      <a:pPr marL="0" marR="0" algn="just">
                        <a:spcBef>
                          <a:spcPts val="0"/>
                        </a:spcBef>
                        <a:spcAft>
                          <a:spcPts val="1100"/>
                        </a:spcAft>
                      </a:pPr>
                      <a:r>
                        <a:rPr lang="en-US" sz="1800" dirty="0">
                          <a:effectLst/>
                        </a:rPr>
                        <a:t>Software defect datasets have an </a:t>
                      </a:r>
                      <a:r>
                        <a:rPr lang="en-US" sz="1800" dirty="0">
                          <a:solidFill>
                            <a:srgbClr val="0070C0"/>
                          </a:solidFill>
                          <a:effectLst/>
                        </a:rPr>
                        <a:t>imbalanced nature </a:t>
                      </a:r>
                      <a:r>
                        <a:rPr lang="en-US" sz="1800" dirty="0">
                          <a:effectLst/>
                        </a:rPr>
                        <a:t>with very few defective modules compared to defect-free ones </a:t>
                      </a:r>
                      <a:r>
                        <a:rPr lang="en-US" sz="1400" i="1" dirty="0">
                          <a:effectLst/>
                        </a:rPr>
                        <a:t>(</a:t>
                      </a:r>
                      <a:r>
                        <a:rPr lang="en-US" sz="1400" i="1" dirty="0" err="1">
                          <a:effectLst/>
                        </a:rPr>
                        <a:t>Tosun</a:t>
                      </a:r>
                      <a:r>
                        <a:rPr lang="en-US" sz="1400" i="1" dirty="0">
                          <a:effectLst/>
                        </a:rPr>
                        <a:t>, </a:t>
                      </a:r>
                      <a:r>
                        <a:rPr lang="en-US" sz="1400" i="1" dirty="0" err="1">
                          <a:effectLst/>
                        </a:rPr>
                        <a:t>Bener</a:t>
                      </a:r>
                      <a:r>
                        <a:rPr lang="en-US" sz="1400" i="1" dirty="0">
                          <a:effectLst/>
                        </a:rPr>
                        <a:t>, </a:t>
                      </a:r>
                      <a:r>
                        <a:rPr lang="en-US" sz="1400" i="1" dirty="0" err="1">
                          <a:effectLst/>
                        </a:rPr>
                        <a:t>Turhan</a:t>
                      </a:r>
                      <a:r>
                        <a:rPr lang="en-US" sz="1400" i="1" dirty="0">
                          <a:effectLst/>
                        </a:rPr>
                        <a:t>, &amp; </a:t>
                      </a:r>
                      <a:r>
                        <a:rPr lang="en-US" sz="1400" i="1" dirty="0" err="1">
                          <a:effectLst/>
                        </a:rPr>
                        <a:t>Menzies</a:t>
                      </a:r>
                      <a:r>
                        <a:rPr lang="en-US" sz="1400" i="1" dirty="0">
                          <a:effectLst/>
                        </a:rPr>
                        <a:t>, 2010)</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4"/>
                  </a:ext>
                </a:extLst>
              </a:tr>
              <a:tr h="858341">
                <a:tc vMerge="1">
                  <a:txBody>
                    <a:bodyPr/>
                    <a:lstStyle/>
                    <a:p>
                      <a:endParaRPr lang="id-ID"/>
                    </a:p>
                  </a:txBody>
                  <a:tcPr/>
                </a:tc>
                <a:tc>
                  <a:txBody>
                    <a:bodyPr/>
                    <a:lstStyle/>
                    <a:p>
                      <a:pPr marL="0" marR="0" algn="just">
                        <a:spcBef>
                          <a:spcPts val="0"/>
                        </a:spcBef>
                        <a:spcAft>
                          <a:spcPts val="1100"/>
                        </a:spcAft>
                      </a:pPr>
                      <a:r>
                        <a:rPr lang="en-US" sz="1800" dirty="0">
                          <a:solidFill>
                            <a:srgbClr val="0070C0"/>
                          </a:solidFill>
                          <a:effectLst/>
                        </a:rPr>
                        <a:t>Imbalance</a:t>
                      </a:r>
                      <a:r>
                        <a:rPr lang="en-US" sz="1800" dirty="0">
                          <a:effectLst/>
                        </a:rPr>
                        <a:t> can lead to a model that is not practical in software defect prediction, because most instances will be predicted as non-defect prone </a:t>
                      </a:r>
                      <a:r>
                        <a:rPr lang="en-US" sz="1400" i="1" dirty="0">
                          <a:effectLst/>
                        </a:rPr>
                        <a:t>(</a:t>
                      </a:r>
                      <a:r>
                        <a:rPr lang="en-US" sz="1400" i="1" dirty="0" err="1">
                          <a:effectLst/>
                        </a:rPr>
                        <a:t>Khoshgoftaar</a:t>
                      </a:r>
                      <a:r>
                        <a:rPr lang="en-US" sz="1400" i="1" dirty="0">
                          <a:effectLst/>
                        </a:rPr>
                        <a:t>, Van </a:t>
                      </a:r>
                      <a:r>
                        <a:rPr lang="en-US" sz="1400" i="1" dirty="0" err="1">
                          <a:effectLst/>
                        </a:rPr>
                        <a:t>Hulse</a:t>
                      </a:r>
                      <a:r>
                        <a:rPr lang="en-US" sz="1400" i="1" dirty="0">
                          <a:effectLst/>
                        </a:rPr>
                        <a:t>, &amp; Napolitano, 2011)</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5"/>
                  </a:ext>
                </a:extLst>
              </a:tr>
              <a:tr h="572228">
                <a:tc vMerge="1">
                  <a:txBody>
                    <a:bodyPr/>
                    <a:lstStyle/>
                    <a:p>
                      <a:endParaRPr lang="id-ID"/>
                    </a:p>
                  </a:txBody>
                  <a:tcPr/>
                </a:tc>
                <a:tc>
                  <a:txBody>
                    <a:bodyPr/>
                    <a:lstStyle/>
                    <a:p>
                      <a:pPr marL="0" marR="0" algn="just">
                        <a:spcBef>
                          <a:spcPts val="0"/>
                        </a:spcBef>
                        <a:spcAft>
                          <a:spcPts val="1100"/>
                        </a:spcAft>
                      </a:pPr>
                      <a:r>
                        <a:rPr lang="en-US" sz="1800" dirty="0">
                          <a:effectLst/>
                        </a:rPr>
                        <a:t>Software fault prediction data sets are often </a:t>
                      </a:r>
                      <a:r>
                        <a:rPr lang="en-US" sz="1800" dirty="0">
                          <a:solidFill>
                            <a:srgbClr val="0070C0"/>
                          </a:solidFill>
                          <a:effectLst/>
                        </a:rPr>
                        <a:t>highly imbalanced </a:t>
                      </a:r>
                      <a:r>
                        <a:rPr lang="en-US" sz="1400" i="1" dirty="0">
                          <a:effectLst/>
                        </a:rPr>
                        <a:t>(Zhang &amp; Zhang, 2007)</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6"/>
                  </a:ext>
                </a:extLst>
              </a:tr>
            </a:tbl>
          </a:graphicData>
        </a:graphic>
      </p:graphicFrame>
      <p:sp>
        <p:nvSpPr>
          <p:cNvPr id="5" name="Slide Number Placeholder 4">
            <a:extLst>
              <a:ext uri="{FF2B5EF4-FFF2-40B4-BE49-F238E27FC236}">
                <a16:creationId xmlns:a16="http://schemas.microsoft.com/office/drawing/2014/main" id="{6ACB090A-E4D4-44B2-A668-FF699FDF82E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149</a:t>
            </a:fld>
            <a:endParaRPr lang="en-US">
              <a:solidFill>
                <a:prstClr val="black">
                  <a:tint val="75000"/>
                </a:prstClr>
              </a:solidFill>
            </a:endParaRPr>
          </a:p>
        </p:txBody>
      </p:sp>
    </p:spTree>
    <p:extLst>
      <p:ext uri="{BB962C8B-B14F-4D97-AF65-F5344CB8AC3E}">
        <p14:creationId xmlns:p14="http://schemas.microsoft.com/office/powerpoint/2010/main" val="42518826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id-ID" dirty="0"/>
              <a:t>Penelitian dilakukan karena ada </a:t>
            </a:r>
            <a:r>
              <a:rPr lang="id-ID" dirty="0">
                <a:solidFill>
                  <a:srgbClr val="C00000"/>
                </a:solidFill>
              </a:rPr>
              <a:t>masalah penelitian</a:t>
            </a:r>
            <a:r>
              <a:rPr lang="id-ID" dirty="0"/>
              <a:t>, </a:t>
            </a:r>
            <a:r>
              <a:rPr lang="id-ID" dirty="0" err="1"/>
              <a:t>dimana</a:t>
            </a:r>
            <a:r>
              <a:rPr lang="id-ID" dirty="0"/>
              <a:t> masalah penelitian sendiri muncul karena ada latar belakang masalah</a:t>
            </a:r>
          </a:p>
          <a:p>
            <a:r>
              <a:rPr lang="id-ID" dirty="0"/>
              <a:t>Penelitian dilakukan secara terencana, </a:t>
            </a:r>
            <a:r>
              <a:rPr lang="id-ID" dirty="0">
                <a:solidFill>
                  <a:srgbClr val="C00000"/>
                </a:solidFill>
              </a:rPr>
              <a:t>sistematis</a:t>
            </a:r>
            <a:r>
              <a:rPr lang="id-ID" dirty="0"/>
              <a:t>, </a:t>
            </a:r>
            <a:r>
              <a:rPr lang="id-ID" dirty="0">
                <a:solidFill>
                  <a:srgbClr val="C00000"/>
                </a:solidFill>
              </a:rPr>
              <a:t>berulang-ulang </a:t>
            </a:r>
            <a:r>
              <a:rPr lang="id-ID" dirty="0"/>
              <a:t>dan </a:t>
            </a:r>
            <a:r>
              <a:rPr lang="id-ID" dirty="0">
                <a:solidFill>
                  <a:srgbClr val="C00000"/>
                </a:solidFill>
              </a:rPr>
              <a:t>terukur</a:t>
            </a:r>
          </a:p>
          <a:p>
            <a:r>
              <a:rPr lang="id-ID" dirty="0"/>
              <a:t>Penelitian harus memiliki </a:t>
            </a:r>
            <a:r>
              <a:rPr lang="id-ID" dirty="0">
                <a:solidFill>
                  <a:srgbClr val="C00000"/>
                </a:solidFill>
              </a:rPr>
              <a:t>orisinalitas</a:t>
            </a:r>
            <a:r>
              <a:rPr lang="id-ID" dirty="0"/>
              <a:t> (</a:t>
            </a:r>
            <a:r>
              <a:rPr lang="id-ID" i="1" dirty="0" err="1"/>
              <a:t>originality</a:t>
            </a:r>
            <a:r>
              <a:rPr lang="id-ID" dirty="0"/>
              <a:t>) dan </a:t>
            </a:r>
            <a:r>
              <a:rPr lang="id-ID" dirty="0">
                <a:solidFill>
                  <a:srgbClr val="C00000"/>
                </a:solidFill>
              </a:rPr>
              <a:t>kebaruan</a:t>
            </a:r>
            <a:r>
              <a:rPr lang="id-ID" dirty="0"/>
              <a:t> (</a:t>
            </a:r>
            <a:r>
              <a:rPr lang="id-ID" i="1" dirty="0" err="1"/>
              <a:t>novelty</a:t>
            </a:r>
            <a:r>
              <a:rPr lang="id-ID" dirty="0"/>
              <a:t>), serta menghasilkan </a:t>
            </a:r>
            <a:r>
              <a:rPr lang="id-ID" dirty="0">
                <a:solidFill>
                  <a:srgbClr val="C00000"/>
                </a:solidFill>
              </a:rPr>
              <a:t>kontribusi yang </a:t>
            </a:r>
            <a:r>
              <a:rPr lang="id-ID" dirty="0" err="1">
                <a:solidFill>
                  <a:srgbClr val="C00000"/>
                </a:solidFill>
              </a:rPr>
              <a:t>orisinil</a:t>
            </a:r>
            <a:r>
              <a:rPr lang="id-ID" dirty="0">
                <a:solidFill>
                  <a:srgbClr val="C00000"/>
                </a:solidFill>
              </a:rPr>
              <a:t> pada pengetahuan </a:t>
            </a:r>
            <a:r>
              <a:rPr lang="id-ID" dirty="0"/>
              <a:t>dalam bentuk menemukan dan merevisi fakta, teori dan aplikasi</a:t>
            </a:r>
          </a:p>
          <a:p>
            <a:endParaRPr lang="id-ID" dirty="0"/>
          </a:p>
        </p:txBody>
      </p:sp>
      <p:sp>
        <p:nvSpPr>
          <p:cNvPr id="2" name="Title 1"/>
          <p:cNvSpPr>
            <a:spLocks noGrp="1"/>
          </p:cNvSpPr>
          <p:nvPr>
            <p:ph type="title"/>
          </p:nvPr>
        </p:nvSpPr>
        <p:spPr/>
        <p:txBody>
          <a:bodyPr/>
          <a:lstStyle/>
          <a:p>
            <a:r>
              <a:rPr lang="en-US" dirty="0" err="1"/>
              <a:t>Apa</a:t>
            </a:r>
            <a:r>
              <a:rPr lang="en-US" dirty="0"/>
              <a:t> </a:t>
            </a:r>
            <a:r>
              <a:rPr lang="en-US" dirty="0" err="1"/>
              <a:t>itu</a:t>
            </a:r>
            <a:r>
              <a:rPr lang="en-US" dirty="0"/>
              <a:t> </a:t>
            </a:r>
            <a:r>
              <a:rPr lang="en-US" dirty="0" err="1"/>
              <a:t>Penelitian</a:t>
            </a:r>
            <a:r>
              <a:rPr lang="en-US" dirty="0"/>
              <a:t>?</a:t>
            </a:r>
            <a:endParaRPr lang="id-ID" dirty="0"/>
          </a:p>
        </p:txBody>
      </p:sp>
      <p:sp>
        <p:nvSpPr>
          <p:cNvPr id="5" name="Slide Number Placeholder 4">
            <a:extLst>
              <a:ext uri="{FF2B5EF4-FFF2-40B4-BE49-F238E27FC236}">
                <a16:creationId xmlns:a16="http://schemas.microsoft.com/office/drawing/2014/main" id="{0E7F3DEF-F6D0-45E7-BF97-5819A4C1723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3796748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Formulasi</a:t>
            </a:r>
            <a:r>
              <a:rPr lang="en-US" dirty="0"/>
              <a:t> RP-RQ-RO</a:t>
            </a:r>
          </a:p>
        </p:txBody>
      </p:sp>
      <p:graphicFrame>
        <p:nvGraphicFramePr>
          <p:cNvPr id="5" name="Content Placeholder 4"/>
          <p:cNvGraphicFramePr>
            <a:graphicFrameLocks/>
          </p:cNvGraphicFramePr>
          <p:nvPr>
            <p:extLst/>
          </p:nvPr>
        </p:nvGraphicFramePr>
        <p:xfrm>
          <a:off x="0" y="1066800"/>
          <a:ext cx="9143998" cy="5791200"/>
        </p:xfrm>
        <a:graphic>
          <a:graphicData uri="http://schemas.openxmlformats.org/drawingml/2006/table">
            <a:tbl>
              <a:tblPr>
                <a:tableStyleId>{5940675A-B579-460E-94D1-54222C63F5DA}</a:tableStyleId>
              </a:tblPr>
              <a:tblGrid>
                <a:gridCol w="4572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28956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3352798">
                  <a:extLst>
                    <a:ext uri="{9D8B030D-6E8A-4147-A177-3AD203B41FA5}">
                      <a16:colId xmlns:a16="http://schemas.microsoft.com/office/drawing/2014/main" val="20005"/>
                    </a:ext>
                  </a:extLst>
                </a:gridCol>
              </a:tblGrid>
              <a:tr h="579120">
                <a:tc gridSpan="2">
                  <a:txBody>
                    <a:bodyPr/>
                    <a:lstStyle/>
                    <a:p>
                      <a:r>
                        <a:rPr lang="en-US" sz="1600" b="1" dirty="0">
                          <a:solidFill>
                            <a:schemeClr val="tx1"/>
                          </a:solidFill>
                          <a:latin typeface="Calibri" panose="020F0502020204030204" pitchFamily="34" charset="0"/>
                        </a:rPr>
                        <a:t>Research</a:t>
                      </a:r>
                      <a:r>
                        <a:rPr lang="en-US" sz="1600" b="1" baseline="0" dirty="0">
                          <a:solidFill>
                            <a:schemeClr val="tx1"/>
                          </a:solidFill>
                          <a:latin typeface="Calibri" panose="020F0502020204030204" pitchFamily="34" charset="0"/>
                        </a:rPr>
                        <a:t> Problems (RP)</a:t>
                      </a:r>
                      <a:endParaRPr lang="en-US" sz="1600" b="1" dirty="0">
                        <a:solidFill>
                          <a:schemeClr val="tx1"/>
                        </a:solidFill>
                        <a:latin typeface="Calibri" panose="020F0502020204030204" pitchFamily="34" charset="0"/>
                      </a:endParaRPr>
                    </a:p>
                  </a:txBody>
                  <a:tcPr anchor="ctr"/>
                </a:tc>
                <a:tc hMerge="1">
                  <a:txBody>
                    <a:bodyPr/>
                    <a:lstStyle/>
                    <a:p>
                      <a:endParaRPr lang="en-US" sz="1400" dirty="0">
                        <a:latin typeface="Calibri" panose="020F0502020204030204" pitchFamily="34" charset="0"/>
                      </a:endParaRPr>
                    </a:p>
                  </a:txBody>
                  <a:tcPr anchor="ctr"/>
                </a:tc>
                <a:tc gridSpan="2">
                  <a:txBody>
                    <a:bodyPr/>
                    <a:lstStyle/>
                    <a:p>
                      <a:r>
                        <a:rPr lang="en-US" sz="1600" b="1" dirty="0">
                          <a:solidFill>
                            <a:schemeClr val="tx1"/>
                          </a:solidFill>
                          <a:latin typeface="Calibri" panose="020F0502020204030204" pitchFamily="34" charset="0"/>
                        </a:rPr>
                        <a:t>Research Questions (RQ)</a:t>
                      </a:r>
                    </a:p>
                  </a:txBody>
                  <a:tcPr anchor="ctr"/>
                </a:tc>
                <a:tc hMerge="1">
                  <a:txBody>
                    <a:bodyPr/>
                    <a:lstStyle/>
                    <a:p>
                      <a:endParaRPr lang="en-US" sz="1400" dirty="0">
                        <a:latin typeface="Calibri" panose="020F0502020204030204" pitchFamily="34" charset="0"/>
                      </a:endParaRPr>
                    </a:p>
                  </a:txBody>
                  <a:tcPr anchor="ctr"/>
                </a:tc>
                <a:tc gridSpan="2">
                  <a:txBody>
                    <a:bodyPr/>
                    <a:lstStyle/>
                    <a:p>
                      <a:r>
                        <a:rPr lang="en-US" sz="1600" b="1" dirty="0">
                          <a:solidFill>
                            <a:schemeClr val="tx1"/>
                          </a:solidFill>
                          <a:latin typeface="Calibri" panose="020F0502020204030204" pitchFamily="34" charset="0"/>
                        </a:rPr>
                        <a:t>Research</a:t>
                      </a:r>
                      <a:r>
                        <a:rPr lang="en-US" sz="1600" b="1" baseline="0" dirty="0">
                          <a:solidFill>
                            <a:schemeClr val="tx1"/>
                          </a:solidFill>
                          <a:latin typeface="Calibri" panose="020F0502020204030204" pitchFamily="34" charset="0"/>
                        </a:rPr>
                        <a:t> Objectives (RO)</a:t>
                      </a:r>
                      <a:endParaRPr lang="en-US" sz="1600" b="1" dirty="0">
                        <a:solidFill>
                          <a:schemeClr val="tx1"/>
                        </a:solidFill>
                        <a:latin typeface="Calibri" panose="020F0502020204030204" pitchFamily="34" charset="0"/>
                      </a:endParaRPr>
                    </a:p>
                  </a:txBody>
                  <a:tcPr anchor="ctr"/>
                </a:tc>
                <a:tc hMerge="1">
                  <a:txBody>
                    <a:bodyPr/>
                    <a:lstStyle/>
                    <a:p>
                      <a:endParaRPr lang="en-US" sz="1600" dirty="0">
                        <a:latin typeface="Calibri" panose="020F0502020204030204" pitchFamily="34" charset="0"/>
                      </a:endParaRPr>
                    </a:p>
                  </a:txBody>
                  <a:tcPr anchor="ctr"/>
                </a:tc>
                <a:extLst>
                  <a:ext uri="{0D108BD9-81ED-4DB2-BD59-A6C34878D82A}">
                    <a16:rowId xmlns:a16="http://schemas.microsoft.com/office/drawing/2014/main" val="10000"/>
                  </a:ext>
                </a:extLst>
              </a:tr>
              <a:tr h="1737360">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Calibri" panose="020F0502020204030204" pitchFamily="34" charset="0"/>
                        </a:rPr>
                        <a:t>RP</a:t>
                      </a:r>
                    </a:p>
                  </a:txBody>
                  <a:tcPr anchor="ct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n-NO" sz="1800" baseline="0" dirty="0">
                          <a:solidFill>
                            <a:schemeClr val="tx1"/>
                          </a:solidFill>
                          <a:latin typeface="Calibri" panose="020F0502020204030204" pitchFamily="34" charset="0"/>
                        </a:rPr>
                        <a:t>Data set pada prediksi cacat software berdimensi tinggi, dan memiliki </a:t>
                      </a:r>
                      <a:r>
                        <a:rPr lang="nn-NO" sz="1800" baseline="0" dirty="0">
                          <a:solidFill>
                            <a:srgbClr val="C00000"/>
                          </a:solidFill>
                          <a:latin typeface="Calibri" panose="020F0502020204030204" pitchFamily="34" charset="0"/>
                        </a:rPr>
                        <a:t>atribut yang bersifat noisy</a:t>
                      </a:r>
                      <a:r>
                        <a:rPr lang="nn-NO" sz="1800" baseline="0" dirty="0">
                          <a:solidFill>
                            <a:schemeClr val="tx1"/>
                          </a:solidFill>
                          <a:latin typeface="Calibri" panose="020F0502020204030204" pitchFamily="34" charset="0"/>
                        </a:rPr>
                        <a:t>, serta </a:t>
                      </a:r>
                      <a:r>
                        <a:rPr lang="nn-NO" sz="1800" baseline="0" dirty="0">
                          <a:solidFill>
                            <a:srgbClr val="0070C0"/>
                          </a:solidFill>
                          <a:latin typeface="Calibri" panose="020F0502020204030204" pitchFamily="34" charset="0"/>
                        </a:rPr>
                        <a:t>classnya bersifat tidak balance</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Calibri" panose="020F0502020204030204" pitchFamily="34" charset="0"/>
                        </a:rPr>
                        <a:t>RQ1</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solidFill>
                            <a:schemeClr val="tx1"/>
                          </a:solidFill>
                          <a:latin typeface="Calibri" panose="020F0502020204030204" pitchFamily="34" charset="0"/>
                        </a:rPr>
                        <a:t>Algoritma</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pemilihan</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fitur</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apa</a:t>
                      </a:r>
                      <a:r>
                        <a:rPr lang="en-US" sz="1800" baseline="0" dirty="0">
                          <a:solidFill>
                            <a:schemeClr val="tx1"/>
                          </a:solidFill>
                          <a:latin typeface="Calibri" panose="020F0502020204030204" pitchFamily="34" charset="0"/>
                        </a:rPr>
                        <a:t> yang </a:t>
                      </a:r>
                      <a:r>
                        <a:rPr lang="en-US" sz="1800" baseline="0" dirty="0" err="1">
                          <a:solidFill>
                            <a:schemeClr val="tx1"/>
                          </a:solidFill>
                          <a:latin typeface="Calibri" panose="020F0502020204030204" pitchFamily="34" charset="0"/>
                        </a:rPr>
                        <a:t>performanya</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terbaik</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untuk</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meyelesaikan</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masalah</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atribut</a:t>
                      </a:r>
                      <a:r>
                        <a:rPr lang="en-US" sz="1800" baseline="0" dirty="0">
                          <a:solidFill>
                            <a:schemeClr val="tx1"/>
                          </a:solidFill>
                          <a:latin typeface="Calibri" panose="020F0502020204030204" pitchFamily="34" charset="0"/>
                        </a:rPr>
                        <a:t> yang noisy </a:t>
                      </a:r>
                      <a:r>
                        <a:rPr lang="en-US" sz="1800" baseline="0" dirty="0" err="1">
                          <a:solidFill>
                            <a:schemeClr val="tx1"/>
                          </a:solidFill>
                          <a:latin typeface="Calibri" panose="020F0502020204030204" pitchFamily="34" charset="0"/>
                        </a:rPr>
                        <a:t>pada</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prediksi</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cacat</a:t>
                      </a:r>
                      <a:r>
                        <a:rPr lang="en-US" sz="1800" baseline="0" dirty="0">
                          <a:solidFill>
                            <a:schemeClr val="tx1"/>
                          </a:solidFill>
                          <a:latin typeface="Calibri" panose="020F0502020204030204" pitchFamily="34" charset="0"/>
                        </a:rPr>
                        <a:t> software?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pitchFamily="34" charset="0"/>
                        </a:rPr>
                        <a:t>RO1</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effectLst/>
                          <a:latin typeface="Calibri" panose="020F0502020204030204" pitchFamily="34" charset="0"/>
                        </a:rPr>
                        <a:t>Untuk</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mengidentifikasi</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algoritma</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pemilihan</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fitur</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apa</a:t>
                      </a:r>
                      <a:r>
                        <a:rPr lang="en-US" sz="1800" b="0" dirty="0">
                          <a:solidFill>
                            <a:schemeClr val="tx1"/>
                          </a:solidFill>
                          <a:effectLst/>
                          <a:latin typeface="Calibri" panose="020F0502020204030204" pitchFamily="34" charset="0"/>
                        </a:rPr>
                        <a:t> yang </a:t>
                      </a:r>
                      <a:r>
                        <a:rPr lang="en-US" sz="1800" b="0" dirty="0" err="1">
                          <a:solidFill>
                            <a:schemeClr val="tx1"/>
                          </a:solidFill>
                          <a:effectLst/>
                          <a:latin typeface="Calibri" panose="020F0502020204030204" pitchFamily="34" charset="0"/>
                        </a:rPr>
                        <a:t>memiliki</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performa</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terbaik</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apabila</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digunakan</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untuk</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menyelesaikan</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masalah</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atribut</a:t>
                      </a:r>
                      <a:r>
                        <a:rPr lang="en-US" sz="1800" b="0" baseline="0" dirty="0">
                          <a:solidFill>
                            <a:schemeClr val="tx1"/>
                          </a:solidFill>
                          <a:effectLst/>
                          <a:latin typeface="Calibri" panose="020F0502020204030204" pitchFamily="34" charset="0"/>
                        </a:rPr>
                        <a:t> yang noisy </a:t>
                      </a:r>
                      <a:r>
                        <a:rPr lang="en-US" sz="1800" b="0" baseline="0" dirty="0" err="1">
                          <a:solidFill>
                            <a:schemeClr val="tx1"/>
                          </a:solidFill>
                          <a:effectLst/>
                          <a:latin typeface="Calibri" panose="020F0502020204030204" pitchFamily="34" charset="0"/>
                        </a:rPr>
                        <a:t>pada</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prediksi</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cacat</a:t>
                      </a:r>
                      <a:r>
                        <a:rPr lang="en-US" sz="1800" b="0" baseline="0" dirty="0">
                          <a:solidFill>
                            <a:schemeClr val="tx1"/>
                          </a:solidFill>
                          <a:effectLst/>
                          <a:latin typeface="Calibri" panose="020F0502020204030204" pitchFamily="34" charset="0"/>
                        </a:rPr>
                        <a:t> software</a:t>
                      </a:r>
                      <a:endParaRPr lang="en-US" sz="1800" b="0" dirty="0">
                        <a:solidFill>
                          <a:schemeClr val="tx1"/>
                        </a:solidFill>
                        <a:effectLst/>
                        <a:latin typeface="Calibri" panose="020F0502020204030204" pitchFamily="34" charset="0"/>
                      </a:endParaRPr>
                    </a:p>
                  </a:txBody>
                  <a:tcPr anchor="ctr"/>
                </a:tc>
                <a:extLst>
                  <a:ext uri="{0D108BD9-81ED-4DB2-BD59-A6C34878D82A}">
                    <a16:rowId xmlns:a16="http://schemas.microsoft.com/office/drawing/2014/main" val="10001"/>
                  </a:ext>
                </a:extLst>
              </a:tr>
              <a:tr h="1737360">
                <a:tc vMerge="1">
                  <a:txBody>
                    <a:bodyPr/>
                    <a:lstStyle/>
                    <a:p>
                      <a:endParaRPr lang="en-US"/>
                    </a:p>
                  </a:txBody>
                  <a:tcPr/>
                </a:tc>
                <a:tc vMerge="1">
                  <a:txBody>
                    <a:bodyPr/>
                    <a:lstStyle/>
                    <a:p>
                      <a:endParaRPr lang="en-US" sz="2000" dirty="0">
                        <a:latin typeface="Calibri" panose="020F050202020403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Calibri" panose="020F0502020204030204" pitchFamily="34" charset="0"/>
                        </a:rPr>
                        <a:t>RQ2</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solidFill>
                            <a:schemeClr val="tx1"/>
                          </a:solidFill>
                          <a:latin typeface="Calibri" panose="020F0502020204030204" pitchFamily="34" charset="0"/>
                        </a:rPr>
                        <a:t>Algoritma</a:t>
                      </a:r>
                      <a:r>
                        <a:rPr lang="en-US" sz="1800" dirty="0">
                          <a:solidFill>
                            <a:schemeClr val="tx1"/>
                          </a:solidFill>
                          <a:latin typeface="Calibri" panose="020F0502020204030204" pitchFamily="34" charset="0"/>
                        </a:rPr>
                        <a:t> meta learning</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apa</a:t>
                      </a:r>
                      <a:r>
                        <a:rPr lang="en-US" sz="1800" baseline="0" dirty="0">
                          <a:solidFill>
                            <a:schemeClr val="tx1"/>
                          </a:solidFill>
                          <a:latin typeface="Calibri" panose="020F0502020204030204" pitchFamily="34" charset="0"/>
                        </a:rPr>
                        <a:t> yang </a:t>
                      </a:r>
                      <a:r>
                        <a:rPr lang="en-US" sz="1800" baseline="0" dirty="0" err="1">
                          <a:solidFill>
                            <a:schemeClr val="tx1"/>
                          </a:solidFill>
                          <a:latin typeface="Calibri" panose="020F0502020204030204" pitchFamily="34" charset="0"/>
                        </a:rPr>
                        <a:t>performanya</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terbaik</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untuk</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menyelesaikan</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masalah</a:t>
                      </a:r>
                      <a:r>
                        <a:rPr lang="en-US" sz="1800" baseline="0" dirty="0">
                          <a:solidFill>
                            <a:schemeClr val="tx1"/>
                          </a:solidFill>
                          <a:latin typeface="Calibri" panose="020F0502020204030204" pitchFamily="34" charset="0"/>
                        </a:rPr>
                        <a:t> class imbalance </a:t>
                      </a:r>
                      <a:r>
                        <a:rPr lang="en-US" sz="1800" baseline="0" dirty="0" err="1">
                          <a:solidFill>
                            <a:schemeClr val="tx1"/>
                          </a:solidFill>
                          <a:latin typeface="Calibri" panose="020F0502020204030204" pitchFamily="34" charset="0"/>
                        </a:rPr>
                        <a:t>pada</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prediksi</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cacat</a:t>
                      </a:r>
                      <a:r>
                        <a:rPr lang="en-US" sz="1800" baseline="0" dirty="0">
                          <a:solidFill>
                            <a:schemeClr val="tx1"/>
                          </a:solidFill>
                          <a:latin typeface="Calibri" panose="020F0502020204030204" pitchFamily="34" charset="0"/>
                        </a:rPr>
                        <a:t> software?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pitchFamily="34" charset="0"/>
                        </a:rPr>
                        <a:t>RO2</a:t>
                      </a:r>
                      <a:endParaRPr kumimoji="0" lang="en-US" sz="1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effectLst/>
                          <a:latin typeface="Calibri" panose="020F0502020204030204" pitchFamily="34" charset="0"/>
                        </a:rPr>
                        <a:t>Untuk</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mengidentifikasi</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algoritma</a:t>
                      </a:r>
                      <a:r>
                        <a:rPr lang="en-US" sz="1800" b="0" dirty="0">
                          <a:solidFill>
                            <a:schemeClr val="tx1"/>
                          </a:solidFill>
                          <a:effectLst/>
                          <a:latin typeface="Calibri" panose="020F0502020204030204" pitchFamily="34" charset="0"/>
                        </a:rPr>
                        <a:t> meta learning </a:t>
                      </a:r>
                      <a:r>
                        <a:rPr lang="en-US" sz="1800" b="0" dirty="0" err="1">
                          <a:solidFill>
                            <a:schemeClr val="tx1"/>
                          </a:solidFill>
                          <a:effectLst/>
                          <a:latin typeface="Calibri" panose="020F0502020204030204" pitchFamily="34" charset="0"/>
                        </a:rPr>
                        <a:t>apa</a:t>
                      </a:r>
                      <a:r>
                        <a:rPr lang="en-US" sz="1800" b="0" dirty="0">
                          <a:solidFill>
                            <a:schemeClr val="tx1"/>
                          </a:solidFill>
                          <a:effectLst/>
                          <a:latin typeface="Calibri" panose="020F0502020204030204" pitchFamily="34" charset="0"/>
                        </a:rPr>
                        <a:t> yang </a:t>
                      </a:r>
                      <a:r>
                        <a:rPr lang="en-US" sz="1800" b="0" dirty="0" err="1">
                          <a:solidFill>
                            <a:schemeClr val="tx1"/>
                          </a:solidFill>
                          <a:effectLst/>
                          <a:latin typeface="Calibri" panose="020F0502020204030204" pitchFamily="34" charset="0"/>
                        </a:rPr>
                        <a:t>memiliki</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performa</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terbaik</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apabila</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digunakan</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untuk</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menyelesaikan</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masalah</a:t>
                      </a:r>
                      <a:r>
                        <a:rPr lang="en-US" sz="1800" b="0" baseline="0" dirty="0">
                          <a:solidFill>
                            <a:schemeClr val="tx1"/>
                          </a:solidFill>
                          <a:effectLst/>
                          <a:latin typeface="Calibri" panose="020F0502020204030204" pitchFamily="34" charset="0"/>
                        </a:rPr>
                        <a:t> class imbalance </a:t>
                      </a:r>
                      <a:r>
                        <a:rPr lang="en-US" sz="1800" b="0" baseline="0" dirty="0" err="1">
                          <a:solidFill>
                            <a:schemeClr val="tx1"/>
                          </a:solidFill>
                          <a:effectLst/>
                          <a:latin typeface="Calibri" panose="020F0502020204030204" pitchFamily="34" charset="0"/>
                        </a:rPr>
                        <a:t>pada</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prediksi</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cacat</a:t>
                      </a:r>
                      <a:r>
                        <a:rPr lang="en-US" sz="1800" b="0" baseline="0" dirty="0">
                          <a:solidFill>
                            <a:schemeClr val="tx1"/>
                          </a:solidFill>
                          <a:effectLst/>
                          <a:latin typeface="Calibri" panose="020F0502020204030204" pitchFamily="34" charset="0"/>
                        </a:rPr>
                        <a:t> software</a:t>
                      </a:r>
                      <a:endParaRPr lang="en-US" sz="1800" b="0" dirty="0">
                        <a:solidFill>
                          <a:schemeClr val="tx1"/>
                        </a:solidFill>
                        <a:effectLst/>
                        <a:latin typeface="Calibri" panose="020F0502020204030204" pitchFamily="34" charset="0"/>
                      </a:endParaRPr>
                    </a:p>
                  </a:txBody>
                  <a:tcPr anchor="ctr"/>
                </a:tc>
                <a:extLst>
                  <a:ext uri="{0D108BD9-81ED-4DB2-BD59-A6C34878D82A}">
                    <a16:rowId xmlns:a16="http://schemas.microsoft.com/office/drawing/2014/main" val="10002"/>
                  </a:ext>
                </a:extLst>
              </a:tr>
              <a:tr h="173736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Calibri" panose="020F0502020204030204" pitchFamily="34" charset="0"/>
                      </a:endParaRPr>
                    </a:p>
                  </a:txBody>
                  <a:tcPr anchor="ct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baseline="0" dirty="0">
                        <a:solidFill>
                          <a:schemeClr val="tx1"/>
                        </a:solidFill>
                        <a:latin typeface="Calibri" panose="020F050202020403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Calibri" panose="020F0502020204030204" pitchFamily="34" charset="0"/>
                        </a:rPr>
                        <a:t>RQ3</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a:solidFill>
                            <a:schemeClr val="tx1"/>
                          </a:solidFill>
                          <a:latin typeface="Calibri" panose="020F0502020204030204" pitchFamily="34" charset="0"/>
                        </a:rPr>
                        <a:t>Bagaimana</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pengaruh</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penggabungan</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algoritma</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pemilihan</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fitur</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dan</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metode</a:t>
                      </a:r>
                      <a:r>
                        <a:rPr lang="en-US" sz="1800" baseline="0" dirty="0">
                          <a:solidFill>
                            <a:schemeClr val="tx1"/>
                          </a:solidFill>
                          <a:latin typeface="Calibri" panose="020F0502020204030204" pitchFamily="34" charset="0"/>
                        </a:rPr>
                        <a:t> meta learning </a:t>
                      </a:r>
                      <a:r>
                        <a:rPr lang="en-US" sz="1800" baseline="0" dirty="0" err="1">
                          <a:solidFill>
                            <a:schemeClr val="tx1"/>
                          </a:solidFill>
                          <a:latin typeface="Calibri" panose="020F0502020204030204" pitchFamily="34" charset="0"/>
                        </a:rPr>
                        <a:t>apabila</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digunakan</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untuk</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prediksi</a:t>
                      </a:r>
                      <a:r>
                        <a:rPr lang="en-US" sz="1800" baseline="0" dirty="0">
                          <a:solidFill>
                            <a:schemeClr val="tx1"/>
                          </a:solidFill>
                          <a:latin typeface="Calibri" panose="020F0502020204030204" pitchFamily="34" charset="0"/>
                        </a:rPr>
                        <a:t> </a:t>
                      </a:r>
                      <a:r>
                        <a:rPr lang="en-US" sz="1800" baseline="0" dirty="0" err="1">
                          <a:solidFill>
                            <a:schemeClr val="tx1"/>
                          </a:solidFill>
                          <a:latin typeface="Calibri" panose="020F0502020204030204" pitchFamily="34" charset="0"/>
                        </a:rPr>
                        <a:t>cacat</a:t>
                      </a:r>
                      <a:r>
                        <a:rPr lang="en-US" sz="1800" baseline="0" dirty="0">
                          <a:solidFill>
                            <a:schemeClr val="tx1"/>
                          </a:solidFill>
                          <a:latin typeface="Calibri" panose="020F0502020204030204" pitchFamily="34" charset="0"/>
                        </a:rPr>
                        <a:t> software?</a:t>
                      </a:r>
                      <a:endParaRPr lang="en-US" sz="1800" b="0" dirty="0">
                        <a:solidFill>
                          <a:schemeClr val="tx1"/>
                        </a:solidFill>
                        <a:latin typeface="Calibri" panose="020F0502020204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pitchFamily="34" charset="0"/>
                        </a:rPr>
                        <a:t>RO3</a:t>
                      </a:r>
                      <a:endParaRPr kumimoji="0" lang="en-US" sz="1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effectLst/>
                          <a:latin typeface="Calibri" panose="020F0502020204030204" pitchFamily="34" charset="0"/>
                        </a:rPr>
                        <a:t>Untuk</a:t>
                      </a:r>
                      <a:r>
                        <a:rPr lang="en-US" sz="1800" b="0" dirty="0">
                          <a:solidFill>
                            <a:schemeClr val="tx1"/>
                          </a:solidFill>
                          <a:effectLst/>
                          <a:latin typeface="Calibri" panose="020F0502020204030204" pitchFamily="34" charset="0"/>
                        </a:rPr>
                        <a:t> </a:t>
                      </a:r>
                      <a:r>
                        <a:rPr lang="en-US" sz="1800" b="0" dirty="0" err="1">
                          <a:solidFill>
                            <a:schemeClr val="tx1"/>
                          </a:solidFill>
                          <a:effectLst/>
                          <a:latin typeface="Calibri" panose="020F0502020204030204" pitchFamily="34" charset="0"/>
                        </a:rPr>
                        <a:t>mengembangkan</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algoritma</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baru</a:t>
                      </a:r>
                      <a:r>
                        <a:rPr lang="en-US" sz="1800" b="0" baseline="0" dirty="0">
                          <a:solidFill>
                            <a:schemeClr val="tx1"/>
                          </a:solidFill>
                          <a:effectLst/>
                          <a:latin typeface="Calibri" panose="020F0502020204030204" pitchFamily="34" charset="0"/>
                        </a:rPr>
                        <a:t> yang </a:t>
                      </a:r>
                      <a:r>
                        <a:rPr lang="en-US" sz="1800" b="0" baseline="0" dirty="0" err="1">
                          <a:solidFill>
                            <a:schemeClr val="tx1"/>
                          </a:solidFill>
                          <a:effectLst/>
                          <a:latin typeface="Calibri" panose="020F0502020204030204" pitchFamily="34" charset="0"/>
                        </a:rPr>
                        <a:t>menggabungkan</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algoritma</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pemilihan</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fitur</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dan</a:t>
                      </a:r>
                      <a:r>
                        <a:rPr lang="en-US" sz="1800" b="0" baseline="0" dirty="0">
                          <a:solidFill>
                            <a:schemeClr val="tx1"/>
                          </a:solidFill>
                          <a:effectLst/>
                          <a:latin typeface="Calibri" panose="020F0502020204030204" pitchFamily="34" charset="0"/>
                        </a:rPr>
                        <a:t> meta learning </a:t>
                      </a:r>
                      <a:r>
                        <a:rPr lang="en-US" sz="1800" b="0" baseline="0" dirty="0" err="1">
                          <a:solidFill>
                            <a:schemeClr val="tx1"/>
                          </a:solidFill>
                          <a:effectLst/>
                          <a:latin typeface="Calibri" panose="020F0502020204030204" pitchFamily="34" charset="0"/>
                        </a:rPr>
                        <a:t>untuk</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prediksi</a:t>
                      </a:r>
                      <a:r>
                        <a:rPr lang="en-US" sz="1800" b="0" baseline="0" dirty="0">
                          <a:solidFill>
                            <a:schemeClr val="tx1"/>
                          </a:solidFill>
                          <a:effectLst/>
                          <a:latin typeface="Calibri" panose="020F0502020204030204" pitchFamily="34" charset="0"/>
                        </a:rPr>
                        <a:t> </a:t>
                      </a:r>
                      <a:r>
                        <a:rPr lang="en-US" sz="1800" b="0" baseline="0" dirty="0" err="1">
                          <a:solidFill>
                            <a:schemeClr val="tx1"/>
                          </a:solidFill>
                          <a:effectLst/>
                          <a:latin typeface="Calibri" panose="020F0502020204030204" pitchFamily="34" charset="0"/>
                        </a:rPr>
                        <a:t>cacat</a:t>
                      </a:r>
                      <a:r>
                        <a:rPr lang="en-US" sz="1800" b="0" baseline="0" dirty="0">
                          <a:solidFill>
                            <a:schemeClr val="tx1"/>
                          </a:solidFill>
                          <a:effectLst/>
                          <a:latin typeface="Calibri" panose="020F0502020204030204" pitchFamily="34" charset="0"/>
                        </a:rPr>
                        <a:t> software</a:t>
                      </a:r>
                      <a:endParaRPr lang="en-US" sz="1800" b="0" dirty="0">
                        <a:solidFill>
                          <a:schemeClr val="tx1"/>
                        </a:solidFill>
                        <a:effectLst/>
                        <a:latin typeface="Calibri" panose="020F0502020204030204" pitchFamily="34" charset="0"/>
                      </a:endParaRPr>
                    </a:p>
                  </a:txBody>
                  <a:tcPr anchor="ctr"/>
                </a:tc>
                <a:extLst>
                  <a:ext uri="{0D108BD9-81ED-4DB2-BD59-A6C34878D82A}">
                    <a16:rowId xmlns:a16="http://schemas.microsoft.com/office/drawing/2014/main" val="10003"/>
                  </a:ext>
                </a:extLst>
              </a:tr>
            </a:tbl>
          </a:graphicData>
        </a:graphic>
      </p:graphicFrame>
      <p:sp>
        <p:nvSpPr>
          <p:cNvPr id="4" name="Slide Number Placeholder 3">
            <a:extLst>
              <a:ext uri="{FF2B5EF4-FFF2-40B4-BE49-F238E27FC236}">
                <a16:creationId xmlns:a16="http://schemas.microsoft.com/office/drawing/2014/main" id="{CD5F112E-F6DD-47AB-942B-4FFE0DD0BE2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150</a:t>
            </a:fld>
            <a:endParaRPr lang="en-US">
              <a:solidFill>
                <a:prstClr val="black">
                  <a:tint val="75000"/>
                </a:prstClr>
              </a:solidFill>
            </a:endParaRPr>
          </a:p>
        </p:txBody>
      </p:sp>
    </p:spTree>
    <p:extLst>
      <p:ext uri="{BB962C8B-B14F-4D97-AF65-F5344CB8AC3E}">
        <p14:creationId xmlns:p14="http://schemas.microsoft.com/office/powerpoint/2010/main" val="12540724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8058150" cy="4792663"/>
          </a:xfrm>
        </p:spPr>
        <p:txBody>
          <a:bodyPr/>
          <a:lstStyle/>
          <a:p>
            <a:r>
              <a:rPr lang="fi-FI" sz="3200" dirty="0">
                <a:solidFill>
                  <a:srgbClr val="C00000"/>
                </a:solidFill>
              </a:rPr>
              <a:t>Menarik</a:t>
            </a:r>
            <a:r>
              <a:rPr lang="fi-FI" sz="3200" dirty="0"/>
              <a:t>: Memotivasi kita untuk melakukan</a:t>
            </a:r>
            <a:r>
              <a:rPr lang="id-ID" sz="3200" dirty="0"/>
              <a:t> </a:t>
            </a:r>
            <a:r>
              <a:rPr lang="en-US" sz="3200" dirty="0" err="1"/>
              <a:t>penelitian</a:t>
            </a:r>
            <a:r>
              <a:rPr lang="en-US" sz="3200" dirty="0"/>
              <a:t> </a:t>
            </a:r>
            <a:r>
              <a:rPr lang="en-US" sz="3200" dirty="0" err="1"/>
              <a:t>dengan</a:t>
            </a:r>
            <a:r>
              <a:rPr lang="en-US" sz="3200" dirty="0"/>
              <a:t> </a:t>
            </a:r>
            <a:r>
              <a:rPr lang="en-US" sz="3200" dirty="0" err="1"/>
              <a:t>serius</a:t>
            </a:r>
            <a:endParaRPr lang="en-US" sz="3200" dirty="0"/>
          </a:p>
          <a:p>
            <a:r>
              <a:rPr lang="en-US" sz="3200" dirty="0" err="1">
                <a:solidFill>
                  <a:srgbClr val="C00000"/>
                </a:solidFill>
              </a:rPr>
              <a:t>Bermanfaat</a:t>
            </a:r>
            <a:r>
              <a:rPr lang="en-US" sz="3200" dirty="0"/>
              <a:t>: </a:t>
            </a:r>
            <a:r>
              <a:rPr lang="en-US" sz="3200" dirty="0" err="1"/>
              <a:t>Manfaat</a:t>
            </a:r>
            <a:r>
              <a:rPr lang="en-US" sz="3200" dirty="0"/>
              <a:t> </a:t>
            </a:r>
            <a:r>
              <a:rPr lang="en-US" sz="3200" dirty="0" err="1"/>
              <a:t>bagi</a:t>
            </a:r>
            <a:r>
              <a:rPr lang="en-US" sz="3200" dirty="0"/>
              <a:t> </a:t>
            </a:r>
            <a:r>
              <a:rPr lang="en-US" sz="3200" dirty="0" err="1"/>
              <a:t>masyarakat</a:t>
            </a:r>
            <a:r>
              <a:rPr lang="en-US" sz="3200" dirty="0"/>
              <a:t> </a:t>
            </a:r>
            <a:r>
              <a:rPr lang="en-US" sz="3200" dirty="0" err="1"/>
              <a:t>dalam</a:t>
            </a:r>
            <a:r>
              <a:rPr lang="id-ID" sz="3200" dirty="0"/>
              <a:t> </a:t>
            </a:r>
            <a:r>
              <a:rPr lang="sv-SE" sz="3200" dirty="0"/>
              <a:t>skala besar maupun kecil (kampus, sekolah, </a:t>
            </a:r>
            <a:r>
              <a:rPr lang="en-US" sz="3200" dirty="0" err="1"/>
              <a:t>kelurahan</a:t>
            </a:r>
            <a:r>
              <a:rPr lang="en-US" sz="3200" dirty="0"/>
              <a:t>, </a:t>
            </a:r>
            <a:r>
              <a:rPr lang="en-US" sz="3200" dirty="0" err="1"/>
              <a:t>dsb</a:t>
            </a:r>
            <a:r>
              <a:rPr lang="en-US" sz="3200" dirty="0"/>
              <a:t>)</a:t>
            </a:r>
          </a:p>
          <a:p>
            <a:r>
              <a:rPr lang="en-US" sz="3200" dirty="0">
                <a:solidFill>
                  <a:srgbClr val="C00000"/>
                </a:solidFill>
              </a:rPr>
              <a:t>Hal Yang </a:t>
            </a:r>
            <a:r>
              <a:rPr lang="en-US" sz="3200" dirty="0" err="1">
                <a:solidFill>
                  <a:srgbClr val="C00000"/>
                </a:solidFill>
              </a:rPr>
              <a:t>Baru</a:t>
            </a:r>
            <a:r>
              <a:rPr lang="en-US" sz="3200" dirty="0"/>
              <a:t>: </a:t>
            </a:r>
            <a:r>
              <a:rPr lang="en-US" sz="3200" dirty="0" err="1"/>
              <a:t>Solusi</a:t>
            </a:r>
            <a:r>
              <a:rPr lang="en-US" sz="3200" dirty="0"/>
              <a:t> </a:t>
            </a:r>
            <a:r>
              <a:rPr lang="en-US" sz="3200" dirty="0" err="1"/>
              <a:t>baru</a:t>
            </a:r>
            <a:r>
              <a:rPr lang="en-US" sz="3200" dirty="0"/>
              <a:t> yang </a:t>
            </a:r>
            <a:r>
              <a:rPr lang="en-US" sz="3200" dirty="0" err="1"/>
              <a:t>lebih</a:t>
            </a:r>
            <a:r>
              <a:rPr lang="en-US" sz="3200" dirty="0"/>
              <a:t> </a:t>
            </a:r>
            <a:r>
              <a:rPr lang="en-US" sz="3200" dirty="0" err="1"/>
              <a:t>efektif</a:t>
            </a:r>
            <a:r>
              <a:rPr lang="en-US" sz="3200" dirty="0"/>
              <a:t>,</a:t>
            </a:r>
            <a:r>
              <a:rPr lang="id-ID" sz="3200" dirty="0"/>
              <a:t> </a:t>
            </a:r>
            <a:r>
              <a:rPr lang="en-US" sz="3200" dirty="0" err="1"/>
              <a:t>murah</a:t>
            </a:r>
            <a:r>
              <a:rPr lang="en-US" sz="3200" dirty="0"/>
              <a:t>, </a:t>
            </a:r>
            <a:r>
              <a:rPr lang="en-US" sz="3200" dirty="0" err="1"/>
              <a:t>cepat</a:t>
            </a:r>
            <a:r>
              <a:rPr lang="en-US" sz="3200" dirty="0"/>
              <a:t>, </a:t>
            </a:r>
            <a:r>
              <a:rPr lang="en-US" sz="3200" dirty="0" err="1"/>
              <a:t>dsb</a:t>
            </a:r>
            <a:r>
              <a:rPr lang="en-US" sz="3200" dirty="0"/>
              <a:t> </a:t>
            </a:r>
            <a:r>
              <a:rPr lang="en-US" sz="3200" dirty="0" err="1"/>
              <a:t>bila</a:t>
            </a:r>
            <a:r>
              <a:rPr lang="en-US" sz="3200" dirty="0"/>
              <a:t> </a:t>
            </a:r>
            <a:r>
              <a:rPr lang="en-US" sz="3200" dirty="0" err="1"/>
              <a:t>dikomparasi</a:t>
            </a:r>
            <a:r>
              <a:rPr lang="en-US" sz="3200" dirty="0"/>
              <a:t> </a:t>
            </a:r>
            <a:r>
              <a:rPr lang="en-US" sz="3200" dirty="0" err="1"/>
              <a:t>dengan</a:t>
            </a:r>
            <a:r>
              <a:rPr lang="id-ID" sz="3200" dirty="0"/>
              <a:t> </a:t>
            </a:r>
            <a:r>
              <a:rPr lang="fi-FI" sz="3200" dirty="0"/>
              <a:t>solusi lain. Bisa juga merupakan perbaikan dari</a:t>
            </a:r>
            <a:r>
              <a:rPr lang="id-ID" sz="3200" dirty="0"/>
              <a:t> </a:t>
            </a:r>
            <a:r>
              <a:rPr lang="en-US" sz="3200" dirty="0" err="1"/>
              <a:t>sistem</a:t>
            </a:r>
            <a:r>
              <a:rPr lang="en-US" sz="3200" dirty="0"/>
              <a:t> </a:t>
            </a:r>
            <a:r>
              <a:rPr lang="en-US" sz="3200" dirty="0" err="1"/>
              <a:t>dan</a:t>
            </a:r>
            <a:r>
              <a:rPr lang="en-US" sz="3200" dirty="0"/>
              <a:t> </a:t>
            </a:r>
            <a:r>
              <a:rPr lang="en-US" sz="3200" dirty="0" err="1"/>
              <a:t>mekanisme</a:t>
            </a:r>
            <a:r>
              <a:rPr lang="en-US" sz="3200" dirty="0"/>
              <a:t> </a:t>
            </a:r>
            <a:r>
              <a:rPr lang="en-US" sz="3200" dirty="0" err="1"/>
              <a:t>kerja</a:t>
            </a:r>
            <a:r>
              <a:rPr lang="en-US" sz="3200" dirty="0"/>
              <a:t> yang </a:t>
            </a:r>
            <a:r>
              <a:rPr lang="en-US" sz="3200" dirty="0" err="1"/>
              <a:t>sudah</a:t>
            </a:r>
            <a:r>
              <a:rPr lang="en-US" sz="3200" dirty="0"/>
              <a:t> </a:t>
            </a:r>
            <a:r>
              <a:rPr lang="en-US" sz="3200" dirty="0" err="1"/>
              <a:t>ada</a:t>
            </a:r>
            <a:endParaRPr lang="en-US" sz="3200" dirty="0"/>
          </a:p>
        </p:txBody>
      </p:sp>
      <p:sp>
        <p:nvSpPr>
          <p:cNvPr id="2" name="Title 1"/>
          <p:cNvSpPr>
            <a:spLocks noGrp="1"/>
          </p:cNvSpPr>
          <p:nvPr>
            <p:ph type="title"/>
          </p:nvPr>
        </p:nvSpPr>
        <p:spPr/>
        <p:txBody>
          <a:bodyPr/>
          <a:lstStyle/>
          <a:p>
            <a:r>
              <a:rPr lang="en-US" err="1"/>
              <a:t>Syarat</a:t>
            </a:r>
            <a:r>
              <a:rPr lang="en-US"/>
              <a:t> </a:t>
            </a:r>
            <a:r>
              <a:rPr lang="en-US" err="1"/>
              <a:t>Masalah</a:t>
            </a:r>
            <a:r>
              <a:rPr lang="en-US"/>
              <a:t> </a:t>
            </a:r>
            <a:r>
              <a:rPr lang="en-US" err="1"/>
              <a:t>Penelitian</a:t>
            </a:r>
            <a:r>
              <a:rPr lang="en-US"/>
              <a:t> -1-</a:t>
            </a:r>
          </a:p>
        </p:txBody>
      </p:sp>
      <p:sp>
        <p:nvSpPr>
          <p:cNvPr id="5" name="Slide Number Placeholder 4">
            <a:extLst>
              <a:ext uri="{FF2B5EF4-FFF2-40B4-BE49-F238E27FC236}">
                <a16:creationId xmlns:a16="http://schemas.microsoft.com/office/drawing/2014/main" id="{35782B87-6A43-4865-A84B-2B27CB31377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151</a:t>
            </a:fld>
            <a:endParaRPr lang="en-US">
              <a:solidFill>
                <a:prstClr val="black">
                  <a:tint val="75000"/>
                </a:prstClr>
              </a:solidFill>
            </a:endParaRPr>
          </a:p>
        </p:txBody>
      </p:sp>
    </p:spTree>
    <p:extLst>
      <p:ext uri="{BB962C8B-B14F-4D97-AF65-F5344CB8AC3E}">
        <p14:creationId xmlns:p14="http://schemas.microsoft.com/office/powerpoint/2010/main" val="21656885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2713" y="1447800"/>
            <a:ext cx="7862637" cy="4792663"/>
          </a:xfrm>
        </p:spPr>
        <p:txBody>
          <a:bodyPr/>
          <a:lstStyle/>
          <a:p>
            <a:r>
              <a:rPr lang="en-US" err="1">
                <a:solidFill>
                  <a:srgbClr val="C00000"/>
                </a:solidFill>
              </a:rPr>
              <a:t>Dapat</a:t>
            </a:r>
            <a:r>
              <a:rPr lang="en-US">
                <a:solidFill>
                  <a:srgbClr val="C00000"/>
                </a:solidFill>
              </a:rPr>
              <a:t> </a:t>
            </a:r>
            <a:r>
              <a:rPr lang="en-US" err="1">
                <a:solidFill>
                  <a:srgbClr val="C00000"/>
                </a:solidFill>
              </a:rPr>
              <a:t>Diuji</a:t>
            </a:r>
            <a:r>
              <a:rPr lang="en-US">
                <a:solidFill>
                  <a:srgbClr val="C00000"/>
                </a:solidFill>
              </a:rPr>
              <a:t> (</a:t>
            </a:r>
            <a:r>
              <a:rPr lang="en-US" err="1">
                <a:solidFill>
                  <a:srgbClr val="C00000"/>
                </a:solidFill>
              </a:rPr>
              <a:t>Diukur</a:t>
            </a:r>
            <a:r>
              <a:rPr lang="en-US">
                <a:solidFill>
                  <a:srgbClr val="C00000"/>
                </a:solidFill>
              </a:rPr>
              <a:t>): </a:t>
            </a:r>
            <a:r>
              <a:rPr lang="en-US" err="1"/>
              <a:t>Masalah</a:t>
            </a:r>
            <a:r>
              <a:rPr lang="en-US"/>
              <a:t> </a:t>
            </a:r>
            <a:r>
              <a:rPr lang="en-US" err="1"/>
              <a:t>penelitian</a:t>
            </a:r>
            <a:r>
              <a:rPr lang="en-US"/>
              <a:t> </a:t>
            </a:r>
            <a:r>
              <a:rPr lang="en-US" err="1"/>
              <a:t>beserta</a:t>
            </a:r>
            <a:r>
              <a:rPr lang="id-ID"/>
              <a:t> </a:t>
            </a:r>
            <a:r>
              <a:rPr lang="en-US" err="1"/>
              <a:t>variabel-variablenya</a:t>
            </a:r>
            <a:r>
              <a:rPr lang="en-US"/>
              <a:t> </a:t>
            </a:r>
            <a:r>
              <a:rPr lang="en-US" err="1"/>
              <a:t>harus</a:t>
            </a:r>
            <a:r>
              <a:rPr lang="en-US"/>
              <a:t> </a:t>
            </a:r>
            <a:r>
              <a:rPr lang="en-US" err="1"/>
              <a:t>merupakan</a:t>
            </a:r>
            <a:r>
              <a:rPr lang="en-US"/>
              <a:t> </a:t>
            </a:r>
            <a:r>
              <a:rPr lang="en-US" err="1"/>
              <a:t>sesuatu</a:t>
            </a:r>
            <a:r>
              <a:rPr lang="id-ID"/>
              <a:t> </a:t>
            </a:r>
            <a:r>
              <a:rPr lang="es-ES"/>
              <a:t>yang bisa </a:t>
            </a:r>
            <a:r>
              <a:rPr lang="es-ES" err="1"/>
              <a:t>diuji</a:t>
            </a:r>
            <a:r>
              <a:rPr lang="es-ES"/>
              <a:t> dan </a:t>
            </a:r>
            <a:r>
              <a:rPr lang="es-ES" err="1"/>
              <a:t>diukur</a:t>
            </a:r>
            <a:r>
              <a:rPr lang="es-ES"/>
              <a:t> secara </a:t>
            </a:r>
            <a:r>
              <a:rPr lang="es-ES" err="1"/>
              <a:t>empiris</a:t>
            </a:r>
            <a:r>
              <a:rPr lang="es-ES"/>
              <a:t>. </a:t>
            </a:r>
            <a:r>
              <a:rPr lang="es-ES" err="1"/>
              <a:t>Untuk</a:t>
            </a:r>
            <a:r>
              <a:rPr lang="id-ID"/>
              <a:t> </a:t>
            </a:r>
            <a:r>
              <a:rPr lang="fi-FI"/>
              <a:t>penelitian korelasi, korelasi antara beberapa</a:t>
            </a:r>
            <a:r>
              <a:rPr lang="id-ID"/>
              <a:t> </a:t>
            </a:r>
            <a:r>
              <a:rPr lang="en-US" err="1"/>
              <a:t>variabel</a:t>
            </a:r>
            <a:r>
              <a:rPr lang="en-US"/>
              <a:t> yang </a:t>
            </a:r>
            <a:r>
              <a:rPr lang="en-US" err="1"/>
              <a:t>kita</a:t>
            </a:r>
            <a:r>
              <a:rPr lang="en-US"/>
              <a:t> </a:t>
            </a:r>
            <a:r>
              <a:rPr lang="en-US" err="1"/>
              <a:t>teliti</a:t>
            </a:r>
            <a:r>
              <a:rPr lang="en-US"/>
              <a:t> </a:t>
            </a:r>
            <a:r>
              <a:rPr lang="en-US" err="1"/>
              <a:t>juga</a:t>
            </a:r>
            <a:r>
              <a:rPr lang="en-US"/>
              <a:t> </a:t>
            </a:r>
            <a:r>
              <a:rPr lang="en-US" err="1"/>
              <a:t>harus</a:t>
            </a:r>
            <a:r>
              <a:rPr lang="en-US"/>
              <a:t> </a:t>
            </a:r>
            <a:r>
              <a:rPr lang="en-US" err="1"/>
              <a:t>diuji</a:t>
            </a:r>
            <a:r>
              <a:rPr lang="en-US"/>
              <a:t> </a:t>
            </a:r>
            <a:r>
              <a:rPr lang="en-US" err="1"/>
              <a:t>secara</a:t>
            </a:r>
            <a:r>
              <a:rPr lang="id-ID"/>
              <a:t> </a:t>
            </a:r>
            <a:r>
              <a:rPr lang="en-US" err="1"/>
              <a:t>ilmiah</a:t>
            </a:r>
            <a:r>
              <a:rPr lang="en-US"/>
              <a:t> </a:t>
            </a:r>
            <a:r>
              <a:rPr lang="en-US" err="1"/>
              <a:t>dengan</a:t>
            </a:r>
            <a:r>
              <a:rPr lang="en-US"/>
              <a:t> </a:t>
            </a:r>
            <a:r>
              <a:rPr lang="en-US" err="1"/>
              <a:t>beberapa</a:t>
            </a:r>
            <a:r>
              <a:rPr lang="en-US"/>
              <a:t> parameter.</a:t>
            </a:r>
          </a:p>
          <a:p>
            <a:r>
              <a:rPr lang="en-US" err="1">
                <a:solidFill>
                  <a:srgbClr val="C00000"/>
                </a:solidFill>
              </a:rPr>
              <a:t>Dapat</a:t>
            </a:r>
            <a:r>
              <a:rPr lang="en-US">
                <a:solidFill>
                  <a:srgbClr val="C00000"/>
                </a:solidFill>
              </a:rPr>
              <a:t> </a:t>
            </a:r>
            <a:r>
              <a:rPr lang="en-US" err="1">
                <a:solidFill>
                  <a:srgbClr val="C00000"/>
                </a:solidFill>
              </a:rPr>
              <a:t>Dilaksanakan</a:t>
            </a:r>
            <a:r>
              <a:rPr lang="en-US"/>
              <a:t>: </a:t>
            </a:r>
            <a:r>
              <a:rPr lang="en-US" err="1"/>
              <a:t>Khususnya</a:t>
            </a:r>
            <a:r>
              <a:rPr lang="en-US"/>
              <a:t> </a:t>
            </a:r>
            <a:r>
              <a:rPr lang="en-US" err="1"/>
              <a:t>berkaitan</a:t>
            </a:r>
            <a:r>
              <a:rPr lang="en-US"/>
              <a:t> </a:t>
            </a:r>
            <a:r>
              <a:rPr lang="en-US" err="1"/>
              <a:t>erat</a:t>
            </a:r>
            <a:r>
              <a:rPr lang="id-ID"/>
              <a:t> </a:t>
            </a:r>
            <a:r>
              <a:rPr lang="en-US" err="1"/>
              <a:t>dengan</a:t>
            </a:r>
            <a:r>
              <a:rPr lang="en-US"/>
              <a:t> </a:t>
            </a:r>
            <a:r>
              <a:rPr lang="en-US" err="1"/>
              <a:t>keahlian</a:t>
            </a:r>
            <a:r>
              <a:rPr lang="en-US"/>
              <a:t>, </a:t>
            </a:r>
            <a:r>
              <a:rPr lang="en-US" err="1"/>
              <a:t>ketersediaan</a:t>
            </a:r>
            <a:r>
              <a:rPr lang="en-US"/>
              <a:t> data, </a:t>
            </a:r>
            <a:r>
              <a:rPr lang="en-US" err="1"/>
              <a:t>kecukupan</a:t>
            </a:r>
            <a:r>
              <a:rPr lang="id-ID"/>
              <a:t> </a:t>
            </a:r>
            <a:r>
              <a:rPr lang="en-US" err="1"/>
              <a:t>waktu</a:t>
            </a:r>
            <a:r>
              <a:rPr lang="en-US"/>
              <a:t> </a:t>
            </a:r>
            <a:r>
              <a:rPr lang="en-US" err="1"/>
              <a:t>dan</a:t>
            </a:r>
            <a:r>
              <a:rPr lang="en-US"/>
              <a:t> </a:t>
            </a:r>
            <a:r>
              <a:rPr lang="en-US" err="1"/>
              <a:t>dana</a:t>
            </a:r>
            <a:r>
              <a:rPr lang="en-US"/>
              <a:t>. </a:t>
            </a:r>
            <a:r>
              <a:rPr lang="en-US" err="1"/>
              <a:t>Hindari</a:t>
            </a:r>
            <a:r>
              <a:rPr lang="en-US"/>
              <a:t> </a:t>
            </a:r>
            <a:r>
              <a:rPr lang="en-US">
                <a:solidFill>
                  <a:srgbClr val="C00000"/>
                </a:solidFill>
              </a:rPr>
              <a:t>research impossible </a:t>
            </a:r>
            <a:r>
              <a:rPr lang="en-US"/>
              <a:t>!</a:t>
            </a:r>
          </a:p>
        </p:txBody>
      </p:sp>
      <p:sp>
        <p:nvSpPr>
          <p:cNvPr id="2" name="Title 1"/>
          <p:cNvSpPr>
            <a:spLocks noGrp="1"/>
          </p:cNvSpPr>
          <p:nvPr>
            <p:ph type="title"/>
          </p:nvPr>
        </p:nvSpPr>
        <p:spPr/>
        <p:txBody>
          <a:bodyPr/>
          <a:lstStyle/>
          <a:p>
            <a:r>
              <a:rPr lang="en-US" err="1"/>
              <a:t>Syarat</a:t>
            </a:r>
            <a:r>
              <a:rPr lang="en-US"/>
              <a:t> </a:t>
            </a:r>
            <a:r>
              <a:rPr lang="en-US" err="1"/>
              <a:t>Masalah</a:t>
            </a:r>
            <a:r>
              <a:rPr lang="en-US"/>
              <a:t> </a:t>
            </a:r>
            <a:r>
              <a:rPr lang="en-US" err="1"/>
              <a:t>Penelitian</a:t>
            </a:r>
            <a:r>
              <a:rPr lang="en-US"/>
              <a:t> -2-</a:t>
            </a:r>
          </a:p>
        </p:txBody>
      </p:sp>
      <p:sp>
        <p:nvSpPr>
          <p:cNvPr id="5" name="Slide Number Placeholder 4">
            <a:extLst>
              <a:ext uri="{FF2B5EF4-FFF2-40B4-BE49-F238E27FC236}">
                <a16:creationId xmlns:a16="http://schemas.microsoft.com/office/drawing/2014/main" id="{21F8F99E-9738-4D8F-8A39-A26C19EF37E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152</a:t>
            </a:fld>
            <a:endParaRPr lang="en-US">
              <a:solidFill>
                <a:prstClr val="black">
                  <a:tint val="75000"/>
                </a:prstClr>
              </a:solidFill>
            </a:endParaRPr>
          </a:p>
        </p:txBody>
      </p:sp>
    </p:spTree>
    <p:extLst>
      <p:ext uri="{BB962C8B-B14F-4D97-AF65-F5344CB8AC3E}">
        <p14:creationId xmlns:p14="http://schemas.microsoft.com/office/powerpoint/2010/main" val="23739918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8058150" cy="4792663"/>
          </a:xfrm>
        </p:spPr>
        <p:txBody>
          <a:bodyPr/>
          <a:lstStyle/>
          <a:p>
            <a:r>
              <a:rPr lang="sv-SE" sz="3200" dirty="0">
                <a:solidFill>
                  <a:srgbClr val="C00000"/>
                </a:solidFill>
              </a:rPr>
              <a:t>Merupakan Masalah Yang Penting</a:t>
            </a:r>
            <a:r>
              <a:rPr lang="sv-SE" sz="3200" dirty="0"/>
              <a:t>: Jangan</a:t>
            </a:r>
            <a:r>
              <a:rPr lang="id-ID" sz="3200" dirty="0"/>
              <a:t> </a:t>
            </a:r>
            <a:r>
              <a:rPr lang="sv-SE" sz="3200" dirty="0"/>
              <a:t>melakukan penelitian terhadap suatu masalah</a:t>
            </a:r>
            <a:r>
              <a:rPr lang="id-ID" sz="3200" dirty="0"/>
              <a:t> </a:t>
            </a:r>
            <a:r>
              <a:rPr lang="sv-SE" sz="3200" dirty="0"/>
              <a:t>yang tidak penting</a:t>
            </a:r>
          </a:p>
          <a:p>
            <a:r>
              <a:rPr lang="sv-SE" sz="3200" dirty="0">
                <a:solidFill>
                  <a:srgbClr val="C00000"/>
                </a:solidFill>
              </a:rPr>
              <a:t>Tidak Melanggar Etika</a:t>
            </a:r>
            <a:r>
              <a:rPr lang="sv-SE" sz="3200" dirty="0"/>
              <a:t>: Penelitian harus</a:t>
            </a:r>
            <a:r>
              <a:rPr lang="id-ID" sz="3200" dirty="0"/>
              <a:t> </a:t>
            </a:r>
            <a:r>
              <a:rPr lang="sv-SE" sz="3200" dirty="0"/>
              <a:t>dilakukan dengan kejujuran metodologi, prosedur harus dijelaskan kepada obyek penelitian, tidak melanggar privacy, publikasi</a:t>
            </a:r>
            <a:r>
              <a:rPr lang="id-ID" sz="3200" dirty="0"/>
              <a:t> </a:t>
            </a:r>
            <a:r>
              <a:rPr lang="sv-SE" sz="3200" dirty="0"/>
              <a:t>harus dengan persetujuan obyek penelitian,</a:t>
            </a:r>
            <a:r>
              <a:rPr lang="id-ID" sz="3200" dirty="0"/>
              <a:t> </a:t>
            </a:r>
            <a:r>
              <a:rPr lang="sv-SE" sz="3200" dirty="0"/>
              <a:t>tidak boleh melakukan penipuan dalam</a:t>
            </a:r>
            <a:r>
              <a:rPr lang="id-ID" sz="3200" dirty="0"/>
              <a:t> </a:t>
            </a:r>
            <a:r>
              <a:rPr lang="sv-SE" sz="3200" dirty="0"/>
              <a:t>pengambilan data maupun pengolahan data</a:t>
            </a:r>
            <a:endParaRPr lang="en-US" sz="3200" dirty="0"/>
          </a:p>
        </p:txBody>
      </p:sp>
      <p:sp>
        <p:nvSpPr>
          <p:cNvPr id="2" name="Title 1"/>
          <p:cNvSpPr>
            <a:spLocks noGrp="1"/>
          </p:cNvSpPr>
          <p:nvPr>
            <p:ph type="title"/>
          </p:nvPr>
        </p:nvSpPr>
        <p:spPr/>
        <p:txBody>
          <a:bodyPr/>
          <a:lstStyle/>
          <a:p>
            <a:r>
              <a:rPr lang="en-US" err="1"/>
              <a:t>Syarat</a:t>
            </a:r>
            <a:r>
              <a:rPr lang="en-US"/>
              <a:t> </a:t>
            </a:r>
            <a:r>
              <a:rPr lang="en-US" err="1"/>
              <a:t>Masalah</a:t>
            </a:r>
            <a:r>
              <a:rPr lang="en-US"/>
              <a:t> </a:t>
            </a:r>
            <a:r>
              <a:rPr lang="en-US" err="1"/>
              <a:t>Penelitian</a:t>
            </a:r>
            <a:r>
              <a:rPr lang="en-US"/>
              <a:t> -3-</a:t>
            </a:r>
          </a:p>
        </p:txBody>
      </p:sp>
      <p:sp>
        <p:nvSpPr>
          <p:cNvPr id="5" name="Slide Number Placeholder 4">
            <a:extLst>
              <a:ext uri="{FF2B5EF4-FFF2-40B4-BE49-F238E27FC236}">
                <a16:creationId xmlns:a16="http://schemas.microsoft.com/office/drawing/2014/main" id="{FBAC774A-CFD3-4698-B6E7-7E99C17923C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153</a:t>
            </a:fld>
            <a:endParaRPr lang="en-US">
              <a:solidFill>
                <a:prstClr val="black">
                  <a:tint val="75000"/>
                </a:prstClr>
              </a:solidFill>
            </a:endParaRPr>
          </a:p>
        </p:txBody>
      </p:sp>
    </p:spTree>
    <p:extLst>
      <p:ext uri="{BB962C8B-B14F-4D97-AF65-F5344CB8AC3E}">
        <p14:creationId xmlns:p14="http://schemas.microsoft.com/office/powerpoint/2010/main" val="25368456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497" y="1447800"/>
            <a:ext cx="8040103" cy="5105400"/>
          </a:xfrm>
        </p:spPr>
        <p:txBody>
          <a:bodyPr>
            <a:normAutofit lnSpcReduction="10000"/>
          </a:bodyPr>
          <a:lstStyle/>
          <a:p>
            <a:r>
              <a:rPr lang="id-ID" dirty="0"/>
              <a:t>Technical Paper:</a:t>
            </a:r>
          </a:p>
          <a:p>
            <a:pPr lvl="1"/>
            <a:r>
              <a:rPr lang="id-ID" sz="2400" dirty="0"/>
              <a:t>Judul: </a:t>
            </a:r>
            <a:r>
              <a:rPr lang="en-US" sz="2400" dirty="0">
                <a:solidFill>
                  <a:srgbClr val="C00000"/>
                </a:solidFill>
              </a:rPr>
              <a:t>Chinese Grain Production Forecasting Method Based on Particle Swarm Optimization-based Support Vector Machine</a:t>
            </a:r>
            <a:endParaRPr lang="id-ID" sz="2400" dirty="0">
              <a:solidFill>
                <a:srgbClr val="C00000"/>
              </a:solidFill>
            </a:endParaRPr>
          </a:p>
          <a:p>
            <a:pPr lvl="1"/>
            <a:r>
              <a:rPr lang="id-ID" sz="2400" dirty="0"/>
              <a:t>Author: </a:t>
            </a:r>
            <a:r>
              <a:rPr lang="en-US" sz="2400" dirty="0"/>
              <a:t>Sheng-Wei </a:t>
            </a:r>
            <a:r>
              <a:rPr lang="en-US" sz="2400" dirty="0" err="1"/>
              <a:t>Fei</a:t>
            </a:r>
            <a:r>
              <a:rPr lang="en-US" sz="2400" dirty="0"/>
              <a:t>, Yu-Bin Miao and Cheng-Liang Liu</a:t>
            </a:r>
            <a:endParaRPr lang="id-ID" sz="2400" dirty="0"/>
          </a:p>
          <a:p>
            <a:pPr lvl="1"/>
            <a:r>
              <a:rPr lang="id-ID" sz="2400" dirty="0"/>
              <a:t>Publications: </a:t>
            </a:r>
            <a:r>
              <a:rPr lang="en-US" sz="2400" dirty="0"/>
              <a:t>Recent Patents on Engineering 2009, 3, 8-12</a:t>
            </a:r>
          </a:p>
          <a:p>
            <a:pPr lvl="1"/>
            <a:r>
              <a:rPr lang="en-US" dirty="0"/>
              <a:t>Download: </a:t>
            </a:r>
            <a:r>
              <a:rPr lang="en-US" sz="2000" b="1" dirty="0">
                <a:solidFill>
                  <a:srgbClr val="0070C0"/>
                </a:solidFill>
              </a:rPr>
              <a:t>http://romisatriawahono.net/lecture/rm/paper/</a:t>
            </a:r>
            <a:endParaRPr lang="en-US" sz="2000" b="1" dirty="0"/>
          </a:p>
          <a:p>
            <a:pPr lvl="1"/>
            <a:endParaRPr lang="id-ID" sz="2200" i="1" dirty="0">
              <a:solidFill>
                <a:srgbClr val="C00000"/>
              </a:solidFill>
            </a:endParaRPr>
          </a:p>
          <a:p>
            <a:r>
              <a:rPr lang="id-ID" dirty="0"/>
              <a:t>Tugas</a:t>
            </a:r>
            <a:r>
              <a:rPr lang="en-US" dirty="0"/>
              <a:t>:</a:t>
            </a:r>
            <a:endParaRPr lang="id-ID" dirty="0"/>
          </a:p>
          <a:p>
            <a:pPr marL="457200" lvl="1" indent="0">
              <a:buNone/>
            </a:pPr>
            <a:r>
              <a:rPr lang="id-ID" sz="2400" dirty="0"/>
              <a:t>Pahami dan rangkumkan paper di atas dalam </a:t>
            </a:r>
            <a:r>
              <a:rPr lang="en-US" dirty="0"/>
              <a:t>3</a:t>
            </a:r>
            <a:r>
              <a:rPr lang="id-ID" sz="2400" dirty="0"/>
              <a:t> slide:</a:t>
            </a:r>
          </a:p>
          <a:p>
            <a:pPr marL="1263650" lvl="2" indent="-514350">
              <a:buFont typeface="+mj-lt"/>
              <a:buAutoNum type="arabicPeriod"/>
            </a:pPr>
            <a:r>
              <a:rPr lang="en-US" sz="2400" dirty="0">
                <a:solidFill>
                  <a:srgbClr val="C00000"/>
                </a:solidFill>
              </a:rPr>
              <a:t>M</a:t>
            </a:r>
            <a:r>
              <a:rPr lang="id-ID" sz="2400" dirty="0">
                <a:solidFill>
                  <a:srgbClr val="C00000"/>
                </a:solidFill>
              </a:rPr>
              <a:t>asalah penelitian</a:t>
            </a:r>
          </a:p>
          <a:p>
            <a:pPr marL="1263650" lvl="2" indent="-514350">
              <a:buFont typeface="+mj-lt"/>
              <a:buAutoNum type="arabicPeriod"/>
            </a:pPr>
            <a:r>
              <a:rPr lang="id-ID" sz="2400" dirty="0">
                <a:solidFill>
                  <a:schemeClr val="bg1">
                    <a:lumMod val="75000"/>
                  </a:schemeClr>
                </a:solidFill>
              </a:rPr>
              <a:t>Metode-metode yang ada (State-</a:t>
            </a:r>
            <a:r>
              <a:rPr lang="id-ID" sz="2400" dirty="0" err="1">
                <a:solidFill>
                  <a:schemeClr val="bg1">
                    <a:lumMod val="75000"/>
                  </a:schemeClr>
                </a:solidFill>
              </a:rPr>
              <a:t>of</a:t>
            </a:r>
            <a:r>
              <a:rPr lang="id-ID" sz="2400" dirty="0">
                <a:solidFill>
                  <a:schemeClr val="bg1">
                    <a:lumMod val="75000"/>
                  </a:schemeClr>
                </a:solidFill>
              </a:rPr>
              <a:t>-</a:t>
            </a:r>
            <a:r>
              <a:rPr lang="id-ID" sz="2400" dirty="0" err="1">
                <a:solidFill>
                  <a:schemeClr val="bg1">
                    <a:lumMod val="75000"/>
                  </a:schemeClr>
                </a:solidFill>
              </a:rPr>
              <a:t>the-art</a:t>
            </a:r>
            <a:r>
              <a:rPr lang="id-ID" sz="2400" dirty="0">
                <a:solidFill>
                  <a:schemeClr val="bg1">
                    <a:lumMod val="75000"/>
                  </a:schemeClr>
                </a:solidFill>
              </a:rPr>
              <a:t> </a:t>
            </a:r>
            <a:r>
              <a:rPr lang="id-ID" sz="2400" dirty="0" err="1">
                <a:solidFill>
                  <a:schemeClr val="bg1">
                    <a:lumMod val="75000"/>
                  </a:schemeClr>
                </a:solidFill>
              </a:rPr>
              <a:t>Method</a:t>
            </a:r>
            <a:r>
              <a:rPr lang="id-ID" sz="2400" dirty="0">
                <a:solidFill>
                  <a:schemeClr val="bg1">
                    <a:lumMod val="75000"/>
                  </a:schemeClr>
                </a:solidFill>
              </a:rPr>
              <a:t>)</a:t>
            </a:r>
          </a:p>
          <a:p>
            <a:pPr marL="1263650" lvl="2" indent="-514350">
              <a:buFont typeface="+mj-lt"/>
              <a:buAutoNum type="arabicPeriod"/>
            </a:pPr>
            <a:r>
              <a:rPr lang="id-ID" sz="2400" dirty="0">
                <a:solidFill>
                  <a:schemeClr val="bg1">
                    <a:lumMod val="75000"/>
                  </a:schemeClr>
                </a:solidFill>
              </a:rPr>
              <a:t>Metode yang diusulkan</a:t>
            </a:r>
          </a:p>
          <a:p>
            <a:pPr marL="1263650" lvl="2" indent="-514350">
              <a:buFont typeface="+mj-lt"/>
              <a:buAutoNum type="arabicPeriod"/>
            </a:pPr>
            <a:r>
              <a:rPr lang="id-ID" sz="2400" dirty="0">
                <a:solidFill>
                  <a:schemeClr val="bg1">
                    <a:lumMod val="75000"/>
                  </a:schemeClr>
                </a:solidFill>
              </a:rPr>
              <a:t>Metode pengukuran penelitian</a:t>
            </a:r>
          </a:p>
        </p:txBody>
      </p:sp>
      <p:sp>
        <p:nvSpPr>
          <p:cNvPr id="2" name="Title 1"/>
          <p:cNvSpPr>
            <a:spLocks noGrp="1"/>
          </p:cNvSpPr>
          <p:nvPr>
            <p:ph type="title"/>
          </p:nvPr>
        </p:nvSpPr>
        <p:spPr>
          <a:xfrm>
            <a:off x="609600" y="190500"/>
            <a:ext cx="8789988" cy="647700"/>
          </a:xfrm>
        </p:spPr>
        <p:txBody>
          <a:bodyPr/>
          <a:lstStyle/>
          <a:p>
            <a:r>
              <a:rPr lang="id-ID" sz="3800" dirty="0"/>
              <a:t>Latihan </a:t>
            </a:r>
            <a:r>
              <a:rPr lang="en-US" sz="3800" dirty="0" err="1"/>
              <a:t>Mer</a:t>
            </a:r>
            <a:r>
              <a:rPr lang="id-ID" sz="3800" dirty="0"/>
              <a:t>eview Paper</a:t>
            </a:r>
            <a:endParaRPr lang="en-US" sz="3800" dirty="0"/>
          </a:p>
        </p:txBody>
      </p:sp>
      <p:sp>
        <p:nvSpPr>
          <p:cNvPr id="4" name="Slide Number Placeholder 3">
            <a:extLst>
              <a:ext uri="{FF2B5EF4-FFF2-40B4-BE49-F238E27FC236}">
                <a16:creationId xmlns:a16="http://schemas.microsoft.com/office/drawing/2014/main" id="{D8F4BDBF-F513-4B52-8EDE-65D80F48A46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154</a:t>
            </a:fld>
            <a:endParaRPr lang="en-US">
              <a:solidFill>
                <a:prstClr val="black">
                  <a:tint val="75000"/>
                </a:prstClr>
              </a:solidFill>
            </a:endParaRPr>
          </a:p>
        </p:txBody>
      </p:sp>
    </p:spTree>
    <p:extLst>
      <p:ext uri="{BB962C8B-B14F-4D97-AF65-F5344CB8AC3E}">
        <p14:creationId xmlns:p14="http://schemas.microsoft.com/office/powerpoint/2010/main" val="36759418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Object: </a:t>
            </a:r>
            <a:r>
              <a:rPr lang="en-US" dirty="0" err="1"/>
              <a:t>Padi</a:t>
            </a:r>
            <a:endParaRPr lang="en-US" dirty="0"/>
          </a:p>
          <a:p>
            <a:r>
              <a:rPr lang="en-US" dirty="0" err="1"/>
              <a:t>Latar</a:t>
            </a:r>
            <a:r>
              <a:rPr lang="en-US" dirty="0"/>
              <a:t> </a:t>
            </a:r>
            <a:r>
              <a:rPr lang="en-US" dirty="0" err="1"/>
              <a:t>Belakang</a:t>
            </a:r>
            <a:r>
              <a:rPr lang="en-US" dirty="0"/>
              <a:t>: </a:t>
            </a:r>
            <a:r>
              <a:rPr lang="en-US" dirty="0" err="1"/>
              <a:t>Prediksi</a:t>
            </a:r>
            <a:r>
              <a:rPr lang="en-US" dirty="0"/>
              <a:t> </a:t>
            </a:r>
            <a:r>
              <a:rPr lang="en-US" dirty="0" err="1"/>
              <a:t>Produksi</a:t>
            </a:r>
            <a:r>
              <a:rPr lang="en-US" dirty="0"/>
              <a:t> </a:t>
            </a:r>
            <a:r>
              <a:rPr lang="en-US" dirty="0" err="1"/>
              <a:t>Padi</a:t>
            </a:r>
            <a:endParaRPr lang="en-US" dirty="0"/>
          </a:p>
          <a:p>
            <a:r>
              <a:rPr lang="en-US" dirty="0" err="1"/>
              <a:t>Metode</a:t>
            </a:r>
            <a:r>
              <a:rPr lang="en-US" dirty="0"/>
              <a:t>:</a:t>
            </a:r>
          </a:p>
          <a:p>
            <a:pPr lvl="1"/>
            <a:r>
              <a:rPr lang="en-US" dirty="0" err="1"/>
              <a:t>Konvensional</a:t>
            </a:r>
            <a:r>
              <a:rPr lang="en-US" dirty="0"/>
              <a:t>: Remote Sensing, </a:t>
            </a:r>
            <a:r>
              <a:rPr lang="en-US" dirty="0" err="1"/>
              <a:t>Statistik</a:t>
            </a:r>
            <a:endParaRPr lang="en-US" dirty="0"/>
          </a:p>
          <a:p>
            <a:pPr lvl="2"/>
            <a:r>
              <a:rPr lang="en-US" dirty="0" err="1"/>
              <a:t>Masalah</a:t>
            </a:r>
            <a:r>
              <a:rPr lang="en-US" dirty="0"/>
              <a:t>: </a:t>
            </a:r>
            <a:r>
              <a:rPr lang="en-US" dirty="0" err="1"/>
              <a:t>tingkat</a:t>
            </a:r>
            <a:r>
              <a:rPr lang="en-US" dirty="0"/>
              <a:t> error </a:t>
            </a:r>
            <a:r>
              <a:rPr lang="en-US" dirty="0" err="1"/>
              <a:t>tinggi</a:t>
            </a:r>
            <a:r>
              <a:rPr lang="en-US" dirty="0"/>
              <a:t>, </a:t>
            </a:r>
            <a:r>
              <a:rPr lang="en-US" dirty="0" err="1"/>
              <a:t>periode</a:t>
            </a:r>
            <a:r>
              <a:rPr lang="en-US" dirty="0"/>
              <a:t> </a:t>
            </a:r>
            <a:r>
              <a:rPr lang="en-US" dirty="0" err="1"/>
              <a:t>pendek</a:t>
            </a:r>
            <a:endParaRPr lang="en-US" dirty="0"/>
          </a:p>
          <a:p>
            <a:pPr lvl="1"/>
            <a:r>
              <a:rPr lang="en-US" dirty="0"/>
              <a:t>Time Series:  NN, GM, SVM</a:t>
            </a:r>
          </a:p>
          <a:p>
            <a:pPr lvl="2"/>
            <a:r>
              <a:rPr lang="en-US" dirty="0"/>
              <a:t>SVM </a:t>
            </a:r>
            <a:r>
              <a:rPr lang="en-US" dirty="0" err="1"/>
              <a:t>itu</a:t>
            </a:r>
            <a:r>
              <a:rPr lang="en-US" dirty="0"/>
              <a:t> </a:t>
            </a:r>
            <a:r>
              <a:rPr lang="en-US" dirty="0" err="1"/>
              <a:t>bisa</a:t>
            </a:r>
            <a:r>
              <a:rPr lang="en-US" dirty="0"/>
              <a:t> </a:t>
            </a:r>
            <a:r>
              <a:rPr lang="en-US" dirty="0" err="1"/>
              <a:t>mengatasi</a:t>
            </a:r>
            <a:r>
              <a:rPr lang="en-US" dirty="0"/>
              <a:t> </a:t>
            </a:r>
            <a:r>
              <a:rPr lang="en-US" dirty="0" err="1"/>
              <a:t>masalah</a:t>
            </a:r>
            <a:r>
              <a:rPr lang="en-US" dirty="0"/>
              <a:t> yang </a:t>
            </a:r>
            <a:r>
              <a:rPr lang="en-US" dirty="0" err="1"/>
              <a:t>ada</a:t>
            </a:r>
            <a:r>
              <a:rPr lang="en-US" dirty="0"/>
              <a:t> di NN </a:t>
            </a:r>
            <a:r>
              <a:rPr lang="en-US" dirty="0" err="1"/>
              <a:t>dan</a:t>
            </a:r>
            <a:r>
              <a:rPr lang="en-US" dirty="0"/>
              <a:t> GM</a:t>
            </a:r>
          </a:p>
          <a:p>
            <a:r>
              <a:rPr lang="en-US" dirty="0" err="1"/>
              <a:t>Masalah</a:t>
            </a:r>
            <a:r>
              <a:rPr lang="en-US" dirty="0"/>
              <a:t>:</a:t>
            </a:r>
          </a:p>
          <a:p>
            <a:pPr lvl="1"/>
            <a:r>
              <a:rPr lang="en-US" dirty="0"/>
              <a:t>SVM </a:t>
            </a:r>
            <a:r>
              <a:rPr lang="en-US" dirty="0" err="1"/>
              <a:t>itu</a:t>
            </a:r>
            <a:r>
              <a:rPr lang="en-US" dirty="0"/>
              <a:t> </a:t>
            </a:r>
            <a:r>
              <a:rPr lang="en-US" dirty="0" err="1"/>
              <a:t>bisa</a:t>
            </a:r>
            <a:r>
              <a:rPr lang="en-US" dirty="0"/>
              <a:t> </a:t>
            </a:r>
            <a:r>
              <a:rPr lang="en-US" dirty="0" err="1"/>
              <a:t>mengatasi</a:t>
            </a:r>
            <a:r>
              <a:rPr lang="en-US" dirty="0"/>
              <a:t> </a:t>
            </a:r>
            <a:r>
              <a:rPr lang="en-US" dirty="0" err="1"/>
              <a:t>masalah</a:t>
            </a:r>
            <a:r>
              <a:rPr lang="en-US" dirty="0"/>
              <a:t> yang </a:t>
            </a:r>
            <a:r>
              <a:rPr lang="en-US" dirty="0" err="1"/>
              <a:t>ada</a:t>
            </a:r>
            <a:r>
              <a:rPr lang="en-US" dirty="0"/>
              <a:t> di NN </a:t>
            </a:r>
            <a:r>
              <a:rPr lang="en-US" dirty="0" err="1"/>
              <a:t>dan</a:t>
            </a:r>
            <a:r>
              <a:rPr lang="en-US" dirty="0"/>
              <a:t> GM, </a:t>
            </a:r>
            <a:r>
              <a:rPr lang="en-US" dirty="0" err="1"/>
              <a:t>akan</a:t>
            </a:r>
            <a:r>
              <a:rPr lang="en-US" dirty="0"/>
              <a:t> </a:t>
            </a:r>
            <a:r>
              <a:rPr lang="en-US" dirty="0" err="1"/>
              <a:t>tetapi</a:t>
            </a:r>
            <a:r>
              <a:rPr lang="en-US" dirty="0"/>
              <a:t> </a:t>
            </a:r>
            <a:r>
              <a:rPr lang="en-US" dirty="0" err="1"/>
              <a:t>memiliki</a:t>
            </a:r>
            <a:r>
              <a:rPr lang="en-US" dirty="0"/>
              <a:t> </a:t>
            </a:r>
            <a:r>
              <a:rPr lang="en-US" dirty="0" err="1"/>
              <a:t>kelemahan</a:t>
            </a:r>
            <a:r>
              <a:rPr lang="en-US" dirty="0"/>
              <a:t> </a:t>
            </a:r>
            <a:r>
              <a:rPr lang="en-US" dirty="0" err="1"/>
              <a:t>pada</a:t>
            </a:r>
            <a:r>
              <a:rPr lang="en-US" dirty="0"/>
              <a:t> </a:t>
            </a:r>
            <a:r>
              <a:rPr lang="en-US" dirty="0" err="1"/>
              <a:t>pemilihan</a:t>
            </a:r>
            <a:r>
              <a:rPr lang="en-US" dirty="0"/>
              <a:t> parameter (C, e, gamma)</a:t>
            </a:r>
            <a:endParaRPr lang="id-ID" dirty="0"/>
          </a:p>
        </p:txBody>
      </p:sp>
      <p:sp>
        <p:nvSpPr>
          <p:cNvPr id="2" name="Title 1"/>
          <p:cNvSpPr>
            <a:spLocks noGrp="1"/>
          </p:cNvSpPr>
          <p:nvPr>
            <p:ph type="title"/>
          </p:nvPr>
        </p:nvSpPr>
        <p:spPr/>
        <p:txBody>
          <a:bodyPr>
            <a:normAutofit/>
          </a:bodyPr>
          <a:lstStyle/>
          <a:p>
            <a:r>
              <a:rPr lang="en-US" sz="3200" dirty="0" err="1"/>
              <a:t>Prediksi</a:t>
            </a:r>
            <a:r>
              <a:rPr lang="en-US" sz="3200" dirty="0"/>
              <a:t> </a:t>
            </a:r>
            <a:r>
              <a:rPr lang="en-US" sz="3200" dirty="0" err="1"/>
              <a:t>Produksi</a:t>
            </a:r>
            <a:r>
              <a:rPr lang="en-US" sz="3200" dirty="0"/>
              <a:t> </a:t>
            </a:r>
            <a:r>
              <a:rPr lang="en-US" sz="3200" dirty="0" err="1"/>
              <a:t>Padi</a:t>
            </a:r>
            <a:r>
              <a:rPr lang="en-US" sz="3200" dirty="0"/>
              <a:t> </a:t>
            </a:r>
            <a:r>
              <a:rPr lang="en-US" sz="3200" dirty="0" err="1"/>
              <a:t>dengan</a:t>
            </a:r>
            <a:r>
              <a:rPr lang="en-US" sz="3200" dirty="0"/>
              <a:t> </a:t>
            </a:r>
            <a:r>
              <a:rPr lang="en-US" sz="3200" dirty="0">
                <a:solidFill>
                  <a:srgbClr val="FF0000"/>
                </a:solidFill>
              </a:rPr>
              <a:t>SVM</a:t>
            </a:r>
            <a:r>
              <a:rPr lang="en-US" sz="3200" dirty="0"/>
              <a:t> </a:t>
            </a:r>
            <a:r>
              <a:rPr lang="en-US" sz="3200" dirty="0" err="1"/>
              <a:t>berbasis</a:t>
            </a:r>
            <a:r>
              <a:rPr lang="en-US" sz="3200" dirty="0"/>
              <a:t> </a:t>
            </a:r>
            <a:r>
              <a:rPr lang="en-US" sz="3200" dirty="0">
                <a:solidFill>
                  <a:schemeClr val="accent1">
                    <a:lumMod val="75000"/>
                  </a:schemeClr>
                </a:solidFill>
              </a:rPr>
              <a:t>PSO</a:t>
            </a:r>
            <a:endParaRPr lang="id-ID" sz="3200" dirty="0">
              <a:solidFill>
                <a:schemeClr val="accent1">
                  <a:lumMod val="75000"/>
                </a:schemeClr>
              </a:solidFill>
            </a:endParaRPr>
          </a:p>
        </p:txBody>
      </p:sp>
      <p:sp>
        <p:nvSpPr>
          <p:cNvPr id="5" name="Slide Number Placeholder 4">
            <a:extLst>
              <a:ext uri="{FF2B5EF4-FFF2-40B4-BE49-F238E27FC236}">
                <a16:creationId xmlns:a16="http://schemas.microsoft.com/office/drawing/2014/main" id="{08570418-0D4C-4555-9E78-0FA22DF739B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155</a:t>
            </a:fld>
            <a:endParaRPr lang="en-US">
              <a:solidFill>
                <a:prstClr val="black">
                  <a:tint val="75000"/>
                </a:prstClr>
              </a:solidFill>
            </a:endParaRPr>
          </a:p>
        </p:txBody>
      </p:sp>
    </p:spTree>
    <p:extLst>
      <p:ext uri="{BB962C8B-B14F-4D97-AF65-F5344CB8AC3E}">
        <p14:creationId xmlns:p14="http://schemas.microsoft.com/office/powerpoint/2010/main" val="34081361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497" y="1143000"/>
            <a:ext cx="8040103" cy="5715000"/>
          </a:xfrm>
        </p:spPr>
        <p:txBody>
          <a:bodyPr>
            <a:normAutofit/>
          </a:bodyPr>
          <a:lstStyle/>
          <a:p>
            <a:r>
              <a:rPr lang="id-ID" dirty="0"/>
              <a:t>Technical Paper:</a:t>
            </a:r>
          </a:p>
          <a:p>
            <a:pPr lvl="1"/>
            <a:r>
              <a:rPr lang="id-ID" sz="2400" dirty="0"/>
              <a:t>Judul: </a:t>
            </a:r>
            <a:r>
              <a:rPr lang="en-US" dirty="0">
                <a:solidFill>
                  <a:srgbClr val="C00000"/>
                </a:solidFill>
              </a:rPr>
              <a:t>Resampling Logistic Regression </a:t>
            </a:r>
            <a:r>
              <a:rPr lang="en-US" dirty="0" err="1">
                <a:solidFill>
                  <a:srgbClr val="C00000"/>
                </a:solidFill>
              </a:rPr>
              <a:t>untuk</a:t>
            </a:r>
            <a:r>
              <a:rPr lang="en-US" dirty="0">
                <a:solidFill>
                  <a:srgbClr val="C00000"/>
                </a:solidFill>
              </a:rPr>
              <a:t> </a:t>
            </a:r>
            <a:r>
              <a:rPr lang="en-US" dirty="0" err="1">
                <a:solidFill>
                  <a:srgbClr val="C00000"/>
                </a:solidFill>
              </a:rPr>
              <a:t>Penanganan</a:t>
            </a:r>
            <a:r>
              <a:rPr lang="en-US" dirty="0">
                <a:solidFill>
                  <a:srgbClr val="C00000"/>
                </a:solidFill>
              </a:rPr>
              <a:t> </a:t>
            </a:r>
            <a:r>
              <a:rPr lang="en-US" dirty="0" err="1">
                <a:solidFill>
                  <a:srgbClr val="C00000"/>
                </a:solidFill>
              </a:rPr>
              <a:t>Ketidakseimbangan</a:t>
            </a:r>
            <a:r>
              <a:rPr lang="en-US" dirty="0">
                <a:solidFill>
                  <a:srgbClr val="C00000"/>
                </a:solidFill>
              </a:rPr>
              <a:t> Class </a:t>
            </a:r>
            <a:r>
              <a:rPr lang="en-US" dirty="0" err="1">
                <a:solidFill>
                  <a:srgbClr val="C00000"/>
                </a:solidFill>
              </a:rPr>
              <a:t>pada</a:t>
            </a:r>
            <a:r>
              <a:rPr lang="en-US" dirty="0">
                <a:solidFill>
                  <a:srgbClr val="C00000"/>
                </a:solidFill>
              </a:rPr>
              <a:t> </a:t>
            </a:r>
            <a:r>
              <a:rPr lang="en-US" dirty="0" err="1">
                <a:solidFill>
                  <a:srgbClr val="C00000"/>
                </a:solidFill>
              </a:rPr>
              <a:t>Prediksi</a:t>
            </a:r>
            <a:r>
              <a:rPr lang="en-US" dirty="0">
                <a:solidFill>
                  <a:srgbClr val="C00000"/>
                </a:solidFill>
              </a:rPr>
              <a:t> </a:t>
            </a:r>
            <a:r>
              <a:rPr lang="en-US" dirty="0" err="1">
                <a:solidFill>
                  <a:srgbClr val="C00000"/>
                </a:solidFill>
              </a:rPr>
              <a:t>Cacat</a:t>
            </a:r>
            <a:r>
              <a:rPr lang="en-US" dirty="0">
                <a:solidFill>
                  <a:srgbClr val="C00000"/>
                </a:solidFill>
              </a:rPr>
              <a:t> Software</a:t>
            </a:r>
          </a:p>
          <a:p>
            <a:pPr lvl="1"/>
            <a:r>
              <a:rPr lang="id-ID" sz="2400" dirty="0" err="1"/>
              <a:t>Author</a:t>
            </a:r>
            <a:r>
              <a:rPr lang="id-ID" sz="2400" dirty="0"/>
              <a:t>: </a:t>
            </a:r>
            <a:r>
              <a:rPr lang="id-ID" dirty="0" err="1"/>
              <a:t>Harsih</a:t>
            </a:r>
            <a:r>
              <a:rPr lang="id-ID" dirty="0"/>
              <a:t> Rianto</a:t>
            </a:r>
            <a:r>
              <a:rPr lang="en-US" dirty="0"/>
              <a:t> </a:t>
            </a:r>
            <a:r>
              <a:rPr lang="en-US" dirty="0" err="1"/>
              <a:t>dan</a:t>
            </a:r>
            <a:r>
              <a:rPr lang="en-US" dirty="0"/>
              <a:t> Romi Satria Wahono</a:t>
            </a:r>
          </a:p>
          <a:p>
            <a:pPr lvl="1"/>
            <a:r>
              <a:rPr lang="id-ID" sz="2400" dirty="0" err="1"/>
              <a:t>Publications</a:t>
            </a:r>
            <a:r>
              <a:rPr lang="id-ID" sz="2400" dirty="0"/>
              <a:t>: </a:t>
            </a:r>
            <a:r>
              <a:rPr lang="en-US" dirty="0"/>
              <a:t>Journal of Software Engineering, Vol. 1, No. 1, April 2015</a:t>
            </a:r>
          </a:p>
          <a:p>
            <a:pPr lvl="1"/>
            <a:r>
              <a:rPr lang="en-US" dirty="0"/>
              <a:t>Download: </a:t>
            </a:r>
            <a:r>
              <a:rPr lang="en-US" sz="2000" b="1" dirty="0">
                <a:solidFill>
                  <a:srgbClr val="0070C0"/>
                </a:solidFill>
              </a:rPr>
              <a:t>http://romisatriawahono.net/lecture/rm/paper/</a:t>
            </a:r>
            <a:endParaRPr lang="en-US" sz="2000" b="1" dirty="0"/>
          </a:p>
          <a:p>
            <a:pPr lvl="1"/>
            <a:endParaRPr lang="id-ID" sz="2200" i="1" dirty="0">
              <a:solidFill>
                <a:srgbClr val="C00000"/>
              </a:solidFill>
            </a:endParaRPr>
          </a:p>
          <a:p>
            <a:r>
              <a:rPr lang="id-ID" dirty="0"/>
              <a:t>Tugas</a:t>
            </a:r>
            <a:r>
              <a:rPr lang="en-US" dirty="0"/>
              <a:t>:</a:t>
            </a:r>
            <a:endParaRPr lang="id-ID" dirty="0"/>
          </a:p>
          <a:p>
            <a:pPr marL="457200" lvl="1" indent="0">
              <a:buNone/>
            </a:pPr>
            <a:r>
              <a:rPr lang="id-ID" sz="2400" dirty="0"/>
              <a:t>Pahami dan rangkumkan paper di atas dalam </a:t>
            </a:r>
            <a:r>
              <a:rPr lang="en-US" dirty="0"/>
              <a:t>3</a:t>
            </a:r>
            <a:r>
              <a:rPr lang="id-ID" sz="2400" dirty="0"/>
              <a:t> slide:</a:t>
            </a:r>
          </a:p>
          <a:p>
            <a:pPr marL="1263650" lvl="2" indent="-514350">
              <a:buFont typeface="+mj-lt"/>
              <a:buAutoNum type="arabicPeriod"/>
            </a:pPr>
            <a:r>
              <a:rPr lang="en-US" sz="2400" dirty="0">
                <a:solidFill>
                  <a:srgbClr val="C00000"/>
                </a:solidFill>
              </a:rPr>
              <a:t>M</a:t>
            </a:r>
            <a:r>
              <a:rPr lang="id-ID" sz="2400" dirty="0">
                <a:solidFill>
                  <a:srgbClr val="C00000"/>
                </a:solidFill>
              </a:rPr>
              <a:t>asalah penelitian</a:t>
            </a:r>
          </a:p>
          <a:p>
            <a:pPr marL="1263650" lvl="2" indent="-514350">
              <a:buFont typeface="+mj-lt"/>
              <a:buAutoNum type="arabicPeriod"/>
            </a:pPr>
            <a:r>
              <a:rPr lang="id-ID" sz="2400" dirty="0">
                <a:solidFill>
                  <a:srgbClr val="C00000"/>
                </a:solidFill>
              </a:rPr>
              <a:t>Metode-metode yang ada (State-</a:t>
            </a:r>
            <a:r>
              <a:rPr lang="id-ID" sz="2400" dirty="0" err="1">
                <a:solidFill>
                  <a:srgbClr val="C00000"/>
                </a:solidFill>
              </a:rPr>
              <a:t>of</a:t>
            </a:r>
            <a:r>
              <a:rPr lang="id-ID" sz="2400" dirty="0">
                <a:solidFill>
                  <a:srgbClr val="C00000"/>
                </a:solidFill>
              </a:rPr>
              <a:t>-</a:t>
            </a:r>
            <a:r>
              <a:rPr lang="id-ID" sz="2400" dirty="0" err="1">
                <a:solidFill>
                  <a:srgbClr val="C00000"/>
                </a:solidFill>
              </a:rPr>
              <a:t>the-art</a:t>
            </a:r>
            <a:r>
              <a:rPr lang="id-ID" sz="2400" dirty="0">
                <a:solidFill>
                  <a:srgbClr val="C00000"/>
                </a:solidFill>
              </a:rPr>
              <a:t> </a:t>
            </a:r>
            <a:r>
              <a:rPr lang="id-ID" sz="2400" dirty="0" err="1">
                <a:solidFill>
                  <a:srgbClr val="C00000"/>
                </a:solidFill>
              </a:rPr>
              <a:t>Method</a:t>
            </a:r>
            <a:r>
              <a:rPr lang="id-ID" sz="2400" dirty="0">
                <a:solidFill>
                  <a:srgbClr val="C00000"/>
                </a:solidFill>
              </a:rPr>
              <a:t>)</a:t>
            </a:r>
          </a:p>
          <a:p>
            <a:pPr marL="1263650" lvl="2" indent="-514350">
              <a:buFont typeface="+mj-lt"/>
              <a:buAutoNum type="arabicPeriod"/>
            </a:pPr>
            <a:r>
              <a:rPr lang="id-ID" sz="2400" dirty="0">
                <a:solidFill>
                  <a:srgbClr val="C00000"/>
                </a:solidFill>
              </a:rPr>
              <a:t>Metode yang diusulkan</a:t>
            </a:r>
          </a:p>
          <a:p>
            <a:pPr marL="1263650" lvl="2" indent="-514350">
              <a:buFont typeface="+mj-lt"/>
              <a:buAutoNum type="arabicPeriod"/>
            </a:pPr>
            <a:r>
              <a:rPr lang="id-ID" sz="2400" dirty="0">
                <a:solidFill>
                  <a:srgbClr val="C00000"/>
                </a:solidFill>
              </a:rPr>
              <a:t>Metode pengukuran penelitian</a:t>
            </a:r>
          </a:p>
        </p:txBody>
      </p:sp>
      <p:sp>
        <p:nvSpPr>
          <p:cNvPr id="2" name="Title 1"/>
          <p:cNvSpPr>
            <a:spLocks noGrp="1"/>
          </p:cNvSpPr>
          <p:nvPr>
            <p:ph type="title"/>
          </p:nvPr>
        </p:nvSpPr>
        <p:spPr>
          <a:xfrm>
            <a:off x="609600" y="152400"/>
            <a:ext cx="8789988" cy="647700"/>
          </a:xfrm>
        </p:spPr>
        <p:txBody>
          <a:bodyPr/>
          <a:lstStyle/>
          <a:p>
            <a:r>
              <a:rPr lang="id-ID" sz="3800" dirty="0"/>
              <a:t>Latihan </a:t>
            </a:r>
            <a:r>
              <a:rPr lang="en-US" sz="3800" dirty="0" err="1"/>
              <a:t>Mer</a:t>
            </a:r>
            <a:r>
              <a:rPr lang="id-ID" sz="3800" dirty="0"/>
              <a:t>eview Paper</a:t>
            </a:r>
            <a:endParaRPr lang="en-US" sz="3800" dirty="0"/>
          </a:p>
        </p:txBody>
      </p:sp>
      <p:sp>
        <p:nvSpPr>
          <p:cNvPr id="4" name="Slide Number Placeholder 3">
            <a:extLst>
              <a:ext uri="{FF2B5EF4-FFF2-40B4-BE49-F238E27FC236}">
                <a16:creationId xmlns:a16="http://schemas.microsoft.com/office/drawing/2014/main" id="{27B96187-6162-415D-A819-41E7390E591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156</a:t>
            </a:fld>
            <a:endParaRPr lang="en-US">
              <a:solidFill>
                <a:prstClr val="black">
                  <a:tint val="75000"/>
                </a:prstClr>
              </a:solidFill>
            </a:endParaRPr>
          </a:p>
        </p:txBody>
      </p:sp>
    </p:spTree>
    <p:extLst>
      <p:ext uri="{BB962C8B-B14F-4D97-AF65-F5344CB8AC3E}">
        <p14:creationId xmlns:p14="http://schemas.microsoft.com/office/powerpoint/2010/main" val="180571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8077200" cy="5181600"/>
          </a:xfrm>
        </p:spPr>
        <p:txBody>
          <a:bodyPr>
            <a:normAutofit lnSpcReduction="10000"/>
          </a:bodyPr>
          <a:lstStyle/>
          <a:p>
            <a:r>
              <a:rPr lang="id-ID" dirty="0"/>
              <a:t>Technical Paper:</a:t>
            </a:r>
          </a:p>
          <a:p>
            <a:pPr lvl="1"/>
            <a:r>
              <a:rPr lang="id-ID" sz="2400" dirty="0"/>
              <a:t>Judul:</a:t>
            </a:r>
            <a:r>
              <a:rPr lang="en-US" dirty="0"/>
              <a:t> </a:t>
            </a:r>
            <a:r>
              <a:rPr lang="en-US" dirty="0">
                <a:solidFill>
                  <a:srgbClr val="C00000"/>
                </a:solidFill>
              </a:rPr>
              <a:t>Genetic Algorithms With Guided and Local Search Strategies for University Course Timetabling</a:t>
            </a:r>
          </a:p>
          <a:p>
            <a:pPr lvl="1"/>
            <a:r>
              <a:rPr lang="id-ID" sz="2400" dirty="0"/>
              <a:t>Author: </a:t>
            </a:r>
            <a:r>
              <a:rPr lang="en-US" dirty="0" err="1"/>
              <a:t>Shengxiang</a:t>
            </a:r>
            <a:r>
              <a:rPr lang="en-US" dirty="0"/>
              <a:t> Yang and </a:t>
            </a:r>
            <a:r>
              <a:rPr lang="en-US" dirty="0" err="1"/>
              <a:t>Sadaf</a:t>
            </a:r>
            <a:r>
              <a:rPr lang="en-US" dirty="0"/>
              <a:t> </a:t>
            </a:r>
            <a:r>
              <a:rPr lang="en-US" dirty="0" err="1"/>
              <a:t>Naseem</a:t>
            </a:r>
            <a:r>
              <a:rPr lang="en-US" dirty="0"/>
              <a:t> </a:t>
            </a:r>
            <a:r>
              <a:rPr lang="en-US" dirty="0" err="1"/>
              <a:t>Jat</a:t>
            </a:r>
            <a:endParaRPr lang="en-US" dirty="0"/>
          </a:p>
          <a:p>
            <a:pPr lvl="1"/>
            <a:r>
              <a:rPr lang="id-ID" sz="2400" dirty="0"/>
              <a:t>Publications: </a:t>
            </a:r>
            <a:r>
              <a:rPr lang="en-US" dirty="0"/>
              <a:t>IEEE Transactions on Systems, Man and Cybernetics Vol. 41, No. 1, 2011</a:t>
            </a:r>
            <a:endParaRPr lang="en-US" sz="2400" dirty="0"/>
          </a:p>
          <a:p>
            <a:pPr lvl="1"/>
            <a:r>
              <a:rPr lang="en-US" dirty="0"/>
              <a:t>Download: </a:t>
            </a:r>
            <a:r>
              <a:rPr lang="en-US" sz="2200" b="1" dirty="0">
                <a:solidFill>
                  <a:srgbClr val="0070C0"/>
                </a:solidFill>
              </a:rPr>
              <a:t>http://romisatriawahono.net/lecture/rm/paper/</a:t>
            </a:r>
          </a:p>
          <a:p>
            <a:pPr lvl="1"/>
            <a:endParaRPr lang="id-ID" sz="2200" i="1" dirty="0">
              <a:solidFill>
                <a:srgbClr val="C00000"/>
              </a:solidFill>
            </a:endParaRPr>
          </a:p>
          <a:p>
            <a:r>
              <a:rPr lang="id-ID" dirty="0"/>
              <a:t>Tugas</a:t>
            </a:r>
            <a:r>
              <a:rPr lang="en-US" dirty="0"/>
              <a:t>:</a:t>
            </a:r>
            <a:endParaRPr lang="id-ID" dirty="0"/>
          </a:p>
          <a:p>
            <a:pPr marL="457200" lvl="1" indent="0">
              <a:buNone/>
            </a:pPr>
            <a:r>
              <a:rPr lang="id-ID" dirty="0"/>
              <a:t>Pahami dan rangkumkan paper di atas dalam </a:t>
            </a:r>
            <a:r>
              <a:rPr lang="en-US" dirty="0"/>
              <a:t>3</a:t>
            </a:r>
            <a:r>
              <a:rPr lang="id-ID" dirty="0"/>
              <a:t> slide:</a:t>
            </a:r>
          </a:p>
          <a:p>
            <a:pPr marL="1263650" lvl="2" indent="-514350">
              <a:buFont typeface="+mj-lt"/>
              <a:buAutoNum type="arabicPeriod"/>
            </a:pPr>
            <a:r>
              <a:rPr lang="en-US" sz="2400" dirty="0">
                <a:solidFill>
                  <a:srgbClr val="C00000"/>
                </a:solidFill>
              </a:rPr>
              <a:t>M</a:t>
            </a:r>
            <a:r>
              <a:rPr lang="id-ID" sz="2400" dirty="0">
                <a:solidFill>
                  <a:srgbClr val="C00000"/>
                </a:solidFill>
              </a:rPr>
              <a:t>asalah penelitian</a:t>
            </a:r>
          </a:p>
          <a:p>
            <a:pPr marL="1263650" lvl="2" indent="-514350">
              <a:buFont typeface="+mj-lt"/>
              <a:buAutoNum type="arabicPeriod"/>
            </a:pPr>
            <a:r>
              <a:rPr lang="id-ID" sz="2400" dirty="0">
                <a:solidFill>
                  <a:srgbClr val="C00000"/>
                </a:solidFill>
              </a:rPr>
              <a:t>Metode-metode yang ada (State-</a:t>
            </a:r>
            <a:r>
              <a:rPr lang="id-ID" sz="2400" dirty="0" err="1">
                <a:solidFill>
                  <a:srgbClr val="C00000"/>
                </a:solidFill>
              </a:rPr>
              <a:t>of</a:t>
            </a:r>
            <a:r>
              <a:rPr lang="id-ID" sz="2400" dirty="0">
                <a:solidFill>
                  <a:srgbClr val="C00000"/>
                </a:solidFill>
              </a:rPr>
              <a:t>-</a:t>
            </a:r>
            <a:r>
              <a:rPr lang="id-ID" sz="2400" dirty="0" err="1">
                <a:solidFill>
                  <a:srgbClr val="C00000"/>
                </a:solidFill>
              </a:rPr>
              <a:t>the-art</a:t>
            </a:r>
            <a:r>
              <a:rPr lang="id-ID" sz="2400" dirty="0">
                <a:solidFill>
                  <a:srgbClr val="C00000"/>
                </a:solidFill>
              </a:rPr>
              <a:t> </a:t>
            </a:r>
            <a:r>
              <a:rPr lang="id-ID" sz="2400" dirty="0" err="1">
                <a:solidFill>
                  <a:srgbClr val="C00000"/>
                </a:solidFill>
              </a:rPr>
              <a:t>Method</a:t>
            </a:r>
            <a:r>
              <a:rPr lang="id-ID" sz="2400" dirty="0">
                <a:solidFill>
                  <a:srgbClr val="C00000"/>
                </a:solidFill>
              </a:rPr>
              <a:t>)</a:t>
            </a:r>
          </a:p>
          <a:p>
            <a:pPr marL="1263650" lvl="2" indent="-514350">
              <a:buFont typeface="+mj-lt"/>
              <a:buAutoNum type="arabicPeriod"/>
            </a:pPr>
            <a:r>
              <a:rPr lang="id-ID" sz="2400" dirty="0">
                <a:solidFill>
                  <a:srgbClr val="C00000"/>
                </a:solidFill>
              </a:rPr>
              <a:t>Metode yang diusulkan</a:t>
            </a:r>
          </a:p>
          <a:p>
            <a:pPr marL="1263650" lvl="2" indent="-514350">
              <a:buFont typeface="+mj-lt"/>
              <a:buAutoNum type="arabicPeriod"/>
            </a:pPr>
            <a:r>
              <a:rPr lang="id-ID" sz="2400" dirty="0">
                <a:solidFill>
                  <a:srgbClr val="C00000"/>
                </a:solidFill>
              </a:rPr>
              <a:t>Metode pengukuran penelitian</a:t>
            </a:r>
          </a:p>
        </p:txBody>
      </p:sp>
      <p:sp>
        <p:nvSpPr>
          <p:cNvPr id="2" name="Title 1"/>
          <p:cNvSpPr>
            <a:spLocks noGrp="1"/>
          </p:cNvSpPr>
          <p:nvPr>
            <p:ph type="title"/>
          </p:nvPr>
        </p:nvSpPr>
        <p:spPr>
          <a:xfrm>
            <a:off x="609600" y="190500"/>
            <a:ext cx="8789988" cy="647700"/>
          </a:xfrm>
        </p:spPr>
        <p:txBody>
          <a:bodyPr/>
          <a:lstStyle/>
          <a:p>
            <a:r>
              <a:rPr lang="id-ID" sz="3800" dirty="0"/>
              <a:t>Latihan </a:t>
            </a:r>
            <a:r>
              <a:rPr lang="en-US" sz="3800" dirty="0" err="1"/>
              <a:t>Mer</a:t>
            </a:r>
            <a:r>
              <a:rPr lang="id-ID" sz="3800" dirty="0" err="1"/>
              <a:t>eview</a:t>
            </a:r>
            <a:r>
              <a:rPr lang="id-ID" sz="3800" dirty="0"/>
              <a:t> Paper</a:t>
            </a:r>
            <a:endParaRPr lang="en-US" sz="3800" dirty="0"/>
          </a:p>
        </p:txBody>
      </p:sp>
      <p:sp>
        <p:nvSpPr>
          <p:cNvPr id="5" name="Slide Number Placeholder 4">
            <a:extLst>
              <a:ext uri="{FF2B5EF4-FFF2-40B4-BE49-F238E27FC236}">
                <a16:creationId xmlns:a16="http://schemas.microsoft.com/office/drawing/2014/main" id="{2D359CD2-BE91-4614-A6B0-FEC2B0D98F2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157</a:t>
            </a:fld>
            <a:endParaRPr lang="en-US">
              <a:solidFill>
                <a:prstClr val="black">
                  <a:tint val="75000"/>
                </a:prstClr>
              </a:solidFill>
            </a:endParaRPr>
          </a:p>
        </p:txBody>
      </p:sp>
    </p:spTree>
    <p:extLst>
      <p:ext uri="{BB962C8B-B14F-4D97-AF65-F5344CB8AC3E}">
        <p14:creationId xmlns:p14="http://schemas.microsoft.com/office/powerpoint/2010/main" val="39902993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497" y="1066800"/>
            <a:ext cx="8040103" cy="5486400"/>
          </a:xfrm>
        </p:spPr>
        <p:txBody>
          <a:bodyPr>
            <a:normAutofit fontScale="92500"/>
          </a:bodyPr>
          <a:lstStyle/>
          <a:p>
            <a:r>
              <a:rPr lang="id-ID" dirty="0"/>
              <a:t>Technical Paper:</a:t>
            </a:r>
          </a:p>
          <a:p>
            <a:pPr lvl="1"/>
            <a:r>
              <a:rPr lang="id-ID" sz="2400" dirty="0"/>
              <a:t>Judul: </a:t>
            </a:r>
            <a:r>
              <a:rPr lang="en-US" dirty="0" err="1">
                <a:solidFill>
                  <a:srgbClr val="C00000"/>
                </a:solidFill>
              </a:rPr>
              <a:t>Integrasi</a:t>
            </a:r>
            <a:r>
              <a:rPr lang="en-US" dirty="0">
                <a:solidFill>
                  <a:srgbClr val="C00000"/>
                </a:solidFill>
              </a:rPr>
              <a:t> </a:t>
            </a:r>
            <a:r>
              <a:rPr lang="en-US" dirty="0" err="1">
                <a:solidFill>
                  <a:srgbClr val="C00000"/>
                </a:solidFill>
              </a:rPr>
              <a:t>Kromosom</a:t>
            </a:r>
            <a:r>
              <a:rPr lang="en-US" dirty="0">
                <a:solidFill>
                  <a:srgbClr val="C00000"/>
                </a:solidFill>
              </a:rPr>
              <a:t> </a:t>
            </a:r>
            <a:r>
              <a:rPr lang="en-US" dirty="0" err="1">
                <a:solidFill>
                  <a:srgbClr val="C00000"/>
                </a:solidFill>
              </a:rPr>
              <a:t>Buatan</a:t>
            </a:r>
            <a:r>
              <a:rPr lang="en-US" dirty="0">
                <a:solidFill>
                  <a:srgbClr val="C00000"/>
                </a:solidFill>
              </a:rPr>
              <a:t> </a:t>
            </a:r>
            <a:r>
              <a:rPr lang="en-US" dirty="0" err="1">
                <a:solidFill>
                  <a:srgbClr val="C00000"/>
                </a:solidFill>
              </a:rPr>
              <a:t>Dinamis</a:t>
            </a:r>
            <a:r>
              <a:rPr lang="en-US" dirty="0">
                <a:solidFill>
                  <a:srgbClr val="C00000"/>
                </a:solidFill>
              </a:rPr>
              <a:t> </a:t>
            </a:r>
            <a:r>
              <a:rPr lang="en-US" dirty="0" err="1">
                <a:solidFill>
                  <a:srgbClr val="C00000"/>
                </a:solidFill>
              </a:rPr>
              <a:t>untuk</a:t>
            </a:r>
            <a:r>
              <a:rPr lang="en-US" dirty="0">
                <a:solidFill>
                  <a:srgbClr val="C00000"/>
                </a:solidFill>
              </a:rPr>
              <a:t> </a:t>
            </a:r>
            <a:r>
              <a:rPr lang="en-US" dirty="0" err="1">
                <a:solidFill>
                  <a:srgbClr val="C00000"/>
                </a:solidFill>
              </a:rPr>
              <a:t>Memecahkan</a:t>
            </a:r>
            <a:r>
              <a:rPr lang="en-US" dirty="0">
                <a:solidFill>
                  <a:srgbClr val="C00000"/>
                </a:solidFill>
              </a:rPr>
              <a:t> </a:t>
            </a:r>
            <a:r>
              <a:rPr lang="en-US" dirty="0" err="1">
                <a:solidFill>
                  <a:srgbClr val="C00000"/>
                </a:solidFill>
              </a:rPr>
              <a:t>Masalah</a:t>
            </a:r>
            <a:r>
              <a:rPr lang="en-US" dirty="0">
                <a:solidFill>
                  <a:srgbClr val="C00000"/>
                </a:solidFill>
              </a:rPr>
              <a:t> </a:t>
            </a:r>
            <a:r>
              <a:rPr lang="en-US" dirty="0" err="1">
                <a:solidFill>
                  <a:srgbClr val="C00000"/>
                </a:solidFill>
              </a:rPr>
              <a:t>Konvergensi</a:t>
            </a:r>
            <a:r>
              <a:rPr lang="en-US" dirty="0">
                <a:solidFill>
                  <a:srgbClr val="C00000"/>
                </a:solidFill>
              </a:rPr>
              <a:t> </a:t>
            </a:r>
            <a:r>
              <a:rPr lang="en-US" dirty="0" err="1">
                <a:solidFill>
                  <a:srgbClr val="C00000"/>
                </a:solidFill>
              </a:rPr>
              <a:t>Prematur</a:t>
            </a:r>
            <a:r>
              <a:rPr lang="en-US" dirty="0">
                <a:solidFill>
                  <a:srgbClr val="C00000"/>
                </a:solidFill>
              </a:rPr>
              <a:t> </a:t>
            </a:r>
            <a:r>
              <a:rPr lang="en-US" dirty="0" err="1">
                <a:solidFill>
                  <a:srgbClr val="C00000"/>
                </a:solidFill>
              </a:rPr>
              <a:t>pada</a:t>
            </a:r>
            <a:r>
              <a:rPr lang="en-US" dirty="0">
                <a:solidFill>
                  <a:srgbClr val="C00000"/>
                </a:solidFill>
              </a:rPr>
              <a:t> </a:t>
            </a:r>
            <a:r>
              <a:rPr lang="en-US" dirty="0" err="1">
                <a:solidFill>
                  <a:srgbClr val="C00000"/>
                </a:solidFill>
              </a:rPr>
              <a:t>Algoritma</a:t>
            </a:r>
            <a:r>
              <a:rPr lang="en-US" dirty="0">
                <a:solidFill>
                  <a:srgbClr val="C00000"/>
                </a:solidFill>
              </a:rPr>
              <a:t> </a:t>
            </a:r>
            <a:r>
              <a:rPr lang="en-US" dirty="0" err="1">
                <a:solidFill>
                  <a:srgbClr val="C00000"/>
                </a:solidFill>
              </a:rPr>
              <a:t>Genetika</a:t>
            </a:r>
            <a:r>
              <a:rPr lang="en-US" dirty="0">
                <a:solidFill>
                  <a:srgbClr val="C00000"/>
                </a:solidFill>
              </a:rPr>
              <a:t> </a:t>
            </a:r>
            <a:r>
              <a:rPr lang="en-US" dirty="0" err="1">
                <a:solidFill>
                  <a:srgbClr val="C00000"/>
                </a:solidFill>
              </a:rPr>
              <a:t>untuk</a:t>
            </a:r>
            <a:r>
              <a:rPr lang="en-US" dirty="0">
                <a:solidFill>
                  <a:srgbClr val="C00000"/>
                </a:solidFill>
              </a:rPr>
              <a:t> Traveling</a:t>
            </a:r>
            <a:r>
              <a:rPr lang="id-ID" dirty="0">
                <a:solidFill>
                  <a:srgbClr val="C00000"/>
                </a:solidFill>
              </a:rPr>
              <a:t> </a:t>
            </a:r>
            <a:r>
              <a:rPr lang="id-ID" dirty="0" err="1">
                <a:solidFill>
                  <a:srgbClr val="C00000"/>
                </a:solidFill>
              </a:rPr>
              <a:t>Salesman</a:t>
            </a:r>
            <a:r>
              <a:rPr lang="id-ID" dirty="0">
                <a:solidFill>
                  <a:srgbClr val="C00000"/>
                </a:solidFill>
              </a:rPr>
              <a:t> Problem</a:t>
            </a:r>
            <a:endParaRPr lang="en-US" dirty="0">
              <a:solidFill>
                <a:srgbClr val="C00000"/>
              </a:solidFill>
            </a:endParaRPr>
          </a:p>
          <a:p>
            <a:pPr lvl="1"/>
            <a:r>
              <a:rPr lang="id-ID" sz="2400" dirty="0" err="1"/>
              <a:t>Author</a:t>
            </a:r>
            <a:r>
              <a:rPr lang="id-ID" sz="2400" dirty="0"/>
              <a:t>: </a:t>
            </a:r>
            <a:r>
              <a:rPr lang="en-US" dirty="0"/>
              <a:t>Muhammad </a:t>
            </a:r>
            <a:r>
              <a:rPr lang="en-US" dirty="0" err="1"/>
              <a:t>Rikzam</a:t>
            </a:r>
            <a:r>
              <a:rPr lang="en-US" dirty="0"/>
              <a:t> Kamal </a:t>
            </a:r>
            <a:r>
              <a:rPr lang="en-US" dirty="0" err="1"/>
              <a:t>dan</a:t>
            </a:r>
            <a:r>
              <a:rPr lang="en-US" dirty="0"/>
              <a:t> Romi Satria Wahono</a:t>
            </a:r>
          </a:p>
          <a:p>
            <a:pPr lvl="1"/>
            <a:r>
              <a:rPr lang="id-ID" sz="2400" dirty="0" err="1"/>
              <a:t>Publications</a:t>
            </a:r>
            <a:r>
              <a:rPr lang="id-ID" sz="2400" dirty="0"/>
              <a:t>: </a:t>
            </a:r>
            <a:r>
              <a:rPr lang="en-US" dirty="0"/>
              <a:t>Journal of Intelligent Systems, Vol. 1, No. 2, December 2015</a:t>
            </a:r>
          </a:p>
          <a:p>
            <a:pPr lvl="1"/>
            <a:r>
              <a:rPr lang="en-US" dirty="0"/>
              <a:t>Download: </a:t>
            </a:r>
            <a:r>
              <a:rPr lang="en-US" sz="2000" b="1" dirty="0">
                <a:solidFill>
                  <a:srgbClr val="0070C0"/>
                </a:solidFill>
              </a:rPr>
              <a:t>http://romisatriawahono.net/lecture/rm/paper/</a:t>
            </a:r>
            <a:endParaRPr lang="en-US" sz="2000" b="1" dirty="0"/>
          </a:p>
          <a:p>
            <a:pPr lvl="1"/>
            <a:endParaRPr lang="id-ID" sz="2200" i="1" dirty="0">
              <a:solidFill>
                <a:srgbClr val="C00000"/>
              </a:solidFill>
            </a:endParaRPr>
          </a:p>
          <a:p>
            <a:r>
              <a:rPr lang="id-ID" dirty="0"/>
              <a:t>Tugas</a:t>
            </a:r>
            <a:r>
              <a:rPr lang="en-US" dirty="0"/>
              <a:t>:</a:t>
            </a:r>
            <a:endParaRPr lang="id-ID" dirty="0"/>
          </a:p>
          <a:p>
            <a:pPr marL="457200" lvl="1" indent="0">
              <a:buNone/>
            </a:pPr>
            <a:r>
              <a:rPr lang="id-ID" sz="2400" dirty="0"/>
              <a:t>Pahami dan rangkumkan paper di atas dalam </a:t>
            </a:r>
            <a:r>
              <a:rPr lang="en-US" dirty="0"/>
              <a:t>3</a:t>
            </a:r>
            <a:r>
              <a:rPr lang="id-ID" sz="2400" dirty="0"/>
              <a:t> slide:</a:t>
            </a:r>
          </a:p>
          <a:p>
            <a:pPr marL="1263650" lvl="2" indent="-514350">
              <a:buFont typeface="+mj-lt"/>
              <a:buAutoNum type="arabicPeriod"/>
            </a:pPr>
            <a:r>
              <a:rPr lang="en-US" sz="2400" dirty="0">
                <a:solidFill>
                  <a:srgbClr val="C00000"/>
                </a:solidFill>
              </a:rPr>
              <a:t>M</a:t>
            </a:r>
            <a:r>
              <a:rPr lang="id-ID" sz="2400" dirty="0">
                <a:solidFill>
                  <a:srgbClr val="C00000"/>
                </a:solidFill>
              </a:rPr>
              <a:t>asalah penelitian</a:t>
            </a:r>
          </a:p>
          <a:p>
            <a:pPr marL="1263650" lvl="2" indent="-514350">
              <a:buFont typeface="+mj-lt"/>
              <a:buAutoNum type="arabicPeriod"/>
            </a:pPr>
            <a:r>
              <a:rPr lang="id-ID" sz="2400" dirty="0">
                <a:solidFill>
                  <a:srgbClr val="C00000"/>
                </a:solidFill>
              </a:rPr>
              <a:t>Metode-metode yang ada (State-</a:t>
            </a:r>
            <a:r>
              <a:rPr lang="id-ID" sz="2400" dirty="0" err="1">
                <a:solidFill>
                  <a:srgbClr val="C00000"/>
                </a:solidFill>
              </a:rPr>
              <a:t>of</a:t>
            </a:r>
            <a:r>
              <a:rPr lang="id-ID" sz="2400" dirty="0">
                <a:solidFill>
                  <a:srgbClr val="C00000"/>
                </a:solidFill>
              </a:rPr>
              <a:t>-</a:t>
            </a:r>
            <a:r>
              <a:rPr lang="id-ID" sz="2400" dirty="0" err="1">
                <a:solidFill>
                  <a:srgbClr val="C00000"/>
                </a:solidFill>
              </a:rPr>
              <a:t>the-art</a:t>
            </a:r>
            <a:r>
              <a:rPr lang="id-ID" sz="2400" dirty="0">
                <a:solidFill>
                  <a:srgbClr val="C00000"/>
                </a:solidFill>
              </a:rPr>
              <a:t> </a:t>
            </a:r>
            <a:r>
              <a:rPr lang="id-ID" sz="2400" dirty="0" err="1">
                <a:solidFill>
                  <a:srgbClr val="C00000"/>
                </a:solidFill>
              </a:rPr>
              <a:t>Method</a:t>
            </a:r>
            <a:r>
              <a:rPr lang="id-ID" sz="2400" dirty="0">
                <a:solidFill>
                  <a:srgbClr val="C00000"/>
                </a:solidFill>
              </a:rPr>
              <a:t>)</a:t>
            </a:r>
          </a:p>
          <a:p>
            <a:pPr marL="1263650" lvl="2" indent="-514350">
              <a:buFont typeface="+mj-lt"/>
              <a:buAutoNum type="arabicPeriod"/>
            </a:pPr>
            <a:r>
              <a:rPr lang="id-ID" sz="2400" dirty="0">
                <a:solidFill>
                  <a:srgbClr val="C00000"/>
                </a:solidFill>
              </a:rPr>
              <a:t>Metode yang diusulkan</a:t>
            </a:r>
          </a:p>
          <a:p>
            <a:pPr marL="1263650" lvl="2" indent="-514350">
              <a:buFont typeface="+mj-lt"/>
              <a:buAutoNum type="arabicPeriod"/>
            </a:pPr>
            <a:r>
              <a:rPr lang="id-ID" sz="2400" dirty="0">
                <a:solidFill>
                  <a:srgbClr val="C00000"/>
                </a:solidFill>
              </a:rPr>
              <a:t>Metode pengukuran penelitian</a:t>
            </a:r>
          </a:p>
        </p:txBody>
      </p:sp>
      <p:sp>
        <p:nvSpPr>
          <p:cNvPr id="2" name="Title 1"/>
          <p:cNvSpPr>
            <a:spLocks noGrp="1"/>
          </p:cNvSpPr>
          <p:nvPr>
            <p:ph type="title"/>
          </p:nvPr>
        </p:nvSpPr>
        <p:spPr>
          <a:xfrm>
            <a:off x="609600" y="152400"/>
            <a:ext cx="8789988" cy="647700"/>
          </a:xfrm>
        </p:spPr>
        <p:txBody>
          <a:bodyPr/>
          <a:lstStyle/>
          <a:p>
            <a:r>
              <a:rPr lang="id-ID" sz="3800" dirty="0"/>
              <a:t>Latihan </a:t>
            </a:r>
            <a:r>
              <a:rPr lang="en-US" sz="3800" dirty="0" err="1"/>
              <a:t>Mer</a:t>
            </a:r>
            <a:r>
              <a:rPr lang="id-ID" sz="3800" dirty="0"/>
              <a:t>eview Paper</a:t>
            </a:r>
            <a:endParaRPr lang="en-US" sz="3800" dirty="0"/>
          </a:p>
        </p:txBody>
      </p:sp>
      <p:sp>
        <p:nvSpPr>
          <p:cNvPr id="4" name="Slide Number Placeholder 3">
            <a:extLst>
              <a:ext uri="{FF2B5EF4-FFF2-40B4-BE49-F238E27FC236}">
                <a16:creationId xmlns:a16="http://schemas.microsoft.com/office/drawing/2014/main" id="{89F9D2EB-A001-4541-9B37-930D5338EC4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158</a:t>
            </a:fld>
            <a:endParaRPr lang="en-US">
              <a:solidFill>
                <a:prstClr val="black">
                  <a:tint val="75000"/>
                </a:prstClr>
              </a:solidFill>
            </a:endParaRPr>
          </a:p>
        </p:txBody>
      </p:sp>
    </p:spTree>
    <p:extLst>
      <p:ext uri="{BB962C8B-B14F-4D97-AF65-F5344CB8AC3E}">
        <p14:creationId xmlns:p14="http://schemas.microsoft.com/office/powerpoint/2010/main" val="39159350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229600" cy="5486400"/>
          </a:xfrm>
        </p:spPr>
        <p:txBody>
          <a:bodyPr>
            <a:normAutofit/>
          </a:bodyPr>
          <a:lstStyle/>
          <a:p>
            <a:r>
              <a:rPr lang="id-ID" dirty="0"/>
              <a:t>Technical Paper:</a:t>
            </a:r>
          </a:p>
          <a:p>
            <a:pPr lvl="1"/>
            <a:r>
              <a:rPr lang="id-ID" sz="2200" dirty="0"/>
              <a:t>Judul: </a:t>
            </a:r>
            <a:r>
              <a:rPr lang="en-US" sz="2200" dirty="0">
                <a:solidFill>
                  <a:srgbClr val="C00000"/>
                </a:solidFill>
              </a:rPr>
              <a:t>Credal-C4.5: Decision tree based on imprecise probabilities to classify noisy data</a:t>
            </a:r>
          </a:p>
          <a:p>
            <a:pPr lvl="1"/>
            <a:r>
              <a:rPr lang="id-ID" sz="2200" dirty="0"/>
              <a:t>Author: </a:t>
            </a:r>
            <a:r>
              <a:rPr lang="es-ES" sz="2200" dirty="0"/>
              <a:t>Carlos J. Mantas, Joaquín Abellán</a:t>
            </a:r>
          </a:p>
          <a:p>
            <a:pPr lvl="1"/>
            <a:r>
              <a:rPr lang="id-ID" sz="2200" dirty="0" err="1"/>
              <a:t>Publications</a:t>
            </a:r>
            <a:r>
              <a:rPr lang="id-ID" sz="2200" dirty="0"/>
              <a:t>: </a:t>
            </a:r>
            <a:r>
              <a:rPr lang="en-US" sz="2200" dirty="0"/>
              <a:t>Expert Systems with Applications 41 (2013) 4625–4627</a:t>
            </a:r>
          </a:p>
          <a:p>
            <a:pPr lvl="1"/>
            <a:r>
              <a:rPr lang="en-US" sz="2200" dirty="0"/>
              <a:t>Download: </a:t>
            </a:r>
            <a:r>
              <a:rPr lang="en-US" sz="2200" b="1" dirty="0">
                <a:solidFill>
                  <a:srgbClr val="0070C0"/>
                </a:solidFill>
              </a:rPr>
              <a:t>http://romisatriawahono.net/lecture/rm/paper/</a:t>
            </a:r>
          </a:p>
          <a:p>
            <a:pPr marL="457200" lvl="1" indent="0">
              <a:buNone/>
            </a:pPr>
            <a:endParaRPr lang="en-US" b="1" dirty="0">
              <a:solidFill>
                <a:srgbClr val="0070C0"/>
              </a:solidFill>
            </a:endParaRPr>
          </a:p>
          <a:p>
            <a:r>
              <a:rPr lang="id-ID" dirty="0"/>
              <a:t>Tugas</a:t>
            </a:r>
            <a:r>
              <a:rPr lang="en-US" dirty="0"/>
              <a:t>:</a:t>
            </a:r>
            <a:br>
              <a:rPr lang="en-US" dirty="0"/>
            </a:br>
            <a:r>
              <a:rPr lang="id-ID" dirty="0"/>
              <a:t>Pahami dan rangkumkan paper di atas dalam </a:t>
            </a:r>
            <a:r>
              <a:rPr lang="en-US" dirty="0"/>
              <a:t>3</a:t>
            </a:r>
            <a:r>
              <a:rPr lang="id-ID" dirty="0"/>
              <a:t> slide:</a:t>
            </a:r>
          </a:p>
          <a:p>
            <a:pPr marL="1263650" lvl="2" indent="-514350">
              <a:buFont typeface="+mj-lt"/>
              <a:buAutoNum type="arabicPeriod"/>
            </a:pPr>
            <a:r>
              <a:rPr lang="en-US" sz="2400" dirty="0">
                <a:solidFill>
                  <a:srgbClr val="C00000"/>
                </a:solidFill>
              </a:rPr>
              <a:t>M</a:t>
            </a:r>
            <a:r>
              <a:rPr lang="id-ID" sz="2400" dirty="0">
                <a:solidFill>
                  <a:srgbClr val="C00000"/>
                </a:solidFill>
              </a:rPr>
              <a:t>asalah penelitian</a:t>
            </a:r>
          </a:p>
          <a:p>
            <a:pPr marL="1263650" lvl="2" indent="-514350">
              <a:buFont typeface="+mj-lt"/>
              <a:buAutoNum type="arabicPeriod"/>
            </a:pPr>
            <a:r>
              <a:rPr lang="id-ID" sz="2400" dirty="0">
                <a:solidFill>
                  <a:srgbClr val="C00000"/>
                </a:solidFill>
              </a:rPr>
              <a:t>Metode-metode yang ada (State-</a:t>
            </a:r>
            <a:r>
              <a:rPr lang="id-ID" sz="2400" dirty="0" err="1">
                <a:solidFill>
                  <a:srgbClr val="C00000"/>
                </a:solidFill>
              </a:rPr>
              <a:t>of</a:t>
            </a:r>
            <a:r>
              <a:rPr lang="id-ID" sz="2400" dirty="0">
                <a:solidFill>
                  <a:srgbClr val="C00000"/>
                </a:solidFill>
              </a:rPr>
              <a:t>-</a:t>
            </a:r>
            <a:r>
              <a:rPr lang="id-ID" sz="2400" dirty="0" err="1">
                <a:solidFill>
                  <a:srgbClr val="C00000"/>
                </a:solidFill>
              </a:rPr>
              <a:t>the-art</a:t>
            </a:r>
            <a:r>
              <a:rPr lang="id-ID" sz="2400" dirty="0">
                <a:solidFill>
                  <a:srgbClr val="C00000"/>
                </a:solidFill>
              </a:rPr>
              <a:t> </a:t>
            </a:r>
            <a:r>
              <a:rPr lang="id-ID" sz="2400" dirty="0" err="1">
                <a:solidFill>
                  <a:srgbClr val="C00000"/>
                </a:solidFill>
              </a:rPr>
              <a:t>Method</a:t>
            </a:r>
            <a:r>
              <a:rPr lang="id-ID" sz="2400" dirty="0">
                <a:solidFill>
                  <a:srgbClr val="C00000"/>
                </a:solidFill>
              </a:rPr>
              <a:t>)</a:t>
            </a:r>
          </a:p>
          <a:p>
            <a:pPr marL="1263650" lvl="2" indent="-514350">
              <a:buFont typeface="+mj-lt"/>
              <a:buAutoNum type="arabicPeriod"/>
            </a:pPr>
            <a:r>
              <a:rPr lang="id-ID" sz="2400" dirty="0">
                <a:solidFill>
                  <a:srgbClr val="C00000"/>
                </a:solidFill>
              </a:rPr>
              <a:t>Metode yang diusulkan</a:t>
            </a:r>
          </a:p>
          <a:p>
            <a:pPr marL="1263650" lvl="2" indent="-514350">
              <a:buFont typeface="+mj-lt"/>
              <a:buAutoNum type="arabicPeriod"/>
            </a:pPr>
            <a:r>
              <a:rPr lang="id-ID" sz="2400" dirty="0">
                <a:solidFill>
                  <a:srgbClr val="C00000"/>
                </a:solidFill>
              </a:rPr>
              <a:t>Metode pengukuran penelitian</a:t>
            </a:r>
          </a:p>
        </p:txBody>
      </p:sp>
      <p:sp>
        <p:nvSpPr>
          <p:cNvPr id="2" name="Title 1"/>
          <p:cNvSpPr>
            <a:spLocks noGrp="1"/>
          </p:cNvSpPr>
          <p:nvPr>
            <p:ph type="title"/>
          </p:nvPr>
        </p:nvSpPr>
        <p:spPr>
          <a:xfrm>
            <a:off x="609600" y="190500"/>
            <a:ext cx="8789988" cy="647700"/>
          </a:xfrm>
        </p:spPr>
        <p:txBody>
          <a:bodyPr/>
          <a:lstStyle/>
          <a:p>
            <a:r>
              <a:rPr lang="id-ID" sz="3800" dirty="0"/>
              <a:t>Latihan </a:t>
            </a:r>
            <a:r>
              <a:rPr lang="en-US" sz="3800" dirty="0" err="1"/>
              <a:t>Mer</a:t>
            </a:r>
            <a:r>
              <a:rPr lang="id-ID" sz="3800" dirty="0"/>
              <a:t>eview Paper</a:t>
            </a:r>
            <a:endParaRPr lang="en-US" sz="3800" dirty="0"/>
          </a:p>
        </p:txBody>
      </p:sp>
      <p:sp>
        <p:nvSpPr>
          <p:cNvPr id="4" name="Slide Number Placeholder 3">
            <a:extLst>
              <a:ext uri="{FF2B5EF4-FFF2-40B4-BE49-F238E27FC236}">
                <a16:creationId xmlns:a16="http://schemas.microsoft.com/office/drawing/2014/main" id="{F1D9B0F1-C750-4684-942D-CEAB50EA3E3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159</a:t>
            </a:fld>
            <a:endParaRPr lang="en-US">
              <a:solidFill>
                <a:prstClr val="black">
                  <a:tint val="75000"/>
                </a:prstClr>
              </a:solidFill>
            </a:endParaRPr>
          </a:p>
        </p:txBody>
      </p:sp>
    </p:spTree>
    <p:extLst>
      <p:ext uri="{BB962C8B-B14F-4D97-AF65-F5344CB8AC3E}">
        <p14:creationId xmlns:p14="http://schemas.microsoft.com/office/powerpoint/2010/main" val="37027568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7800"/>
            <a:ext cx="7829550" cy="4876800"/>
          </a:xfrm>
        </p:spPr>
        <p:txBody>
          <a:bodyPr>
            <a:normAutofit/>
          </a:bodyPr>
          <a:lstStyle/>
          <a:p>
            <a:r>
              <a:rPr lang="en-US" sz="3200" dirty="0" err="1"/>
              <a:t>Membangun</a:t>
            </a:r>
            <a:r>
              <a:rPr lang="en-US" sz="3200" dirty="0"/>
              <a:t> software </a:t>
            </a:r>
            <a:r>
              <a:rPr lang="en-US" sz="3200" dirty="0" err="1">
                <a:solidFill>
                  <a:srgbClr val="C00000"/>
                </a:solidFill>
              </a:rPr>
              <a:t>bukanlah</a:t>
            </a:r>
            <a:r>
              <a:rPr lang="en-US" sz="3200" dirty="0">
                <a:solidFill>
                  <a:srgbClr val="C00000"/>
                </a:solidFill>
              </a:rPr>
              <a:t> </a:t>
            </a:r>
            <a:r>
              <a:rPr lang="en-US" sz="3200" dirty="0" err="1">
                <a:solidFill>
                  <a:srgbClr val="C00000"/>
                </a:solidFill>
              </a:rPr>
              <a:t>tujuan</a:t>
            </a:r>
            <a:r>
              <a:rPr lang="en-US" sz="3200" dirty="0">
                <a:solidFill>
                  <a:srgbClr val="C00000"/>
                </a:solidFill>
              </a:rPr>
              <a:t> </a:t>
            </a:r>
            <a:r>
              <a:rPr lang="en-US" sz="3200" dirty="0" err="1">
                <a:solidFill>
                  <a:srgbClr val="C00000"/>
                </a:solidFill>
              </a:rPr>
              <a:t>utama</a:t>
            </a:r>
            <a:r>
              <a:rPr lang="en-US" sz="3200" dirty="0">
                <a:solidFill>
                  <a:srgbClr val="C00000"/>
                </a:solidFill>
              </a:rPr>
              <a:t> </a:t>
            </a:r>
            <a:r>
              <a:rPr lang="en-US" sz="3200" dirty="0" err="1">
                <a:solidFill>
                  <a:srgbClr val="C00000"/>
                </a:solidFill>
              </a:rPr>
              <a:t>penelitian</a:t>
            </a:r>
            <a:r>
              <a:rPr lang="en-US" sz="3200" dirty="0"/>
              <a:t>, </a:t>
            </a:r>
            <a:r>
              <a:rPr lang="en-US" sz="3200" dirty="0" err="1"/>
              <a:t>hanya</a:t>
            </a:r>
            <a:r>
              <a:rPr lang="en-US" sz="3200" dirty="0"/>
              <a:t> </a:t>
            </a:r>
            <a:r>
              <a:rPr lang="en-US" sz="3200" i="1" dirty="0" err="1"/>
              <a:t>testbed</a:t>
            </a:r>
            <a:r>
              <a:rPr lang="en-US" sz="3200" dirty="0"/>
              <a:t> </a:t>
            </a:r>
            <a:r>
              <a:rPr lang="en-US" sz="3200" dirty="0" err="1"/>
              <a:t>untuk</a:t>
            </a:r>
            <a:r>
              <a:rPr lang="en-US" sz="3200" dirty="0"/>
              <a:t> </a:t>
            </a:r>
            <a:r>
              <a:rPr lang="en-US" sz="3200" dirty="0" err="1"/>
              <a:t>mengukur</a:t>
            </a:r>
            <a:r>
              <a:rPr lang="en-US" sz="3200" dirty="0"/>
              <a:t> </a:t>
            </a:r>
            <a:r>
              <a:rPr lang="en-US" sz="3200" dirty="0" err="1"/>
              <a:t>hasil</a:t>
            </a:r>
            <a:r>
              <a:rPr lang="en-US" sz="3200" dirty="0"/>
              <a:t> </a:t>
            </a:r>
            <a:r>
              <a:rPr lang="en-US" sz="3200" dirty="0" err="1"/>
              <a:t>penelitian</a:t>
            </a:r>
            <a:endParaRPr lang="en-US" sz="3200" dirty="0"/>
          </a:p>
          <a:p>
            <a:r>
              <a:rPr lang="en-US" sz="3200" dirty="0">
                <a:solidFill>
                  <a:srgbClr val="C00000"/>
                </a:solidFill>
              </a:rPr>
              <a:t>Kontribusi </a:t>
            </a:r>
            <a:r>
              <a:rPr lang="en-US" sz="3200" dirty="0" err="1">
                <a:solidFill>
                  <a:srgbClr val="C00000"/>
                </a:solidFill>
              </a:rPr>
              <a:t>ke</a:t>
            </a:r>
            <a:r>
              <a:rPr lang="en-US" sz="3200" dirty="0">
                <a:solidFill>
                  <a:srgbClr val="C00000"/>
                </a:solidFill>
              </a:rPr>
              <a:t> </a:t>
            </a:r>
            <a:r>
              <a:rPr lang="en-US" sz="3200" dirty="0" err="1">
                <a:solidFill>
                  <a:srgbClr val="C00000"/>
                </a:solidFill>
              </a:rPr>
              <a:t>masyarakat</a:t>
            </a:r>
            <a:r>
              <a:rPr lang="en-US" sz="3200" dirty="0">
                <a:solidFill>
                  <a:srgbClr val="C00000"/>
                </a:solidFill>
              </a:rPr>
              <a:t> </a:t>
            </a:r>
            <a:r>
              <a:rPr lang="en-US" sz="3200" dirty="0" err="1"/>
              <a:t>tidak</a:t>
            </a:r>
            <a:r>
              <a:rPr lang="en-US" sz="3200" dirty="0"/>
              <a:t> </a:t>
            </a:r>
            <a:r>
              <a:rPr lang="en-US" sz="3200" dirty="0" err="1"/>
              <a:t>secara</a:t>
            </a:r>
            <a:r>
              <a:rPr lang="en-US" sz="3200" dirty="0"/>
              <a:t> </a:t>
            </a:r>
            <a:r>
              <a:rPr lang="en-US" sz="3200" dirty="0" err="1"/>
              <a:t>langsung</a:t>
            </a:r>
            <a:r>
              <a:rPr lang="en-US" sz="3200" dirty="0"/>
              <a:t> </a:t>
            </a:r>
            <a:r>
              <a:rPr lang="en-US" sz="3200" dirty="0" err="1"/>
              <a:t>bisa</a:t>
            </a:r>
            <a:r>
              <a:rPr lang="en-US" sz="3200" dirty="0"/>
              <a:t> </a:t>
            </a:r>
            <a:r>
              <a:rPr lang="en-US" sz="3200" dirty="0" err="1"/>
              <a:t>diukur</a:t>
            </a:r>
            <a:r>
              <a:rPr lang="en-US" sz="3200" dirty="0"/>
              <a:t>, </a:t>
            </a:r>
            <a:r>
              <a:rPr lang="en-US" sz="3200" dirty="0" err="1"/>
              <a:t>karena</a:t>
            </a:r>
            <a:r>
              <a:rPr lang="en-US" sz="3200" dirty="0"/>
              <a:t> </a:t>
            </a:r>
            <a:r>
              <a:rPr lang="en-US" sz="3200" dirty="0" err="1"/>
              <a:t>itu</a:t>
            </a:r>
            <a:r>
              <a:rPr lang="en-US" sz="3200" dirty="0"/>
              <a:t> </a:t>
            </a:r>
            <a:r>
              <a:rPr lang="en-US" sz="3200" dirty="0" err="1"/>
              <a:t>tidak</a:t>
            </a:r>
            <a:r>
              <a:rPr lang="en-US" sz="3200" dirty="0"/>
              <a:t> </a:t>
            </a:r>
            <a:r>
              <a:rPr lang="en-US" sz="3200" dirty="0" err="1"/>
              <a:t>dimasukkan</a:t>
            </a:r>
            <a:r>
              <a:rPr lang="en-US" sz="3200" dirty="0"/>
              <a:t> </a:t>
            </a:r>
            <a:r>
              <a:rPr lang="en-US" sz="3200" dirty="0" err="1"/>
              <a:t>ke</a:t>
            </a:r>
            <a:r>
              <a:rPr lang="en-US" sz="3200" dirty="0"/>
              <a:t> </a:t>
            </a:r>
            <a:r>
              <a:rPr lang="en-US" sz="3200" dirty="0" err="1"/>
              <a:t>tujuan</a:t>
            </a:r>
            <a:r>
              <a:rPr lang="en-US" sz="3200" dirty="0"/>
              <a:t>, </a:t>
            </a:r>
            <a:r>
              <a:rPr lang="en-US" sz="3200" dirty="0" err="1"/>
              <a:t>tapi</a:t>
            </a:r>
            <a:r>
              <a:rPr lang="en-US" sz="3200" dirty="0"/>
              <a:t> </a:t>
            </a:r>
            <a:r>
              <a:rPr lang="en-US" sz="3200" dirty="0" err="1"/>
              <a:t>ke</a:t>
            </a:r>
            <a:r>
              <a:rPr lang="en-US" sz="3200" dirty="0"/>
              <a:t> </a:t>
            </a:r>
            <a:r>
              <a:rPr lang="en-US" sz="3200" dirty="0" err="1"/>
              <a:t>manfaat</a:t>
            </a:r>
            <a:r>
              <a:rPr lang="en-US" sz="3200" dirty="0"/>
              <a:t> </a:t>
            </a:r>
            <a:r>
              <a:rPr lang="en-US" sz="3200" dirty="0" err="1"/>
              <a:t>penelitian</a:t>
            </a:r>
            <a:endParaRPr lang="en-US" sz="3200" dirty="0"/>
          </a:p>
          <a:p>
            <a:endParaRPr lang="en-US" sz="3200" dirty="0"/>
          </a:p>
          <a:p>
            <a:endParaRPr lang="en-US" sz="3200" dirty="0"/>
          </a:p>
        </p:txBody>
      </p:sp>
      <p:sp>
        <p:nvSpPr>
          <p:cNvPr id="2" name="Title 1"/>
          <p:cNvSpPr>
            <a:spLocks noGrp="1"/>
          </p:cNvSpPr>
          <p:nvPr>
            <p:ph type="title"/>
          </p:nvPr>
        </p:nvSpPr>
        <p:spPr/>
        <p:txBody>
          <a:bodyPr/>
          <a:lstStyle/>
          <a:p>
            <a:r>
              <a:rPr lang="en-US" dirty="0" err="1"/>
              <a:t>Beberapa</a:t>
            </a:r>
            <a:r>
              <a:rPr lang="en-US" dirty="0"/>
              <a:t> </a:t>
            </a:r>
            <a:r>
              <a:rPr lang="en-US" dirty="0" err="1"/>
              <a:t>Kesalahan</a:t>
            </a:r>
            <a:r>
              <a:rPr lang="en-US" dirty="0"/>
              <a:t> </a:t>
            </a:r>
            <a:r>
              <a:rPr lang="en-US" dirty="0" err="1"/>
              <a:t>Pemahaman</a:t>
            </a:r>
            <a:endParaRPr lang="id-ID" dirty="0"/>
          </a:p>
        </p:txBody>
      </p:sp>
      <p:sp>
        <p:nvSpPr>
          <p:cNvPr id="4" name="Slide Number Placeholder 3">
            <a:extLst>
              <a:ext uri="{FF2B5EF4-FFF2-40B4-BE49-F238E27FC236}">
                <a16:creationId xmlns:a16="http://schemas.microsoft.com/office/drawing/2014/main" id="{95453572-39E7-435B-BA54-0A5A7897924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16</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6248349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497" y="1066800"/>
            <a:ext cx="8040103" cy="5486400"/>
          </a:xfrm>
        </p:spPr>
        <p:txBody>
          <a:bodyPr>
            <a:normAutofit lnSpcReduction="10000"/>
          </a:bodyPr>
          <a:lstStyle/>
          <a:p>
            <a:r>
              <a:rPr lang="id-ID" dirty="0"/>
              <a:t>Technical Paper:</a:t>
            </a:r>
          </a:p>
          <a:p>
            <a:pPr lvl="1"/>
            <a:r>
              <a:rPr lang="id-ID" sz="2400" dirty="0"/>
              <a:t>Judul: </a:t>
            </a:r>
            <a:r>
              <a:rPr lang="en-US" dirty="0">
                <a:solidFill>
                  <a:srgbClr val="C00000"/>
                </a:solidFill>
              </a:rPr>
              <a:t>Penerapan </a:t>
            </a:r>
            <a:r>
              <a:rPr lang="en-US" dirty="0" err="1">
                <a:solidFill>
                  <a:srgbClr val="C00000"/>
                </a:solidFill>
              </a:rPr>
              <a:t>Metode</a:t>
            </a:r>
            <a:r>
              <a:rPr lang="en-US" dirty="0">
                <a:solidFill>
                  <a:srgbClr val="C00000"/>
                </a:solidFill>
              </a:rPr>
              <a:t> Average Gain, Threshold Pruning </a:t>
            </a:r>
            <a:r>
              <a:rPr lang="en-US" dirty="0" err="1">
                <a:solidFill>
                  <a:srgbClr val="C00000"/>
                </a:solidFill>
              </a:rPr>
              <a:t>dan</a:t>
            </a:r>
            <a:r>
              <a:rPr lang="en-US" dirty="0">
                <a:solidFill>
                  <a:srgbClr val="C00000"/>
                </a:solidFill>
              </a:rPr>
              <a:t> Cost Complexity Pruning </a:t>
            </a:r>
            <a:r>
              <a:rPr lang="en-US" dirty="0" err="1">
                <a:solidFill>
                  <a:srgbClr val="C00000"/>
                </a:solidFill>
              </a:rPr>
              <a:t>untuk</a:t>
            </a:r>
            <a:r>
              <a:rPr lang="en-US" dirty="0">
                <a:solidFill>
                  <a:srgbClr val="C00000"/>
                </a:solidFill>
              </a:rPr>
              <a:t> Split </a:t>
            </a:r>
            <a:r>
              <a:rPr lang="en-US" dirty="0" err="1">
                <a:solidFill>
                  <a:srgbClr val="C00000"/>
                </a:solidFill>
              </a:rPr>
              <a:t>Atribut</a:t>
            </a:r>
            <a:r>
              <a:rPr lang="en-US" dirty="0">
                <a:solidFill>
                  <a:srgbClr val="C00000"/>
                </a:solidFill>
              </a:rPr>
              <a:t> </a:t>
            </a:r>
            <a:r>
              <a:rPr lang="en-US" dirty="0" err="1">
                <a:solidFill>
                  <a:srgbClr val="C00000"/>
                </a:solidFill>
              </a:rPr>
              <a:t>pada</a:t>
            </a:r>
            <a:r>
              <a:rPr lang="en-US" dirty="0">
                <a:solidFill>
                  <a:srgbClr val="C00000"/>
                </a:solidFill>
              </a:rPr>
              <a:t> </a:t>
            </a:r>
            <a:r>
              <a:rPr lang="en-US" dirty="0" err="1">
                <a:solidFill>
                  <a:srgbClr val="C00000"/>
                </a:solidFill>
              </a:rPr>
              <a:t>Algoritma</a:t>
            </a:r>
            <a:r>
              <a:rPr lang="en-US" dirty="0">
                <a:solidFill>
                  <a:srgbClr val="C00000"/>
                </a:solidFill>
              </a:rPr>
              <a:t> C4.5</a:t>
            </a:r>
          </a:p>
          <a:p>
            <a:pPr lvl="1"/>
            <a:r>
              <a:rPr lang="id-ID" sz="2400" dirty="0" err="1"/>
              <a:t>Author</a:t>
            </a:r>
            <a:r>
              <a:rPr lang="id-ID" sz="2400" dirty="0"/>
              <a:t>: </a:t>
            </a:r>
            <a:r>
              <a:rPr lang="en-US" dirty="0"/>
              <a:t>Erna </a:t>
            </a:r>
            <a:r>
              <a:rPr lang="en-US" dirty="0" err="1"/>
              <a:t>Rahayu</a:t>
            </a:r>
            <a:r>
              <a:rPr lang="en-US" dirty="0"/>
              <a:t> </a:t>
            </a:r>
            <a:r>
              <a:rPr lang="en-US" dirty="0" err="1"/>
              <a:t>dan</a:t>
            </a:r>
            <a:r>
              <a:rPr lang="en-US" dirty="0"/>
              <a:t> Romi Satria Wahono</a:t>
            </a:r>
          </a:p>
          <a:p>
            <a:pPr lvl="1"/>
            <a:r>
              <a:rPr lang="id-ID" sz="2400" dirty="0" err="1"/>
              <a:t>Publications</a:t>
            </a:r>
            <a:r>
              <a:rPr lang="id-ID" sz="2400" dirty="0"/>
              <a:t>: </a:t>
            </a:r>
            <a:r>
              <a:rPr lang="en-US" dirty="0"/>
              <a:t>Journal of Intelligent Systems, Vol. 1, No. 2, December 2015</a:t>
            </a:r>
          </a:p>
          <a:p>
            <a:pPr lvl="1"/>
            <a:r>
              <a:rPr lang="en-US" dirty="0"/>
              <a:t>Download: </a:t>
            </a:r>
            <a:r>
              <a:rPr lang="en-US" sz="2000" b="1" dirty="0">
                <a:solidFill>
                  <a:srgbClr val="0070C0"/>
                </a:solidFill>
              </a:rPr>
              <a:t>http://romisatriawahono.net/lecture/rm/paper/</a:t>
            </a:r>
            <a:endParaRPr lang="en-US" sz="2000" b="1" dirty="0"/>
          </a:p>
          <a:p>
            <a:pPr lvl="1"/>
            <a:endParaRPr lang="id-ID" sz="2200" i="1" dirty="0">
              <a:solidFill>
                <a:srgbClr val="C00000"/>
              </a:solidFill>
            </a:endParaRPr>
          </a:p>
          <a:p>
            <a:r>
              <a:rPr lang="id-ID" dirty="0"/>
              <a:t>Tugas</a:t>
            </a:r>
            <a:r>
              <a:rPr lang="en-US" dirty="0"/>
              <a:t>:</a:t>
            </a:r>
            <a:endParaRPr lang="id-ID" dirty="0"/>
          </a:p>
          <a:p>
            <a:pPr marL="457200" lvl="1" indent="0">
              <a:buNone/>
            </a:pPr>
            <a:r>
              <a:rPr lang="id-ID" sz="2400" dirty="0"/>
              <a:t>Pahami dan rangkumkan paper di atas dalam </a:t>
            </a:r>
            <a:r>
              <a:rPr lang="en-US" dirty="0"/>
              <a:t>3</a:t>
            </a:r>
            <a:r>
              <a:rPr lang="id-ID" sz="2400" dirty="0"/>
              <a:t> slide:</a:t>
            </a:r>
          </a:p>
          <a:p>
            <a:pPr marL="1263650" lvl="2" indent="-514350">
              <a:buFont typeface="+mj-lt"/>
              <a:buAutoNum type="arabicPeriod"/>
            </a:pPr>
            <a:r>
              <a:rPr lang="en-US" sz="2400" dirty="0">
                <a:solidFill>
                  <a:srgbClr val="C00000"/>
                </a:solidFill>
              </a:rPr>
              <a:t>M</a:t>
            </a:r>
            <a:r>
              <a:rPr lang="id-ID" sz="2400" dirty="0">
                <a:solidFill>
                  <a:srgbClr val="C00000"/>
                </a:solidFill>
              </a:rPr>
              <a:t>asalah penelitian</a:t>
            </a:r>
          </a:p>
          <a:p>
            <a:pPr marL="1263650" lvl="2" indent="-514350">
              <a:buFont typeface="+mj-lt"/>
              <a:buAutoNum type="arabicPeriod"/>
            </a:pPr>
            <a:r>
              <a:rPr lang="id-ID" sz="2400" dirty="0">
                <a:solidFill>
                  <a:srgbClr val="C00000"/>
                </a:solidFill>
              </a:rPr>
              <a:t>Metode-metode yang ada (State-</a:t>
            </a:r>
            <a:r>
              <a:rPr lang="id-ID" sz="2400" dirty="0" err="1">
                <a:solidFill>
                  <a:srgbClr val="C00000"/>
                </a:solidFill>
              </a:rPr>
              <a:t>of</a:t>
            </a:r>
            <a:r>
              <a:rPr lang="id-ID" sz="2400" dirty="0">
                <a:solidFill>
                  <a:srgbClr val="C00000"/>
                </a:solidFill>
              </a:rPr>
              <a:t>-</a:t>
            </a:r>
            <a:r>
              <a:rPr lang="id-ID" sz="2400" dirty="0" err="1">
                <a:solidFill>
                  <a:srgbClr val="C00000"/>
                </a:solidFill>
              </a:rPr>
              <a:t>the-art</a:t>
            </a:r>
            <a:r>
              <a:rPr lang="id-ID" sz="2400" dirty="0">
                <a:solidFill>
                  <a:srgbClr val="C00000"/>
                </a:solidFill>
              </a:rPr>
              <a:t> </a:t>
            </a:r>
            <a:r>
              <a:rPr lang="id-ID" sz="2400" dirty="0" err="1">
                <a:solidFill>
                  <a:srgbClr val="C00000"/>
                </a:solidFill>
              </a:rPr>
              <a:t>Method</a:t>
            </a:r>
            <a:r>
              <a:rPr lang="id-ID" sz="2400" dirty="0">
                <a:solidFill>
                  <a:srgbClr val="C00000"/>
                </a:solidFill>
              </a:rPr>
              <a:t>)</a:t>
            </a:r>
          </a:p>
          <a:p>
            <a:pPr marL="1263650" lvl="2" indent="-514350">
              <a:buFont typeface="+mj-lt"/>
              <a:buAutoNum type="arabicPeriod"/>
            </a:pPr>
            <a:r>
              <a:rPr lang="id-ID" sz="2400" dirty="0">
                <a:solidFill>
                  <a:srgbClr val="C00000"/>
                </a:solidFill>
              </a:rPr>
              <a:t>Metode yang diusulkan</a:t>
            </a:r>
          </a:p>
          <a:p>
            <a:pPr marL="1263650" lvl="2" indent="-514350">
              <a:buFont typeface="+mj-lt"/>
              <a:buAutoNum type="arabicPeriod"/>
            </a:pPr>
            <a:r>
              <a:rPr lang="id-ID" sz="2400" dirty="0">
                <a:solidFill>
                  <a:srgbClr val="C00000"/>
                </a:solidFill>
              </a:rPr>
              <a:t>Metode pengukuran penelitian</a:t>
            </a:r>
          </a:p>
        </p:txBody>
      </p:sp>
      <p:sp>
        <p:nvSpPr>
          <p:cNvPr id="2" name="Title 1"/>
          <p:cNvSpPr>
            <a:spLocks noGrp="1"/>
          </p:cNvSpPr>
          <p:nvPr>
            <p:ph type="title"/>
          </p:nvPr>
        </p:nvSpPr>
        <p:spPr>
          <a:xfrm>
            <a:off x="609600" y="152400"/>
            <a:ext cx="8789988" cy="647700"/>
          </a:xfrm>
        </p:spPr>
        <p:txBody>
          <a:bodyPr/>
          <a:lstStyle/>
          <a:p>
            <a:r>
              <a:rPr lang="id-ID" sz="3800" dirty="0"/>
              <a:t>Latihan </a:t>
            </a:r>
            <a:r>
              <a:rPr lang="en-US" sz="3800" dirty="0" err="1"/>
              <a:t>Mer</a:t>
            </a:r>
            <a:r>
              <a:rPr lang="id-ID" sz="3800" dirty="0"/>
              <a:t>eview Paper</a:t>
            </a:r>
            <a:endParaRPr lang="en-US" sz="3800" dirty="0"/>
          </a:p>
        </p:txBody>
      </p:sp>
      <p:sp>
        <p:nvSpPr>
          <p:cNvPr id="4" name="Slide Number Placeholder 3">
            <a:extLst>
              <a:ext uri="{FF2B5EF4-FFF2-40B4-BE49-F238E27FC236}">
                <a16:creationId xmlns:a16="http://schemas.microsoft.com/office/drawing/2014/main" id="{58715095-D84B-4E2C-A9AC-0DEB45580C5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160</a:t>
            </a:fld>
            <a:endParaRPr lang="en-US">
              <a:solidFill>
                <a:prstClr val="black">
                  <a:tint val="75000"/>
                </a:prstClr>
              </a:solidFill>
            </a:endParaRPr>
          </a:p>
        </p:txBody>
      </p:sp>
    </p:spTree>
    <p:extLst>
      <p:ext uri="{BB962C8B-B14F-4D97-AF65-F5344CB8AC3E}">
        <p14:creationId xmlns:p14="http://schemas.microsoft.com/office/powerpoint/2010/main" val="35509549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553450" cy="5257800"/>
          </a:xfrm>
        </p:spPr>
        <p:txBody>
          <a:bodyPr>
            <a:normAutofit/>
          </a:bodyPr>
          <a:lstStyle/>
          <a:p>
            <a:r>
              <a:rPr lang="id-ID" dirty="0"/>
              <a:t>Technical Paper:</a:t>
            </a:r>
          </a:p>
          <a:p>
            <a:pPr lvl="1"/>
            <a:r>
              <a:rPr lang="id-ID" sz="2400" dirty="0"/>
              <a:t>Judul: </a:t>
            </a:r>
            <a:r>
              <a:rPr lang="en-US" sz="2400" dirty="0">
                <a:solidFill>
                  <a:srgbClr val="C00000"/>
                </a:solidFill>
              </a:rPr>
              <a:t>Genetic Feature Selection for Software Defect Prediction</a:t>
            </a:r>
            <a:endParaRPr lang="id-ID" sz="2400" dirty="0">
              <a:solidFill>
                <a:srgbClr val="C00000"/>
              </a:solidFill>
            </a:endParaRPr>
          </a:p>
          <a:p>
            <a:pPr lvl="1"/>
            <a:r>
              <a:rPr lang="id-ID" sz="2400" dirty="0"/>
              <a:t>Author: </a:t>
            </a:r>
            <a:r>
              <a:rPr lang="en-US" sz="2400" dirty="0"/>
              <a:t>Romi Satria Wahono and </a:t>
            </a:r>
            <a:r>
              <a:rPr lang="en-US" sz="2400" dirty="0" err="1"/>
              <a:t>Nanna</a:t>
            </a:r>
            <a:r>
              <a:rPr lang="en-US" sz="2400" dirty="0"/>
              <a:t> </a:t>
            </a:r>
            <a:r>
              <a:rPr lang="en-US" sz="2400" dirty="0" err="1"/>
              <a:t>Suryana</a:t>
            </a:r>
            <a:r>
              <a:rPr lang="en-US" sz="2400" dirty="0"/>
              <a:t> Herman</a:t>
            </a:r>
            <a:endParaRPr lang="id-ID" sz="2400" dirty="0"/>
          </a:p>
          <a:p>
            <a:pPr lvl="1"/>
            <a:r>
              <a:rPr lang="id-ID" sz="2400" dirty="0"/>
              <a:t>Publications: </a:t>
            </a:r>
            <a:r>
              <a:rPr lang="en-US" sz="2400" dirty="0"/>
              <a:t>Advanced Science Letters, </a:t>
            </a:r>
            <a:r>
              <a:rPr lang="en-US" sz="2400" dirty="0" err="1"/>
              <a:t>Vol</a:t>
            </a:r>
            <a:r>
              <a:rPr lang="en-US" sz="2400" dirty="0"/>
              <a:t> 20 No 1, 2014</a:t>
            </a:r>
          </a:p>
          <a:p>
            <a:pPr lvl="1"/>
            <a:r>
              <a:rPr lang="en-US" sz="2400" dirty="0"/>
              <a:t>Download: </a:t>
            </a:r>
            <a:r>
              <a:rPr lang="en-US" b="1" dirty="0">
                <a:solidFill>
                  <a:srgbClr val="0070C0"/>
                </a:solidFill>
              </a:rPr>
              <a:t>http://romisatriawahono.net/lecture/rm/paper/</a:t>
            </a:r>
          </a:p>
          <a:p>
            <a:pPr lvl="1"/>
            <a:endParaRPr lang="id-ID" sz="2200" i="1" dirty="0">
              <a:solidFill>
                <a:srgbClr val="C00000"/>
              </a:solidFill>
            </a:endParaRPr>
          </a:p>
          <a:p>
            <a:r>
              <a:rPr lang="id-ID" dirty="0"/>
              <a:t>Tugas</a:t>
            </a:r>
            <a:r>
              <a:rPr lang="en-US" dirty="0"/>
              <a:t>:</a:t>
            </a:r>
            <a:endParaRPr lang="id-ID" dirty="0"/>
          </a:p>
          <a:p>
            <a:pPr marL="457200" lvl="1" indent="0">
              <a:buNone/>
            </a:pPr>
            <a:r>
              <a:rPr lang="id-ID" dirty="0"/>
              <a:t>Pahami dan rangkumkan paper di atas dalam </a:t>
            </a:r>
            <a:r>
              <a:rPr lang="en-US" dirty="0"/>
              <a:t>3</a:t>
            </a:r>
            <a:r>
              <a:rPr lang="id-ID" dirty="0"/>
              <a:t> slide:</a:t>
            </a:r>
          </a:p>
          <a:p>
            <a:pPr marL="1263650" lvl="2" indent="-514350">
              <a:buFont typeface="+mj-lt"/>
              <a:buAutoNum type="arabicPeriod"/>
            </a:pPr>
            <a:r>
              <a:rPr lang="en-US" sz="2400" dirty="0">
                <a:solidFill>
                  <a:srgbClr val="C00000"/>
                </a:solidFill>
              </a:rPr>
              <a:t>M</a:t>
            </a:r>
            <a:r>
              <a:rPr lang="id-ID" sz="2400" dirty="0">
                <a:solidFill>
                  <a:srgbClr val="C00000"/>
                </a:solidFill>
              </a:rPr>
              <a:t>asalah penelitian</a:t>
            </a:r>
          </a:p>
          <a:p>
            <a:pPr marL="1263650" lvl="2" indent="-514350">
              <a:buFont typeface="+mj-lt"/>
              <a:buAutoNum type="arabicPeriod"/>
            </a:pPr>
            <a:r>
              <a:rPr lang="id-ID" sz="2400" dirty="0">
                <a:solidFill>
                  <a:srgbClr val="C00000"/>
                </a:solidFill>
              </a:rPr>
              <a:t>Metode-metode yang ada (State-</a:t>
            </a:r>
            <a:r>
              <a:rPr lang="id-ID" sz="2400" dirty="0" err="1">
                <a:solidFill>
                  <a:srgbClr val="C00000"/>
                </a:solidFill>
              </a:rPr>
              <a:t>of</a:t>
            </a:r>
            <a:r>
              <a:rPr lang="id-ID" sz="2400" dirty="0">
                <a:solidFill>
                  <a:srgbClr val="C00000"/>
                </a:solidFill>
              </a:rPr>
              <a:t>-</a:t>
            </a:r>
            <a:r>
              <a:rPr lang="id-ID" sz="2400" dirty="0" err="1">
                <a:solidFill>
                  <a:srgbClr val="C00000"/>
                </a:solidFill>
              </a:rPr>
              <a:t>the-art</a:t>
            </a:r>
            <a:r>
              <a:rPr lang="id-ID" sz="2400" dirty="0">
                <a:solidFill>
                  <a:srgbClr val="C00000"/>
                </a:solidFill>
              </a:rPr>
              <a:t> </a:t>
            </a:r>
            <a:r>
              <a:rPr lang="id-ID" sz="2400" dirty="0" err="1">
                <a:solidFill>
                  <a:srgbClr val="C00000"/>
                </a:solidFill>
              </a:rPr>
              <a:t>Method</a:t>
            </a:r>
            <a:r>
              <a:rPr lang="id-ID" sz="2400" dirty="0">
                <a:solidFill>
                  <a:srgbClr val="C00000"/>
                </a:solidFill>
              </a:rPr>
              <a:t>)</a:t>
            </a:r>
          </a:p>
          <a:p>
            <a:pPr marL="1263650" lvl="2" indent="-514350">
              <a:buFont typeface="+mj-lt"/>
              <a:buAutoNum type="arabicPeriod"/>
            </a:pPr>
            <a:r>
              <a:rPr lang="id-ID" sz="2400" dirty="0">
                <a:solidFill>
                  <a:srgbClr val="C00000"/>
                </a:solidFill>
              </a:rPr>
              <a:t>Metode yang diusulkan</a:t>
            </a:r>
          </a:p>
          <a:p>
            <a:pPr marL="1263650" lvl="2" indent="-514350">
              <a:buFont typeface="+mj-lt"/>
              <a:buAutoNum type="arabicPeriod"/>
            </a:pPr>
            <a:r>
              <a:rPr lang="id-ID" sz="2400" dirty="0">
                <a:solidFill>
                  <a:srgbClr val="C00000"/>
                </a:solidFill>
              </a:rPr>
              <a:t>Metode pengukuran penelitian</a:t>
            </a:r>
          </a:p>
        </p:txBody>
      </p:sp>
      <p:sp>
        <p:nvSpPr>
          <p:cNvPr id="2" name="Title 1"/>
          <p:cNvSpPr>
            <a:spLocks noGrp="1"/>
          </p:cNvSpPr>
          <p:nvPr>
            <p:ph type="title"/>
          </p:nvPr>
        </p:nvSpPr>
        <p:spPr>
          <a:xfrm>
            <a:off x="609600" y="190500"/>
            <a:ext cx="8789988" cy="647700"/>
          </a:xfrm>
        </p:spPr>
        <p:txBody>
          <a:bodyPr/>
          <a:lstStyle/>
          <a:p>
            <a:r>
              <a:rPr lang="id-ID" sz="3800" dirty="0"/>
              <a:t>Latihan </a:t>
            </a:r>
            <a:r>
              <a:rPr lang="en-US" sz="3800" dirty="0" err="1"/>
              <a:t>Mer</a:t>
            </a:r>
            <a:r>
              <a:rPr lang="id-ID" sz="3800" dirty="0"/>
              <a:t>eview Paper</a:t>
            </a:r>
            <a:endParaRPr lang="en-US" sz="3800" dirty="0"/>
          </a:p>
        </p:txBody>
      </p:sp>
      <p:sp>
        <p:nvSpPr>
          <p:cNvPr id="4" name="Slide Number Placeholder 3">
            <a:extLst>
              <a:ext uri="{FF2B5EF4-FFF2-40B4-BE49-F238E27FC236}">
                <a16:creationId xmlns:a16="http://schemas.microsoft.com/office/drawing/2014/main" id="{4CDD7F9F-1D23-4ABF-BDAE-A4092F186A3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161</a:t>
            </a:fld>
            <a:endParaRPr lang="en-US">
              <a:solidFill>
                <a:prstClr val="black">
                  <a:tint val="75000"/>
                </a:prstClr>
              </a:solidFill>
            </a:endParaRPr>
          </a:p>
        </p:txBody>
      </p:sp>
    </p:spTree>
    <p:extLst>
      <p:ext uri="{BB962C8B-B14F-4D97-AF65-F5344CB8AC3E}">
        <p14:creationId xmlns:p14="http://schemas.microsoft.com/office/powerpoint/2010/main" val="29378867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8229600" cy="5334000"/>
          </a:xfrm>
        </p:spPr>
        <p:txBody>
          <a:bodyPr>
            <a:normAutofit fontScale="92500" lnSpcReduction="10000"/>
          </a:bodyPr>
          <a:lstStyle/>
          <a:p>
            <a:r>
              <a:rPr lang="id-ID" dirty="0"/>
              <a:t>Technical Paper:</a:t>
            </a:r>
          </a:p>
          <a:p>
            <a:pPr lvl="1"/>
            <a:r>
              <a:rPr lang="id-ID" sz="2400" dirty="0"/>
              <a:t>Judul: </a:t>
            </a:r>
            <a:r>
              <a:rPr lang="en-US" dirty="0">
                <a:solidFill>
                  <a:srgbClr val="C00000"/>
                </a:solidFill>
              </a:rPr>
              <a:t>Particle swarm optimization for parameter determination and feature selection of support vector machines</a:t>
            </a:r>
          </a:p>
          <a:p>
            <a:pPr lvl="1"/>
            <a:r>
              <a:rPr lang="id-ID" sz="2400" dirty="0"/>
              <a:t>Author: </a:t>
            </a:r>
            <a:r>
              <a:rPr lang="en-US" dirty="0"/>
              <a:t>Shih-Wei Lin, </a:t>
            </a:r>
            <a:r>
              <a:rPr lang="en-US" dirty="0" err="1"/>
              <a:t>Kuo-Ching</a:t>
            </a:r>
            <a:r>
              <a:rPr lang="en-US" dirty="0"/>
              <a:t> Ying, Shih-</a:t>
            </a:r>
            <a:r>
              <a:rPr lang="en-US" dirty="0" err="1"/>
              <a:t>Chieh</a:t>
            </a:r>
            <a:r>
              <a:rPr lang="en-US" dirty="0"/>
              <a:t> Chen, and </a:t>
            </a:r>
            <a:r>
              <a:rPr lang="en-US" dirty="0" err="1"/>
              <a:t>Zne</a:t>
            </a:r>
            <a:r>
              <a:rPr lang="en-US" dirty="0"/>
              <a:t>-Jung Lee</a:t>
            </a:r>
            <a:endParaRPr lang="id-ID" sz="2400" dirty="0"/>
          </a:p>
          <a:p>
            <a:pPr lvl="1"/>
            <a:r>
              <a:rPr lang="id-ID" sz="2400" dirty="0"/>
              <a:t>Publications: </a:t>
            </a:r>
            <a:r>
              <a:rPr lang="en-US" dirty="0"/>
              <a:t>Expert Systems with Applications 35 (2008) 1817–1824</a:t>
            </a:r>
            <a:endParaRPr lang="en-US" sz="2400" dirty="0"/>
          </a:p>
          <a:p>
            <a:pPr lvl="1"/>
            <a:r>
              <a:rPr lang="en-US" sz="2400" dirty="0"/>
              <a:t>Download: </a:t>
            </a:r>
            <a:r>
              <a:rPr lang="en-US" b="1" dirty="0">
                <a:solidFill>
                  <a:srgbClr val="0070C0"/>
                </a:solidFill>
              </a:rPr>
              <a:t>http://romisatriawahono.net/lecture/rm/paper/</a:t>
            </a:r>
          </a:p>
          <a:p>
            <a:pPr marL="457200" lvl="1" indent="0">
              <a:buNone/>
            </a:pPr>
            <a:endParaRPr lang="en-US" b="1" dirty="0">
              <a:solidFill>
                <a:srgbClr val="0070C0"/>
              </a:solidFill>
            </a:endParaRPr>
          </a:p>
          <a:p>
            <a:r>
              <a:rPr lang="id-ID" dirty="0"/>
              <a:t>Tugas</a:t>
            </a:r>
            <a:r>
              <a:rPr lang="en-US" dirty="0"/>
              <a:t>:</a:t>
            </a:r>
            <a:br>
              <a:rPr lang="en-US" dirty="0"/>
            </a:br>
            <a:r>
              <a:rPr lang="id-ID" dirty="0"/>
              <a:t>Pahami dan rangkumkan paper di atas dalam </a:t>
            </a:r>
            <a:r>
              <a:rPr lang="en-US" dirty="0"/>
              <a:t>3</a:t>
            </a:r>
            <a:r>
              <a:rPr lang="id-ID" dirty="0"/>
              <a:t> slide:</a:t>
            </a:r>
          </a:p>
          <a:p>
            <a:pPr marL="1263650" lvl="2" indent="-514350">
              <a:buFont typeface="+mj-lt"/>
              <a:buAutoNum type="arabicPeriod"/>
            </a:pPr>
            <a:r>
              <a:rPr lang="en-US" sz="2400" dirty="0">
                <a:solidFill>
                  <a:srgbClr val="C00000"/>
                </a:solidFill>
              </a:rPr>
              <a:t>M</a:t>
            </a:r>
            <a:r>
              <a:rPr lang="id-ID" sz="2400" dirty="0">
                <a:solidFill>
                  <a:srgbClr val="C00000"/>
                </a:solidFill>
              </a:rPr>
              <a:t>asalah penelitian</a:t>
            </a:r>
          </a:p>
          <a:p>
            <a:pPr marL="1263650" lvl="2" indent="-514350">
              <a:buFont typeface="+mj-lt"/>
              <a:buAutoNum type="arabicPeriod"/>
            </a:pPr>
            <a:r>
              <a:rPr lang="id-ID" sz="2400" dirty="0">
                <a:solidFill>
                  <a:srgbClr val="C00000"/>
                </a:solidFill>
              </a:rPr>
              <a:t>Metode-metode yang ada (State-</a:t>
            </a:r>
            <a:r>
              <a:rPr lang="id-ID" sz="2400" dirty="0" err="1">
                <a:solidFill>
                  <a:srgbClr val="C00000"/>
                </a:solidFill>
              </a:rPr>
              <a:t>of</a:t>
            </a:r>
            <a:r>
              <a:rPr lang="id-ID" sz="2400" dirty="0">
                <a:solidFill>
                  <a:srgbClr val="C00000"/>
                </a:solidFill>
              </a:rPr>
              <a:t>-</a:t>
            </a:r>
            <a:r>
              <a:rPr lang="id-ID" sz="2400" dirty="0" err="1">
                <a:solidFill>
                  <a:srgbClr val="C00000"/>
                </a:solidFill>
              </a:rPr>
              <a:t>the-art</a:t>
            </a:r>
            <a:r>
              <a:rPr lang="id-ID" sz="2400" dirty="0">
                <a:solidFill>
                  <a:srgbClr val="C00000"/>
                </a:solidFill>
              </a:rPr>
              <a:t> </a:t>
            </a:r>
            <a:r>
              <a:rPr lang="id-ID" sz="2400" dirty="0" err="1">
                <a:solidFill>
                  <a:srgbClr val="C00000"/>
                </a:solidFill>
              </a:rPr>
              <a:t>Method</a:t>
            </a:r>
            <a:r>
              <a:rPr lang="id-ID" sz="2400" dirty="0">
                <a:solidFill>
                  <a:srgbClr val="C00000"/>
                </a:solidFill>
              </a:rPr>
              <a:t>)</a:t>
            </a:r>
          </a:p>
          <a:p>
            <a:pPr marL="1263650" lvl="2" indent="-514350">
              <a:buFont typeface="+mj-lt"/>
              <a:buAutoNum type="arabicPeriod"/>
            </a:pPr>
            <a:r>
              <a:rPr lang="id-ID" sz="2400" dirty="0">
                <a:solidFill>
                  <a:srgbClr val="C00000"/>
                </a:solidFill>
              </a:rPr>
              <a:t>Metode yang diusulkan</a:t>
            </a:r>
          </a:p>
          <a:p>
            <a:pPr marL="1263650" lvl="2" indent="-514350">
              <a:buFont typeface="+mj-lt"/>
              <a:buAutoNum type="arabicPeriod"/>
            </a:pPr>
            <a:r>
              <a:rPr lang="id-ID" sz="2400" dirty="0">
                <a:solidFill>
                  <a:srgbClr val="C00000"/>
                </a:solidFill>
              </a:rPr>
              <a:t>Metode pengukuran penelitian</a:t>
            </a:r>
          </a:p>
        </p:txBody>
      </p:sp>
      <p:sp>
        <p:nvSpPr>
          <p:cNvPr id="2" name="Title 1"/>
          <p:cNvSpPr>
            <a:spLocks noGrp="1"/>
          </p:cNvSpPr>
          <p:nvPr>
            <p:ph type="title"/>
          </p:nvPr>
        </p:nvSpPr>
        <p:spPr>
          <a:xfrm>
            <a:off x="609600" y="152400"/>
            <a:ext cx="8789988" cy="647700"/>
          </a:xfrm>
        </p:spPr>
        <p:txBody>
          <a:bodyPr/>
          <a:lstStyle/>
          <a:p>
            <a:r>
              <a:rPr lang="id-ID" sz="3800" dirty="0"/>
              <a:t>Latihan </a:t>
            </a:r>
            <a:r>
              <a:rPr lang="en-US" sz="3800" dirty="0" err="1"/>
              <a:t>Mer</a:t>
            </a:r>
            <a:r>
              <a:rPr lang="id-ID" sz="3800" dirty="0"/>
              <a:t>eview Paper</a:t>
            </a:r>
            <a:endParaRPr lang="en-US" sz="3800" dirty="0"/>
          </a:p>
        </p:txBody>
      </p:sp>
      <p:sp>
        <p:nvSpPr>
          <p:cNvPr id="4" name="Slide Number Placeholder 3">
            <a:extLst>
              <a:ext uri="{FF2B5EF4-FFF2-40B4-BE49-F238E27FC236}">
                <a16:creationId xmlns:a16="http://schemas.microsoft.com/office/drawing/2014/main" id="{B1168F53-8A0A-4DD6-987D-73DE1FD911D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162</a:t>
            </a:fld>
            <a:endParaRPr lang="en-US">
              <a:solidFill>
                <a:prstClr val="black">
                  <a:tint val="75000"/>
                </a:prstClr>
              </a:solidFill>
            </a:endParaRPr>
          </a:p>
        </p:txBody>
      </p:sp>
    </p:spTree>
    <p:extLst>
      <p:ext uri="{BB962C8B-B14F-4D97-AF65-F5344CB8AC3E}">
        <p14:creationId xmlns:p14="http://schemas.microsoft.com/office/powerpoint/2010/main" val="19858858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0391"/>
            <a:ext cx="7886700" cy="647809"/>
          </a:xfrm>
        </p:spPr>
        <p:txBody>
          <a:bodyPr>
            <a:normAutofit/>
          </a:bodyPr>
          <a:lstStyle/>
          <a:p>
            <a:r>
              <a:rPr lang="en-US" dirty="0" err="1"/>
              <a:t>Tugas</a:t>
            </a:r>
            <a:r>
              <a:rPr lang="en-US" dirty="0"/>
              <a:t> </a:t>
            </a:r>
            <a:r>
              <a:rPr lang="en-US" dirty="0" err="1"/>
              <a:t>Mereview</a:t>
            </a:r>
            <a:r>
              <a:rPr lang="en-US" dirty="0"/>
              <a:t> Paper</a:t>
            </a:r>
            <a:endParaRPr lang="id-ID" dirty="0"/>
          </a:p>
        </p:txBody>
      </p:sp>
      <p:sp>
        <p:nvSpPr>
          <p:cNvPr id="5" name="Rectangle 4"/>
          <p:cNvSpPr/>
          <p:nvPr/>
        </p:nvSpPr>
        <p:spPr>
          <a:xfrm>
            <a:off x="127932" y="1066800"/>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effectLst/>
              </a:rPr>
              <a:t>REVIEW PAPER</a:t>
            </a:r>
          </a:p>
          <a:p>
            <a:pPr algn="ctr"/>
            <a:endParaRPr lang="en-US" sz="1000" dirty="0">
              <a:solidFill>
                <a:schemeClr val="tx1"/>
              </a:solidFill>
              <a:effectLst/>
            </a:endParaRPr>
          </a:p>
          <a:p>
            <a:pPr algn="ctr"/>
            <a:endParaRPr lang="en-US" sz="1000" dirty="0">
              <a:solidFill>
                <a:schemeClr val="tx1"/>
              </a:solidFill>
              <a:effectLst/>
            </a:endParaRPr>
          </a:p>
          <a:p>
            <a:pPr algn="ctr"/>
            <a:r>
              <a:rPr lang="en-US" sz="1000" dirty="0" err="1">
                <a:solidFill>
                  <a:schemeClr val="tx1"/>
                </a:solidFill>
                <a:effectLst/>
              </a:rPr>
              <a:t>Penulis</a:t>
            </a:r>
            <a:r>
              <a:rPr lang="en-US" sz="1000" dirty="0">
                <a:solidFill>
                  <a:schemeClr val="tx1"/>
                </a:solidFill>
                <a:effectLst/>
              </a:rPr>
              <a:t>, </a:t>
            </a:r>
            <a:r>
              <a:rPr lang="en-US" sz="1000" dirty="0" err="1">
                <a:solidFill>
                  <a:schemeClr val="tx1"/>
                </a:solidFill>
                <a:effectLst/>
              </a:rPr>
              <a:t>Judul</a:t>
            </a:r>
            <a:r>
              <a:rPr lang="en-US" sz="1000" dirty="0">
                <a:solidFill>
                  <a:schemeClr val="tx1"/>
                </a:solidFill>
                <a:effectLst/>
              </a:rPr>
              <a:t>, </a:t>
            </a:r>
            <a:r>
              <a:rPr lang="en-US" sz="1000" dirty="0" err="1">
                <a:solidFill>
                  <a:schemeClr val="tx1"/>
                </a:solidFill>
                <a:effectLst/>
              </a:rPr>
              <a:t>Jurnal</a:t>
            </a:r>
            <a:r>
              <a:rPr lang="en-US" sz="1000" dirty="0">
                <a:solidFill>
                  <a:schemeClr val="tx1"/>
                </a:solidFill>
                <a:effectLst/>
              </a:rPr>
              <a:t>, </a:t>
            </a:r>
            <a:r>
              <a:rPr lang="en-US" sz="1000" dirty="0" err="1">
                <a:solidFill>
                  <a:schemeClr val="tx1"/>
                </a:solidFill>
                <a:effectLst/>
              </a:rPr>
              <a:t>Tahun</a:t>
            </a:r>
            <a:br>
              <a:rPr lang="en-US" sz="1000" dirty="0">
                <a:solidFill>
                  <a:schemeClr val="tx1"/>
                </a:solidFill>
                <a:effectLst/>
              </a:rPr>
            </a:br>
            <a:endParaRPr lang="en-US" sz="1000" dirty="0">
              <a:solidFill>
                <a:schemeClr val="tx1"/>
              </a:solidFill>
              <a:effectLst/>
            </a:endParaRPr>
          </a:p>
          <a:p>
            <a:pPr algn="ctr"/>
            <a:br>
              <a:rPr lang="en-US" sz="1000" dirty="0">
                <a:solidFill>
                  <a:schemeClr val="tx1"/>
                </a:solidFill>
                <a:effectLst/>
              </a:rPr>
            </a:br>
            <a:r>
              <a:rPr lang="en-US" sz="1000" dirty="0">
                <a:solidFill>
                  <a:schemeClr val="tx1"/>
                </a:solidFill>
                <a:effectLst/>
              </a:rPr>
              <a:t>JIF/SJR: </a:t>
            </a:r>
            <a:endParaRPr lang="id-ID" sz="1000" dirty="0">
              <a:solidFill>
                <a:schemeClr val="tx1"/>
              </a:solidFill>
              <a:effectLst/>
            </a:endParaRPr>
          </a:p>
        </p:txBody>
      </p:sp>
      <p:sp>
        <p:nvSpPr>
          <p:cNvPr id="6" name="Rectangle 5"/>
          <p:cNvSpPr/>
          <p:nvPr/>
        </p:nvSpPr>
        <p:spPr>
          <a:xfrm>
            <a:off x="1637005" y="1066800"/>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LATAR BELAKANG MASALAH</a:t>
            </a:r>
          </a:p>
          <a:p>
            <a:pPr algn="l"/>
            <a:endParaRPr lang="en-US" sz="1000" dirty="0">
              <a:solidFill>
                <a:schemeClr val="tx1"/>
              </a:solidFill>
              <a:effectLst/>
            </a:endParaRPr>
          </a:p>
          <a:p>
            <a:pPr algn="l"/>
            <a:endParaRPr lang="en-US" sz="1000" dirty="0">
              <a:solidFill>
                <a:schemeClr val="tx1"/>
              </a:solidFill>
              <a:effectLst/>
            </a:endParaRPr>
          </a:p>
          <a:p>
            <a:pPr algn="l"/>
            <a:r>
              <a:rPr lang="en-US" sz="700" dirty="0">
                <a:solidFill>
                  <a:schemeClr val="tx1"/>
                </a:solidFill>
                <a:effectLst/>
              </a:rPr>
              <a:t>- </a:t>
            </a:r>
            <a:r>
              <a:rPr lang="en-US" sz="700" dirty="0" err="1">
                <a:solidFill>
                  <a:schemeClr val="tx1"/>
                </a:solidFill>
                <a:effectLst/>
              </a:rPr>
              <a:t>Obyek</a:t>
            </a:r>
            <a:r>
              <a:rPr lang="en-US" sz="700" dirty="0">
                <a:solidFill>
                  <a:schemeClr val="tx1"/>
                </a:solidFill>
                <a:effectLst/>
              </a:rPr>
              <a:t> </a:t>
            </a:r>
            <a:r>
              <a:rPr lang="en-US" sz="700" dirty="0" err="1">
                <a:solidFill>
                  <a:schemeClr val="tx1"/>
                </a:solidFill>
                <a:effectLst/>
              </a:rPr>
              <a:t>Penelitian</a:t>
            </a:r>
            <a:r>
              <a:rPr lang="en-US" sz="700" dirty="0">
                <a:solidFill>
                  <a:schemeClr val="tx1"/>
                </a:solidFill>
                <a:effectLst/>
              </a:rPr>
              <a:t> (</a:t>
            </a:r>
            <a:r>
              <a:rPr lang="en-US" sz="600" dirty="0">
                <a:solidFill>
                  <a:schemeClr val="tx1"/>
                </a:solidFill>
                <a:effectLst/>
              </a:rPr>
              <a:t>What- Why</a:t>
            </a:r>
            <a:r>
              <a:rPr lang="en-US" sz="700" dirty="0">
                <a:solidFill>
                  <a:schemeClr val="tx1"/>
                </a:solidFill>
                <a:effectLst/>
              </a:rPr>
              <a:t>)</a:t>
            </a:r>
          </a:p>
          <a:p>
            <a:pPr algn="l"/>
            <a:r>
              <a:rPr lang="en-US" sz="700" dirty="0">
                <a:solidFill>
                  <a:schemeClr val="tx1"/>
                </a:solidFill>
                <a:effectLst/>
              </a:rPr>
              <a:t>- </a:t>
            </a:r>
            <a:r>
              <a:rPr lang="en-US" sz="700" dirty="0" err="1">
                <a:solidFill>
                  <a:schemeClr val="tx1"/>
                </a:solidFill>
                <a:effectLst/>
              </a:rPr>
              <a:t>Metode-Metode</a:t>
            </a:r>
            <a:r>
              <a:rPr lang="en-US" sz="700" dirty="0">
                <a:solidFill>
                  <a:schemeClr val="tx1"/>
                </a:solidFill>
                <a:effectLst/>
              </a:rPr>
              <a:t> </a:t>
            </a:r>
            <a:r>
              <a:rPr lang="en-US" sz="700" dirty="0" err="1">
                <a:solidFill>
                  <a:schemeClr val="tx1"/>
                </a:solidFill>
                <a:effectLst/>
              </a:rPr>
              <a:t>yg</a:t>
            </a:r>
            <a:r>
              <a:rPr lang="en-US" sz="700" dirty="0">
                <a:solidFill>
                  <a:schemeClr val="tx1"/>
                </a:solidFill>
                <a:effectLst/>
              </a:rPr>
              <a:t> Ada</a:t>
            </a:r>
            <a:br>
              <a:rPr lang="en-US" sz="700" dirty="0">
                <a:solidFill>
                  <a:schemeClr val="tx1"/>
                </a:solidFill>
                <a:effectLst/>
              </a:rPr>
            </a:br>
            <a:r>
              <a:rPr lang="en-US" sz="700" dirty="0">
                <a:solidFill>
                  <a:schemeClr val="tx1"/>
                </a:solidFill>
                <a:effectLst/>
              </a:rPr>
              <a:t>- </a:t>
            </a:r>
            <a:r>
              <a:rPr lang="en-US" sz="700" dirty="0" err="1">
                <a:solidFill>
                  <a:schemeClr val="tx1"/>
                </a:solidFill>
                <a:effectLst/>
              </a:rPr>
              <a:t>Analisis</a:t>
            </a:r>
            <a:r>
              <a:rPr lang="en-US" sz="700" dirty="0">
                <a:solidFill>
                  <a:schemeClr val="tx1"/>
                </a:solidFill>
                <a:effectLst/>
              </a:rPr>
              <a:t> Gap </a:t>
            </a:r>
            <a:r>
              <a:rPr lang="en-US" sz="700" dirty="0" err="1">
                <a:solidFill>
                  <a:schemeClr val="tx1"/>
                </a:solidFill>
                <a:effectLst/>
              </a:rPr>
              <a:t>Metode</a:t>
            </a:r>
            <a:r>
              <a:rPr lang="en-US" sz="700" dirty="0">
                <a:solidFill>
                  <a:schemeClr val="tx1"/>
                </a:solidFill>
                <a:effectLst/>
              </a:rPr>
              <a:t> </a:t>
            </a:r>
            <a:r>
              <a:rPr lang="en-US" sz="700" dirty="0" err="1">
                <a:solidFill>
                  <a:schemeClr val="tx1"/>
                </a:solidFill>
                <a:effectLst/>
              </a:rPr>
              <a:t>yg</a:t>
            </a:r>
            <a:r>
              <a:rPr lang="en-US" sz="700">
                <a:solidFill>
                  <a:schemeClr val="tx1"/>
                </a:solidFill>
                <a:effectLst/>
              </a:rPr>
              <a:t> Ada</a:t>
            </a:r>
            <a:endParaRPr lang="en-US" sz="700" dirty="0">
              <a:solidFill>
                <a:schemeClr val="tx1"/>
              </a:solidFill>
              <a:effectLst/>
            </a:endParaRPr>
          </a:p>
          <a:p>
            <a:pPr algn="l"/>
            <a:endParaRPr lang="en-US" sz="700" dirty="0">
              <a:solidFill>
                <a:schemeClr val="tx1"/>
              </a:solidFill>
              <a:effectLst/>
            </a:endParaRPr>
          </a:p>
          <a:p>
            <a:pPr algn="l"/>
            <a:r>
              <a:rPr lang="en-US" sz="700" dirty="0">
                <a:solidFill>
                  <a:schemeClr val="tx1"/>
                </a:solidFill>
                <a:effectLst/>
              </a:rPr>
              <a:t>- </a:t>
            </a:r>
            <a:r>
              <a:rPr lang="en-US" sz="700" dirty="0" err="1">
                <a:solidFill>
                  <a:schemeClr val="tx1"/>
                </a:solidFill>
                <a:effectLst/>
              </a:rPr>
              <a:t>Rangkum</a:t>
            </a:r>
            <a:br>
              <a:rPr lang="en-US" sz="700" dirty="0">
                <a:solidFill>
                  <a:schemeClr val="tx1"/>
                </a:solidFill>
                <a:effectLst/>
              </a:rPr>
            </a:br>
            <a:r>
              <a:rPr lang="en-US" sz="700" dirty="0">
                <a:solidFill>
                  <a:schemeClr val="tx1"/>
                </a:solidFill>
                <a:effectLst/>
              </a:rPr>
              <a:t>  </a:t>
            </a:r>
            <a:r>
              <a:rPr lang="en-US" sz="700" b="1" dirty="0" err="1">
                <a:solidFill>
                  <a:schemeClr val="tx1"/>
                </a:solidFill>
                <a:effectLst/>
              </a:rPr>
              <a:t>Masalah</a:t>
            </a:r>
            <a:r>
              <a:rPr lang="en-US" sz="700" b="1" dirty="0">
                <a:solidFill>
                  <a:schemeClr val="tx1"/>
                </a:solidFill>
                <a:effectLst/>
              </a:rPr>
              <a:t> </a:t>
            </a:r>
            <a:r>
              <a:rPr lang="en-US" sz="700" b="1" dirty="0" err="1">
                <a:solidFill>
                  <a:schemeClr val="tx1"/>
                </a:solidFill>
                <a:effectLst/>
              </a:rPr>
              <a:t>Penelitian</a:t>
            </a:r>
            <a:endParaRPr lang="en-US" sz="700" dirty="0">
              <a:solidFill>
                <a:schemeClr val="tx1"/>
              </a:solidFill>
              <a:effectLst/>
            </a:endParaRPr>
          </a:p>
          <a:p>
            <a:pPr algn="l"/>
            <a:endParaRPr lang="id-ID" sz="700" dirty="0">
              <a:solidFill>
                <a:schemeClr val="tx1"/>
              </a:solidFill>
              <a:effectLst/>
            </a:endParaRPr>
          </a:p>
        </p:txBody>
      </p:sp>
      <p:sp>
        <p:nvSpPr>
          <p:cNvPr id="7" name="Rectangle 6"/>
          <p:cNvSpPr/>
          <p:nvPr/>
        </p:nvSpPr>
        <p:spPr>
          <a:xfrm>
            <a:off x="3144570" y="1066800"/>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MASALAH PENELITIAN (MP) DAN LANDASAN</a:t>
            </a: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p:txBody>
      </p:sp>
      <p:graphicFrame>
        <p:nvGraphicFramePr>
          <p:cNvPr id="8" name="Table 7"/>
          <p:cNvGraphicFramePr>
            <a:graphicFrameLocks noGrp="1"/>
          </p:cNvGraphicFramePr>
          <p:nvPr/>
        </p:nvGraphicFramePr>
        <p:xfrm>
          <a:off x="3200400" y="1742907"/>
          <a:ext cx="1143000" cy="829422"/>
        </p:xfrm>
        <a:graphic>
          <a:graphicData uri="http://schemas.openxmlformats.org/drawingml/2006/table">
            <a:tbl>
              <a:tblPr firstRow="1" bandRow="1">
                <a:tableStyleId>{073A0DAA-6AF3-43AB-8588-CEC1D06C72B9}</a:tableStyleId>
              </a:tblPr>
              <a:tblGrid>
                <a:gridCol w="344811">
                  <a:extLst>
                    <a:ext uri="{9D8B030D-6E8A-4147-A177-3AD203B41FA5}">
                      <a16:colId xmlns:a16="http://schemas.microsoft.com/office/drawing/2014/main" val="20000"/>
                    </a:ext>
                  </a:extLst>
                </a:gridCol>
                <a:gridCol w="798189">
                  <a:extLst>
                    <a:ext uri="{9D8B030D-6E8A-4147-A177-3AD203B41FA5}">
                      <a16:colId xmlns:a16="http://schemas.microsoft.com/office/drawing/2014/main" val="20001"/>
                    </a:ext>
                  </a:extLst>
                </a:gridCol>
              </a:tblGrid>
              <a:tr h="213360">
                <a:tc>
                  <a:txBody>
                    <a:bodyPr/>
                    <a:lstStyle/>
                    <a:p>
                      <a:r>
                        <a:rPr lang="en-US" sz="800" dirty="0"/>
                        <a:t>MP</a:t>
                      </a:r>
                      <a:endParaRPr lang="id-ID" sz="800" dirty="0"/>
                    </a:p>
                  </a:txBody>
                  <a:tcPr/>
                </a:tc>
                <a:tc>
                  <a:txBody>
                    <a:bodyPr/>
                    <a:lstStyle/>
                    <a:p>
                      <a:r>
                        <a:rPr lang="en-US" sz="800" dirty="0"/>
                        <a:t>LANDASAN</a:t>
                      </a:r>
                      <a:endParaRPr lang="id-ID" sz="800" dirty="0"/>
                    </a:p>
                  </a:txBody>
                  <a:tcPr/>
                </a:tc>
                <a:extLst>
                  <a:ext uri="{0D108BD9-81ED-4DB2-BD59-A6C34878D82A}">
                    <a16:rowId xmlns:a16="http://schemas.microsoft.com/office/drawing/2014/main" val="10000"/>
                  </a:ext>
                </a:extLst>
              </a:tr>
              <a:tr h="243840">
                <a:tc rowSpan="3">
                  <a:txBody>
                    <a:bodyPr/>
                    <a:lstStyle/>
                    <a:p>
                      <a:endParaRPr lang="id-ID" sz="500" dirty="0"/>
                    </a:p>
                  </a:txBody>
                  <a:tcPr/>
                </a:tc>
                <a:tc>
                  <a:txBody>
                    <a:bodyPr/>
                    <a:lstStyle/>
                    <a:p>
                      <a:r>
                        <a:rPr lang="en-US" sz="500" dirty="0" err="1"/>
                        <a:t>Landasan</a:t>
                      </a:r>
                      <a:r>
                        <a:rPr lang="en-US" sz="500" dirty="0"/>
                        <a:t> (</a:t>
                      </a:r>
                      <a:r>
                        <a:rPr lang="en-US" sz="500" dirty="0" err="1"/>
                        <a:t>blablabla</a:t>
                      </a:r>
                      <a:r>
                        <a:rPr lang="en-US" sz="500" dirty="0"/>
                        <a:t>, 2014)</a:t>
                      </a:r>
                      <a:endParaRPr lang="id-ID" sz="500" dirty="0"/>
                    </a:p>
                  </a:txBody>
                  <a:tcPr/>
                </a:tc>
                <a:extLst>
                  <a:ext uri="{0D108BD9-81ED-4DB2-BD59-A6C34878D82A}">
                    <a16:rowId xmlns:a16="http://schemas.microsoft.com/office/drawing/2014/main" val="10001"/>
                  </a:ext>
                </a:extLst>
              </a:tr>
              <a:tr h="186111">
                <a:tc vMerge="1">
                  <a:txBody>
                    <a:bodyPr/>
                    <a:lstStyle/>
                    <a:p>
                      <a:endParaRPr lang="id-ID" dirty="0"/>
                    </a:p>
                  </a:txBody>
                  <a:tcPr/>
                </a:tc>
                <a:tc>
                  <a:txBody>
                    <a:bodyPr/>
                    <a:lstStyle/>
                    <a:p>
                      <a:r>
                        <a:rPr lang="en-US" sz="500" dirty="0" err="1"/>
                        <a:t>Blablabla</a:t>
                      </a:r>
                      <a:r>
                        <a:rPr lang="en-US" sz="500" dirty="0"/>
                        <a:t> (john, 2013)</a:t>
                      </a:r>
                      <a:endParaRPr lang="id-ID" sz="500" dirty="0"/>
                    </a:p>
                  </a:txBody>
                  <a:tcPr/>
                </a:tc>
                <a:extLst>
                  <a:ext uri="{0D108BD9-81ED-4DB2-BD59-A6C34878D82A}">
                    <a16:rowId xmlns:a16="http://schemas.microsoft.com/office/drawing/2014/main" val="10002"/>
                  </a:ext>
                </a:extLst>
              </a:tr>
              <a:tr h="186111">
                <a:tc vMerge="1">
                  <a:txBody>
                    <a:bodyPr/>
                    <a:lstStyle/>
                    <a:p>
                      <a:endParaRPr lang="id-ID" dirty="0"/>
                    </a:p>
                  </a:txBody>
                  <a:tcPr/>
                </a:tc>
                <a:tc>
                  <a:txBody>
                    <a:bodyPr/>
                    <a:lstStyle/>
                    <a:p>
                      <a:r>
                        <a:rPr lang="en-US" sz="500" dirty="0" err="1"/>
                        <a:t>Blablabla</a:t>
                      </a:r>
                      <a:r>
                        <a:rPr lang="en-US" sz="500" dirty="0"/>
                        <a:t> (Yang,</a:t>
                      </a:r>
                      <a:r>
                        <a:rPr lang="en-US" sz="500" baseline="0" dirty="0"/>
                        <a:t> 2014)</a:t>
                      </a:r>
                      <a:endParaRPr lang="id-ID" sz="500" dirty="0"/>
                    </a:p>
                  </a:txBody>
                  <a:tcPr/>
                </a:tc>
                <a:extLst>
                  <a:ext uri="{0D108BD9-81ED-4DB2-BD59-A6C34878D82A}">
                    <a16:rowId xmlns:a16="http://schemas.microsoft.com/office/drawing/2014/main" val="10003"/>
                  </a:ext>
                </a:extLst>
              </a:tr>
            </a:tbl>
          </a:graphicData>
        </a:graphic>
      </p:graphicFrame>
      <p:sp>
        <p:nvSpPr>
          <p:cNvPr id="10" name="Rectangle 9"/>
          <p:cNvSpPr/>
          <p:nvPr/>
        </p:nvSpPr>
        <p:spPr>
          <a:xfrm>
            <a:off x="4652889" y="1066800"/>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PENELITIAN YANG BERHUBUNGAN (PYB)</a:t>
            </a:r>
          </a:p>
          <a:p>
            <a:pPr algn="l"/>
            <a:endParaRPr lang="en-US" sz="1000" dirty="0">
              <a:solidFill>
                <a:schemeClr val="tx1"/>
              </a:solidFill>
              <a:effectLst/>
            </a:endParaRPr>
          </a:p>
          <a:p>
            <a:pPr algn="l"/>
            <a:r>
              <a:rPr lang="en-US" sz="1000" dirty="0">
                <a:solidFill>
                  <a:schemeClr val="tx1"/>
                </a:solidFill>
                <a:effectLst/>
              </a:rPr>
              <a:t>1</a:t>
            </a:r>
            <a:r>
              <a:rPr lang="en-US" sz="1000" dirty="0">
                <a:solidFill>
                  <a:srgbClr val="990033"/>
                </a:solidFill>
                <a:effectLst/>
              </a:rPr>
              <a:t>. </a:t>
            </a:r>
            <a:r>
              <a:rPr lang="en-US" sz="1000" dirty="0" err="1">
                <a:solidFill>
                  <a:srgbClr val="990033"/>
                </a:solidFill>
                <a:effectLst/>
              </a:rPr>
              <a:t>Metode</a:t>
            </a:r>
            <a:r>
              <a:rPr lang="en-US" sz="1000" dirty="0">
                <a:solidFill>
                  <a:srgbClr val="990033"/>
                </a:solidFill>
                <a:effectLst/>
              </a:rPr>
              <a:t> A (2014)</a:t>
            </a:r>
          </a:p>
          <a:p>
            <a:pPr algn="l"/>
            <a:endParaRPr lang="en-US" sz="500" dirty="0">
              <a:solidFill>
                <a:schemeClr val="tx1"/>
              </a:solidFill>
              <a:effectLst/>
            </a:endParaRPr>
          </a:p>
          <a:p>
            <a:pPr algn="l"/>
            <a:r>
              <a:rPr lang="en-US" sz="1000" dirty="0">
                <a:solidFill>
                  <a:schemeClr val="tx1"/>
                </a:solidFill>
                <a:effectLst/>
              </a:rPr>
              <a:t>2. </a:t>
            </a:r>
            <a:r>
              <a:rPr lang="en-US" sz="1000" dirty="0" err="1">
                <a:solidFill>
                  <a:srgbClr val="7030A0"/>
                </a:solidFill>
                <a:effectLst/>
              </a:rPr>
              <a:t>Metode</a:t>
            </a:r>
            <a:r>
              <a:rPr lang="en-US" sz="1000" dirty="0">
                <a:solidFill>
                  <a:srgbClr val="7030A0"/>
                </a:solidFill>
                <a:effectLst/>
              </a:rPr>
              <a:t> B (2015)</a:t>
            </a:r>
          </a:p>
          <a:p>
            <a:pPr algn="l"/>
            <a:endParaRPr lang="en-US" sz="500" dirty="0">
              <a:solidFill>
                <a:schemeClr val="tx1"/>
              </a:solidFill>
              <a:effectLst/>
            </a:endParaRPr>
          </a:p>
          <a:p>
            <a:pPr algn="l"/>
            <a:r>
              <a:rPr lang="en-US" sz="1000" dirty="0">
                <a:solidFill>
                  <a:schemeClr val="tx1"/>
                </a:solidFill>
                <a:effectLst/>
              </a:rPr>
              <a:t>3. </a:t>
            </a:r>
            <a:r>
              <a:rPr lang="en-US" sz="1000" dirty="0" err="1">
                <a:solidFill>
                  <a:srgbClr val="FFC000"/>
                </a:solidFill>
                <a:effectLst/>
              </a:rPr>
              <a:t>Metode</a:t>
            </a:r>
            <a:r>
              <a:rPr lang="en-US" sz="1000" dirty="0">
                <a:solidFill>
                  <a:srgbClr val="FFC000"/>
                </a:solidFill>
                <a:effectLst/>
              </a:rPr>
              <a:t> C (2016)</a:t>
            </a:r>
          </a:p>
          <a:p>
            <a:pPr algn="l"/>
            <a:endParaRPr lang="en-US" sz="1000" dirty="0">
              <a:solidFill>
                <a:schemeClr val="tx1"/>
              </a:solidFill>
              <a:effectLst/>
            </a:endParaRPr>
          </a:p>
        </p:txBody>
      </p:sp>
      <p:sp>
        <p:nvSpPr>
          <p:cNvPr id="11" name="Rectangle 10"/>
          <p:cNvSpPr/>
          <p:nvPr/>
        </p:nvSpPr>
        <p:spPr>
          <a:xfrm>
            <a:off x="6161208" y="1069818"/>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METODE A (2014)</a:t>
            </a: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2794" y="1828800"/>
            <a:ext cx="621792" cy="609600"/>
          </a:xfrm>
          <a:prstGeom prst="rect">
            <a:avLst/>
          </a:prstGeom>
        </p:spPr>
      </p:pic>
      <p:sp>
        <p:nvSpPr>
          <p:cNvPr id="14" name="Rectangle 13"/>
          <p:cNvSpPr/>
          <p:nvPr/>
        </p:nvSpPr>
        <p:spPr>
          <a:xfrm>
            <a:off x="7669527" y="1066800"/>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METODE B (2015)</a:t>
            </a: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1113" y="1828800"/>
            <a:ext cx="621792" cy="609600"/>
          </a:xfrm>
          <a:prstGeom prst="rect">
            <a:avLst/>
          </a:prstGeom>
        </p:spPr>
      </p:pic>
      <p:sp>
        <p:nvSpPr>
          <p:cNvPr id="16" name="Rectangle 15"/>
          <p:cNvSpPr/>
          <p:nvPr/>
        </p:nvSpPr>
        <p:spPr>
          <a:xfrm>
            <a:off x="127932" y="3048000"/>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METODE C (2016)</a:t>
            </a: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808" y="3810000"/>
            <a:ext cx="621792" cy="609600"/>
          </a:xfrm>
          <a:prstGeom prst="rect">
            <a:avLst/>
          </a:prstGeom>
        </p:spPr>
      </p:pic>
      <p:sp>
        <p:nvSpPr>
          <p:cNvPr id="22" name="Rectangle 21"/>
          <p:cNvSpPr/>
          <p:nvPr/>
        </p:nvSpPr>
        <p:spPr>
          <a:xfrm>
            <a:off x="1636251" y="3058562"/>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METODE YANG DIUSULKAN (MYD)</a:t>
            </a:r>
          </a:p>
          <a:p>
            <a:pPr algn="l"/>
            <a:endParaRPr lang="en-US" sz="1000" dirty="0">
              <a:solidFill>
                <a:schemeClr val="tx1"/>
              </a:solidFill>
              <a:effectLst/>
            </a:endParaRPr>
          </a:p>
          <a:p>
            <a:pPr algn="l"/>
            <a:endParaRPr lang="en-US" sz="10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837" y="3807736"/>
            <a:ext cx="621792" cy="609600"/>
          </a:xfrm>
          <a:prstGeom prst="rect">
            <a:avLst/>
          </a:prstGeom>
        </p:spPr>
      </p:pic>
      <p:sp>
        <p:nvSpPr>
          <p:cNvPr id="24" name="Rectangle 23"/>
          <p:cNvSpPr/>
          <p:nvPr/>
        </p:nvSpPr>
        <p:spPr>
          <a:xfrm>
            <a:off x="3144570" y="3048000"/>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ANALISIS PERBEDAAN</a:t>
            </a:r>
            <a:br>
              <a:rPr lang="en-US" sz="1000" dirty="0">
                <a:solidFill>
                  <a:schemeClr val="tx1"/>
                </a:solidFill>
                <a:effectLst/>
              </a:rPr>
            </a:br>
            <a:r>
              <a:rPr lang="en-US" sz="1000" dirty="0">
                <a:solidFill>
                  <a:schemeClr val="tx1"/>
                </a:solidFill>
                <a:effectLst/>
              </a:rPr>
              <a:t>PYB DAN MYD</a:t>
            </a: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p:txBody>
      </p:sp>
      <p:graphicFrame>
        <p:nvGraphicFramePr>
          <p:cNvPr id="25" name="Table 24"/>
          <p:cNvGraphicFramePr>
            <a:graphicFrameLocks noGrp="1"/>
          </p:cNvGraphicFramePr>
          <p:nvPr>
            <p:extLst/>
          </p:nvPr>
        </p:nvGraphicFramePr>
        <p:xfrm>
          <a:off x="3200400" y="3657600"/>
          <a:ext cx="1208741" cy="838200"/>
        </p:xfrm>
        <a:graphic>
          <a:graphicData uri="http://schemas.openxmlformats.org/drawingml/2006/table">
            <a:tbl>
              <a:tblPr firstRow="1" bandRow="1">
                <a:tableStyleId>{073A0DAA-6AF3-43AB-8588-CEC1D06C72B9}</a:tableStyleId>
              </a:tblPr>
              <a:tblGrid>
                <a:gridCol w="320481">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04800">
                  <a:extLst>
                    <a:ext uri="{9D8B030D-6E8A-4147-A177-3AD203B41FA5}">
                      <a16:colId xmlns:a16="http://schemas.microsoft.com/office/drawing/2014/main" val="20002"/>
                    </a:ext>
                  </a:extLst>
                </a:gridCol>
                <a:gridCol w="278660">
                  <a:extLst>
                    <a:ext uri="{9D8B030D-6E8A-4147-A177-3AD203B41FA5}">
                      <a16:colId xmlns:a16="http://schemas.microsoft.com/office/drawing/2014/main" val="20003"/>
                    </a:ext>
                  </a:extLst>
                </a:gridCol>
              </a:tblGrid>
              <a:tr h="167640">
                <a:tc>
                  <a:txBody>
                    <a:bodyPr/>
                    <a:lstStyle/>
                    <a:p>
                      <a:r>
                        <a:rPr lang="en-US" sz="500" dirty="0"/>
                        <a:t>M</a:t>
                      </a:r>
                      <a:endParaRPr lang="id-ID" sz="500" dirty="0"/>
                    </a:p>
                  </a:txBody>
                  <a:tcPr/>
                </a:tc>
                <a:tc>
                  <a:txBody>
                    <a:bodyPr/>
                    <a:lstStyle/>
                    <a:p>
                      <a:r>
                        <a:rPr lang="en-US" sz="500" dirty="0"/>
                        <a:t>P</a:t>
                      </a:r>
                      <a:r>
                        <a:rPr lang="en-US" sz="500" baseline="0" dirty="0"/>
                        <a:t> </a:t>
                      </a:r>
                      <a:r>
                        <a:rPr lang="en-US" sz="500" dirty="0"/>
                        <a:t>1</a:t>
                      </a:r>
                      <a:endParaRPr lang="id-ID" sz="500" dirty="0"/>
                    </a:p>
                  </a:txBody>
                  <a:tcPr/>
                </a:tc>
                <a:tc>
                  <a:txBody>
                    <a:bodyPr/>
                    <a:lstStyle/>
                    <a:p>
                      <a:r>
                        <a:rPr lang="en-US" sz="500" dirty="0"/>
                        <a:t>P</a:t>
                      </a:r>
                      <a:r>
                        <a:rPr lang="en-US" sz="500" baseline="0" dirty="0"/>
                        <a:t> 2</a:t>
                      </a:r>
                      <a:endParaRPr lang="id-ID" sz="500" dirty="0"/>
                    </a:p>
                  </a:txBody>
                  <a:tcPr/>
                </a:tc>
                <a:tc>
                  <a:txBody>
                    <a:bodyPr/>
                    <a:lstStyle/>
                    <a:p>
                      <a:r>
                        <a:rPr lang="en-US" sz="500"/>
                        <a:t>P</a:t>
                      </a:r>
                      <a:r>
                        <a:rPr lang="en-US" sz="500" baseline="0"/>
                        <a:t> 3</a:t>
                      </a:r>
                      <a:endParaRPr lang="id-ID" sz="500" dirty="0"/>
                    </a:p>
                  </a:txBody>
                  <a:tcPr/>
                </a:tc>
                <a:extLst>
                  <a:ext uri="{0D108BD9-81ED-4DB2-BD59-A6C34878D82A}">
                    <a16:rowId xmlns:a16="http://schemas.microsoft.com/office/drawing/2014/main" val="10000"/>
                  </a:ext>
                </a:extLst>
              </a:tr>
              <a:tr h="167640">
                <a:tc>
                  <a:txBody>
                    <a:bodyPr/>
                    <a:lstStyle/>
                    <a:p>
                      <a:r>
                        <a:rPr lang="en-US" sz="500" dirty="0"/>
                        <a:t>A</a:t>
                      </a:r>
                      <a:endParaRPr lang="id-ID" sz="500" dirty="0"/>
                    </a:p>
                  </a:txBody>
                  <a:tcPr/>
                </a:tc>
                <a:tc>
                  <a:txBody>
                    <a:bodyPr/>
                    <a:lstStyle/>
                    <a:p>
                      <a:endParaRPr lang="id-ID" sz="500" dirty="0"/>
                    </a:p>
                  </a:txBody>
                  <a:tcPr/>
                </a:tc>
                <a:tc>
                  <a:txBody>
                    <a:bodyPr/>
                    <a:lstStyle/>
                    <a:p>
                      <a:endParaRPr lang="id-ID" sz="500" dirty="0"/>
                    </a:p>
                  </a:txBody>
                  <a:tcPr/>
                </a:tc>
                <a:tc>
                  <a:txBody>
                    <a:bodyPr/>
                    <a:lstStyle/>
                    <a:p>
                      <a:endParaRPr lang="id-ID" sz="500" dirty="0"/>
                    </a:p>
                  </a:txBody>
                  <a:tcPr/>
                </a:tc>
                <a:extLst>
                  <a:ext uri="{0D108BD9-81ED-4DB2-BD59-A6C34878D82A}">
                    <a16:rowId xmlns:a16="http://schemas.microsoft.com/office/drawing/2014/main" val="10001"/>
                  </a:ext>
                </a:extLst>
              </a:tr>
              <a:tr h="167640">
                <a:tc>
                  <a:txBody>
                    <a:bodyPr/>
                    <a:lstStyle/>
                    <a:p>
                      <a:r>
                        <a:rPr lang="en-US" sz="500" dirty="0"/>
                        <a:t>B</a:t>
                      </a:r>
                      <a:endParaRPr lang="id-ID" sz="500" dirty="0"/>
                    </a:p>
                  </a:txBody>
                  <a:tcPr/>
                </a:tc>
                <a:tc>
                  <a:txBody>
                    <a:bodyPr/>
                    <a:lstStyle/>
                    <a:p>
                      <a:endParaRPr lang="id-ID" sz="500" dirty="0"/>
                    </a:p>
                  </a:txBody>
                  <a:tcPr/>
                </a:tc>
                <a:tc>
                  <a:txBody>
                    <a:bodyPr/>
                    <a:lstStyle/>
                    <a:p>
                      <a:endParaRPr lang="id-ID" sz="500" dirty="0"/>
                    </a:p>
                  </a:txBody>
                  <a:tcPr/>
                </a:tc>
                <a:tc>
                  <a:txBody>
                    <a:bodyPr/>
                    <a:lstStyle/>
                    <a:p>
                      <a:endParaRPr lang="id-ID" sz="500" dirty="0"/>
                    </a:p>
                  </a:txBody>
                  <a:tcPr/>
                </a:tc>
                <a:extLst>
                  <a:ext uri="{0D108BD9-81ED-4DB2-BD59-A6C34878D82A}">
                    <a16:rowId xmlns:a16="http://schemas.microsoft.com/office/drawing/2014/main" val="10002"/>
                  </a:ext>
                </a:extLst>
              </a:tr>
              <a:tr h="167640">
                <a:tc>
                  <a:txBody>
                    <a:bodyPr/>
                    <a:lstStyle/>
                    <a:p>
                      <a:r>
                        <a:rPr lang="en-US" sz="500" dirty="0"/>
                        <a:t>C</a:t>
                      </a:r>
                      <a:endParaRPr lang="id-ID" sz="500" dirty="0"/>
                    </a:p>
                  </a:txBody>
                  <a:tcPr/>
                </a:tc>
                <a:tc>
                  <a:txBody>
                    <a:bodyPr/>
                    <a:lstStyle/>
                    <a:p>
                      <a:endParaRPr lang="id-ID" sz="500" dirty="0"/>
                    </a:p>
                  </a:txBody>
                  <a:tcPr/>
                </a:tc>
                <a:tc>
                  <a:txBody>
                    <a:bodyPr/>
                    <a:lstStyle/>
                    <a:p>
                      <a:endParaRPr lang="id-ID" sz="500" dirty="0"/>
                    </a:p>
                  </a:txBody>
                  <a:tcPr/>
                </a:tc>
                <a:tc>
                  <a:txBody>
                    <a:bodyPr/>
                    <a:lstStyle/>
                    <a:p>
                      <a:endParaRPr lang="id-ID" sz="500" dirty="0"/>
                    </a:p>
                  </a:txBody>
                  <a:tcPr/>
                </a:tc>
                <a:extLst>
                  <a:ext uri="{0D108BD9-81ED-4DB2-BD59-A6C34878D82A}">
                    <a16:rowId xmlns:a16="http://schemas.microsoft.com/office/drawing/2014/main" val="10003"/>
                  </a:ext>
                </a:extLst>
              </a:tr>
              <a:tr h="167640">
                <a:tc>
                  <a:txBody>
                    <a:bodyPr/>
                    <a:lstStyle/>
                    <a:p>
                      <a:r>
                        <a:rPr lang="en-US" sz="500" b="1" dirty="0">
                          <a:effectLst/>
                        </a:rPr>
                        <a:t>MYD</a:t>
                      </a:r>
                      <a:endParaRPr lang="id-ID" sz="500" b="1" dirty="0">
                        <a:effectLst/>
                      </a:endParaRPr>
                    </a:p>
                  </a:txBody>
                  <a:tcPr>
                    <a:solidFill>
                      <a:srgbClr val="FF9900"/>
                    </a:solidFill>
                  </a:tcPr>
                </a:tc>
                <a:tc>
                  <a:txBody>
                    <a:bodyPr/>
                    <a:lstStyle/>
                    <a:p>
                      <a:endParaRPr lang="id-ID" sz="500" b="1" dirty="0">
                        <a:effectLst/>
                      </a:endParaRPr>
                    </a:p>
                  </a:txBody>
                  <a:tcPr>
                    <a:solidFill>
                      <a:srgbClr val="FF9900"/>
                    </a:solidFill>
                  </a:tcPr>
                </a:tc>
                <a:tc>
                  <a:txBody>
                    <a:bodyPr/>
                    <a:lstStyle/>
                    <a:p>
                      <a:endParaRPr lang="id-ID" sz="500" b="1" dirty="0">
                        <a:effectLst/>
                      </a:endParaRPr>
                    </a:p>
                  </a:txBody>
                  <a:tcPr>
                    <a:solidFill>
                      <a:srgbClr val="FF9900"/>
                    </a:solidFill>
                  </a:tcPr>
                </a:tc>
                <a:tc>
                  <a:txBody>
                    <a:bodyPr/>
                    <a:lstStyle/>
                    <a:p>
                      <a:endParaRPr lang="id-ID" sz="500" b="1" dirty="0">
                        <a:effectLst/>
                      </a:endParaRPr>
                    </a:p>
                  </a:txBody>
                  <a:tcPr>
                    <a:solidFill>
                      <a:srgbClr val="FF9900"/>
                    </a:solidFill>
                  </a:tcPr>
                </a:tc>
                <a:extLst>
                  <a:ext uri="{0D108BD9-81ED-4DB2-BD59-A6C34878D82A}">
                    <a16:rowId xmlns:a16="http://schemas.microsoft.com/office/drawing/2014/main" val="10004"/>
                  </a:ext>
                </a:extLst>
              </a:tr>
            </a:tbl>
          </a:graphicData>
        </a:graphic>
      </p:graphicFrame>
      <p:sp>
        <p:nvSpPr>
          <p:cNvPr id="26" name="Rectangle 25"/>
          <p:cNvSpPr/>
          <p:nvPr/>
        </p:nvSpPr>
        <p:spPr>
          <a:xfrm>
            <a:off x="4652889" y="3058562"/>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TAHAPAN PENELITIAN</a:t>
            </a:r>
          </a:p>
          <a:p>
            <a:pPr algn="l"/>
            <a:endParaRPr lang="en-US" sz="1000" dirty="0">
              <a:solidFill>
                <a:schemeClr val="tx1"/>
              </a:solidFill>
              <a:effectLst/>
            </a:endParaRPr>
          </a:p>
          <a:p>
            <a:pPr algn="l"/>
            <a:r>
              <a:rPr lang="en-US" sz="1000" dirty="0">
                <a:solidFill>
                  <a:schemeClr val="tx1"/>
                </a:solidFill>
                <a:effectLst/>
              </a:rPr>
              <a:t>1. </a:t>
            </a:r>
            <a:r>
              <a:rPr lang="en-US" sz="1000" dirty="0" err="1">
                <a:solidFill>
                  <a:schemeClr val="tx1"/>
                </a:solidFill>
                <a:effectLst/>
              </a:rPr>
              <a:t>Tahap</a:t>
            </a:r>
            <a:r>
              <a:rPr lang="en-US" sz="1000" dirty="0">
                <a:solidFill>
                  <a:schemeClr val="tx1"/>
                </a:solidFill>
                <a:effectLst/>
              </a:rPr>
              <a:t> 1</a:t>
            </a:r>
          </a:p>
          <a:p>
            <a:pPr algn="l"/>
            <a:r>
              <a:rPr lang="en-US" sz="1000" dirty="0">
                <a:solidFill>
                  <a:schemeClr val="tx1"/>
                </a:solidFill>
                <a:effectLst/>
              </a:rPr>
              <a:t>2. </a:t>
            </a:r>
            <a:r>
              <a:rPr lang="en-US" sz="1000" dirty="0" err="1">
                <a:solidFill>
                  <a:srgbClr val="FF0000"/>
                </a:solidFill>
                <a:effectLst/>
              </a:rPr>
              <a:t>Tahap</a:t>
            </a:r>
            <a:r>
              <a:rPr lang="en-US" sz="1000" dirty="0">
                <a:solidFill>
                  <a:srgbClr val="FF0000"/>
                </a:solidFill>
                <a:effectLst/>
              </a:rPr>
              <a:t> 2</a:t>
            </a:r>
          </a:p>
          <a:p>
            <a:pPr algn="l"/>
            <a:r>
              <a:rPr lang="en-US" sz="1000" dirty="0">
                <a:solidFill>
                  <a:schemeClr val="tx1"/>
                </a:solidFill>
                <a:effectLst/>
              </a:rPr>
              <a:t>3. </a:t>
            </a:r>
            <a:r>
              <a:rPr lang="en-US" sz="1000" dirty="0" err="1">
                <a:solidFill>
                  <a:schemeClr val="tx1"/>
                </a:solidFill>
                <a:effectLst/>
              </a:rPr>
              <a:t>Tahap</a:t>
            </a:r>
            <a:r>
              <a:rPr lang="en-US" sz="1000" dirty="0">
                <a:solidFill>
                  <a:schemeClr val="tx1"/>
                </a:solidFill>
                <a:effectLst/>
              </a:rPr>
              <a:t> 3</a:t>
            </a:r>
          </a:p>
          <a:p>
            <a:pPr algn="l"/>
            <a:r>
              <a:rPr lang="en-US" sz="1000" dirty="0">
                <a:solidFill>
                  <a:schemeClr val="tx1"/>
                </a:solidFill>
                <a:effectLst/>
              </a:rPr>
              <a:t>4. </a:t>
            </a:r>
            <a:r>
              <a:rPr lang="en-US" sz="1000" dirty="0" err="1">
                <a:solidFill>
                  <a:srgbClr val="00B050"/>
                </a:solidFill>
                <a:effectLst/>
              </a:rPr>
              <a:t>Tahap</a:t>
            </a:r>
            <a:r>
              <a:rPr lang="en-US" sz="1000" dirty="0">
                <a:solidFill>
                  <a:srgbClr val="00B050"/>
                </a:solidFill>
                <a:effectLst/>
              </a:rPr>
              <a:t> 4</a:t>
            </a:r>
          </a:p>
          <a:p>
            <a:pPr algn="l"/>
            <a:endParaRPr lang="en-US" sz="1000" dirty="0">
              <a:solidFill>
                <a:schemeClr val="tx1"/>
              </a:solidFill>
              <a:effectLst/>
            </a:endParaRPr>
          </a:p>
        </p:txBody>
      </p:sp>
      <p:sp>
        <p:nvSpPr>
          <p:cNvPr id="27" name="Rectangle 26"/>
          <p:cNvSpPr/>
          <p:nvPr/>
        </p:nvSpPr>
        <p:spPr>
          <a:xfrm>
            <a:off x="6157354" y="3058562"/>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DATASET</a:t>
            </a:r>
          </a:p>
          <a:p>
            <a:pPr algn="l"/>
            <a:endParaRPr lang="en-US" sz="1000" dirty="0">
              <a:solidFill>
                <a:schemeClr val="tx1"/>
              </a:solidFill>
              <a:effectLst/>
            </a:endParaRPr>
          </a:p>
          <a:p>
            <a:pPr algn="l"/>
            <a:endParaRPr lang="en-US" sz="1000" dirty="0">
              <a:solidFill>
                <a:schemeClr val="tx1"/>
              </a:solidFill>
              <a:effectLst/>
            </a:endParaRPr>
          </a:p>
          <a:p>
            <a:pPr algn="l"/>
            <a:endParaRPr lang="en-US" sz="1000" dirty="0">
              <a:solidFill>
                <a:schemeClr val="tx1"/>
              </a:solidFill>
              <a:effectLst/>
            </a:endParaRPr>
          </a:p>
          <a:p>
            <a:pPr algn="l"/>
            <a:r>
              <a:rPr lang="en-US" sz="1000" dirty="0">
                <a:solidFill>
                  <a:schemeClr val="tx1"/>
                </a:solidFill>
                <a:effectLst/>
              </a:rPr>
              <a:t>- </a:t>
            </a:r>
            <a:r>
              <a:rPr lang="en-US" sz="1000" dirty="0" err="1">
                <a:solidFill>
                  <a:schemeClr val="tx1"/>
                </a:solidFill>
                <a:effectLst/>
              </a:rPr>
              <a:t>Penjelasan</a:t>
            </a:r>
            <a:r>
              <a:rPr lang="en-US" sz="1000" dirty="0">
                <a:solidFill>
                  <a:schemeClr val="tx1"/>
                </a:solidFill>
                <a:effectLst/>
              </a:rPr>
              <a:t> Dataset</a:t>
            </a:r>
          </a:p>
          <a:p>
            <a:pPr algn="l"/>
            <a:r>
              <a:rPr lang="en-US" sz="1000" dirty="0">
                <a:solidFill>
                  <a:schemeClr val="tx1"/>
                </a:solidFill>
                <a:effectLst/>
              </a:rPr>
              <a:t>- </a:t>
            </a:r>
            <a:r>
              <a:rPr lang="en-US" sz="1000" dirty="0" err="1">
                <a:solidFill>
                  <a:schemeClr val="tx1"/>
                </a:solidFill>
                <a:effectLst/>
              </a:rPr>
              <a:t>Penjelasan</a:t>
            </a:r>
            <a:r>
              <a:rPr lang="en-US" sz="1000" dirty="0">
                <a:solidFill>
                  <a:schemeClr val="tx1"/>
                </a:solidFill>
                <a:effectLst/>
              </a:rPr>
              <a:t> Dataset</a:t>
            </a:r>
          </a:p>
          <a:p>
            <a:pPr algn="l"/>
            <a:r>
              <a:rPr lang="en-US" sz="1000" dirty="0">
                <a:solidFill>
                  <a:schemeClr val="tx1"/>
                </a:solidFill>
                <a:effectLst/>
              </a:rPr>
              <a:t>- </a:t>
            </a:r>
            <a:r>
              <a:rPr lang="en-US" sz="1000" dirty="0" err="1">
                <a:solidFill>
                  <a:schemeClr val="tx1"/>
                </a:solidFill>
                <a:effectLst/>
              </a:rPr>
              <a:t>Penjelasan</a:t>
            </a:r>
            <a:r>
              <a:rPr lang="en-US" sz="1000" dirty="0">
                <a:solidFill>
                  <a:schemeClr val="tx1"/>
                </a:solidFill>
                <a:effectLst/>
              </a:rPr>
              <a:t> Dataset</a:t>
            </a:r>
          </a:p>
          <a:p>
            <a:pPr algn="l"/>
            <a:endParaRPr lang="en-US" sz="1000" dirty="0">
              <a:solidFill>
                <a:schemeClr val="tx1"/>
              </a:solidFill>
              <a:effectLst/>
            </a:endParaRPr>
          </a:p>
        </p:txBody>
      </p:sp>
      <p:sp>
        <p:nvSpPr>
          <p:cNvPr id="29" name="Rectangle 28"/>
          <p:cNvSpPr/>
          <p:nvPr/>
        </p:nvSpPr>
        <p:spPr>
          <a:xfrm>
            <a:off x="7669527" y="3058562"/>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HASIL PENELITIAN</a:t>
            </a:r>
          </a:p>
          <a:p>
            <a:pPr algn="l"/>
            <a:endParaRPr lang="en-US" sz="1000" dirty="0">
              <a:solidFill>
                <a:schemeClr val="tx1"/>
              </a:solidFill>
              <a:effectLst/>
            </a:endParaRPr>
          </a:p>
          <a:p>
            <a:pPr algn="l"/>
            <a:endParaRPr lang="en-US" sz="10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r>
              <a:rPr lang="en-US" sz="800" dirty="0">
                <a:solidFill>
                  <a:schemeClr val="tx1"/>
                </a:solidFill>
                <a:effectLst/>
              </a:rPr>
              <a:t>- </a:t>
            </a:r>
            <a:r>
              <a:rPr lang="en-US" sz="800" dirty="0" err="1">
                <a:solidFill>
                  <a:schemeClr val="tx1"/>
                </a:solidFill>
                <a:effectLst/>
              </a:rPr>
              <a:t>deskripsi</a:t>
            </a:r>
            <a:endParaRPr lang="en-US" sz="800" dirty="0">
              <a:solidFill>
                <a:schemeClr val="tx1"/>
              </a:solidFill>
              <a:effectLst/>
            </a:endParaRPr>
          </a:p>
          <a:p>
            <a:pPr algn="l"/>
            <a:endParaRPr lang="en-US" sz="800" dirty="0">
              <a:solidFill>
                <a:schemeClr val="tx1"/>
              </a:solidFill>
              <a:effectLst/>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00" y="3684849"/>
            <a:ext cx="704522" cy="810951"/>
          </a:xfrm>
          <a:prstGeom prst="rect">
            <a:avLst/>
          </a:prstGeom>
        </p:spPr>
      </p:pic>
      <p:sp>
        <p:nvSpPr>
          <p:cNvPr id="31" name="Right Arrow 30"/>
          <p:cNvSpPr/>
          <p:nvPr/>
        </p:nvSpPr>
        <p:spPr>
          <a:xfrm>
            <a:off x="1423332" y="1828800"/>
            <a:ext cx="212919" cy="152400"/>
          </a:xfrm>
          <a:prstGeom prst="right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Right Arrow 31"/>
          <p:cNvSpPr/>
          <p:nvPr/>
        </p:nvSpPr>
        <p:spPr>
          <a:xfrm>
            <a:off x="2931651" y="1828800"/>
            <a:ext cx="212919" cy="152400"/>
          </a:xfrm>
          <a:prstGeom prst="right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ight Arrow 32"/>
          <p:cNvSpPr/>
          <p:nvPr/>
        </p:nvSpPr>
        <p:spPr>
          <a:xfrm>
            <a:off x="4439216" y="1828800"/>
            <a:ext cx="212919" cy="152400"/>
          </a:xfrm>
          <a:prstGeom prst="right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ight Arrow 33"/>
          <p:cNvSpPr/>
          <p:nvPr/>
        </p:nvSpPr>
        <p:spPr>
          <a:xfrm>
            <a:off x="5944435" y="1828480"/>
            <a:ext cx="212919" cy="152400"/>
          </a:xfrm>
          <a:prstGeom prst="right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Right Arrow 34"/>
          <p:cNvSpPr/>
          <p:nvPr/>
        </p:nvSpPr>
        <p:spPr>
          <a:xfrm>
            <a:off x="7465743" y="1828480"/>
            <a:ext cx="212919" cy="152400"/>
          </a:xfrm>
          <a:prstGeom prst="right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L-Shape 36"/>
          <p:cNvSpPr/>
          <p:nvPr/>
        </p:nvSpPr>
        <p:spPr>
          <a:xfrm flipH="1">
            <a:off x="663295" y="2590800"/>
            <a:ext cx="7794905" cy="225582"/>
          </a:xfrm>
          <a:prstGeom prst="corner">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Down Arrow 39"/>
          <p:cNvSpPr/>
          <p:nvPr/>
        </p:nvSpPr>
        <p:spPr>
          <a:xfrm>
            <a:off x="599747" y="2703591"/>
            <a:ext cx="228600" cy="304800"/>
          </a:xfrm>
          <a:prstGeom prst="down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ight Arrow 40"/>
          <p:cNvSpPr/>
          <p:nvPr/>
        </p:nvSpPr>
        <p:spPr>
          <a:xfrm>
            <a:off x="1438988" y="3744362"/>
            <a:ext cx="212919" cy="152400"/>
          </a:xfrm>
          <a:prstGeom prst="right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Right Arrow 41"/>
          <p:cNvSpPr/>
          <p:nvPr/>
        </p:nvSpPr>
        <p:spPr>
          <a:xfrm>
            <a:off x="2945459" y="3744362"/>
            <a:ext cx="212919" cy="152400"/>
          </a:xfrm>
          <a:prstGeom prst="right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Right Arrow 42"/>
          <p:cNvSpPr/>
          <p:nvPr/>
        </p:nvSpPr>
        <p:spPr>
          <a:xfrm>
            <a:off x="4454287" y="3746852"/>
            <a:ext cx="212919" cy="152400"/>
          </a:xfrm>
          <a:prstGeom prst="right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Right Arrow 43"/>
          <p:cNvSpPr/>
          <p:nvPr/>
        </p:nvSpPr>
        <p:spPr>
          <a:xfrm>
            <a:off x="5952143" y="3744362"/>
            <a:ext cx="212919" cy="152400"/>
          </a:xfrm>
          <a:prstGeom prst="right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Right Arrow 44"/>
          <p:cNvSpPr/>
          <p:nvPr/>
        </p:nvSpPr>
        <p:spPr>
          <a:xfrm>
            <a:off x="7465742" y="3744362"/>
            <a:ext cx="212919" cy="152400"/>
          </a:xfrm>
          <a:prstGeom prst="right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45"/>
          <p:cNvSpPr/>
          <p:nvPr/>
        </p:nvSpPr>
        <p:spPr>
          <a:xfrm>
            <a:off x="127932" y="5050324"/>
            <a:ext cx="1295400" cy="15240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effectLst/>
              </a:rPr>
              <a:t>KESIMPULAN</a:t>
            </a:r>
          </a:p>
          <a:p>
            <a:pPr algn="l"/>
            <a:endParaRPr lang="en-US" sz="1000" dirty="0">
              <a:solidFill>
                <a:schemeClr val="tx1"/>
              </a:solidFill>
              <a:effectLst/>
            </a:endParaRPr>
          </a:p>
          <a:p>
            <a:pPr algn="l"/>
            <a:endParaRPr lang="en-US" sz="1000" dirty="0">
              <a:solidFill>
                <a:schemeClr val="tx1"/>
              </a:solidFill>
              <a:effectLst/>
            </a:endParaRPr>
          </a:p>
          <a:p>
            <a:pPr algn="l"/>
            <a:r>
              <a:rPr lang="en-US" sz="1050" dirty="0">
                <a:solidFill>
                  <a:schemeClr val="tx1"/>
                </a:solidFill>
                <a:effectLst/>
              </a:rPr>
              <a:t>- </a:t>
            </a:r>
            <a:r>
              <a:rPr lang="en-US" sz="1050" dirty="0" err="1">
                <a:solidFill>
                  <a:schemeClr val="tx1"/>
                </a:solidFill>
                <a:effectLst/>
              </a:rPr>
              <a:t>Kesimpulan</a:t>
            </a:r>
            <a:r>
              <a:rPr lang="en-US" sz="1050" dirty="0">
                <a:solidFill>
                  <a:schemeClr val="tx1"/>
                </a:solidFill>
                <a:effectLst/>
              </a:rPr>
              <a:t> 1</a:t>
            </a:r>
          </a:p>
          <a:p>
            <a:pPr algn="l"/>
            <a:r>
              <a:rPr lang="en-US" sz="1050" dirty="0">
                <a:solidFill>
                  <a:schemeClr val="tx1"/>
                </a:solidFill>
                <a:effectLst/>
              </a:rPr>
              <a:t>- </a:t>
            </a:r>
            <a:r>
              <a:rPr lang="en-US" sz="1050" dirty="0" err="1">
                <a:solidFill>
                  <a:schemeClr val="tx1"/>
                </a:solidFill>
                <a:effectLst/>
              </a:rPr>
              <a:t>Kesimpulan</a:t>
            </a:r>
            <a:r>
              <a:rPr lang="en-US" sz="1050" dirty="0">
                <a:solidFill>
                  <a:schemeClr val="tx1"/>
                </a:solidFill>
                <a:effectLst/>
              </a:rPr>
              <a:t> 2</a:t>
            </a:r>
          </a:p>
          <a:p>
            <a:pPr algn="l"/>
            <a:r>
              <a:rPr lang="en-US" sz="1050" dirty="0">
                <a:solidFill>
                  <a:schemeClr val="tx1"/>
                </a:solidFill>
                <a:effectLst/>
              </a:rPr>
              <a:t>- </a:t>
            </a:r>
            <a:r>
              <a:rPr lang="en-US" sz="1050" dirty="0" err="1">
                <a:solidFill>
                  <a:schemeClr val="tx1"/>
                </a:solidFill>
                <a:effectLst/>
              </a:rPr>
              <a:t>Kesimpulan</a:t>
            </a:r>
            <a:r>
              <a:rPr lang="en-US" sz="1050" dirty="0">
                <a:solidFill>
                  <a:schemeClr val="tx1"/>
                </a:solidFill>
                <a:effectLst/>
              </a:rPr>
              <a:t> 3</a:t>
            </a:r>
          </a:p>
          <a:p>
            <a:pPr algn="l"/>
            <a:endParaRPr lang="en-US" sz="1050" dirty="0">
              <a:solidFill>
                <a:schemeClr val="tx1"/>
              </a:solidFill>
              <a:effectLst/>
            </a:endParaRPr>
          </a:p>
        </p:txBody>
      </p:sp>
      <p:sp>
        <p:nvSpPr>
          <p:cNvPr id="47" name="L-Shape 46"/>
          <p:cNvSpPr/>
          <p:nvPr/>
        </p:nvSpPr>
        <p:spPr>
          <a:xfrm flipH="1">
            <a:off x="663295" y="4593124"/>
            <a:ext cx="7794905" cy="225582"/>
          </a:xfrm>
          <a:prstGeom prst="corner">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Down Arrow 47"/>
          <p:cNvSpPr/>
          <p:nvPr/>
        </p:nvSpPr>
        <p:spPr>
          <a:xfrm>
            <a:off x="599747" y="4705915"/>
            <a:ext cx="228600" cy="304800"/>
          </a:xfrm>
          <a:prstGeom prst="downArrow">
            <a:avLst/>
          </a:prstGeom>
          <a:solidFill>
            <a:schemeClr val="accent2">
              <a:lumMod val="40000"/>
              <a:lumOff val="60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ounded Rectangle 48"/>
          <p:cNvSpPr/>
          <p:nvPr/>
        </p:nvSpPr>
        <p:spPr>
          <a:xfrm>
            <a:off x="3269807" y="2022648"/>
            <a:ext cx="210982" cy="415752"/>
          </a:xfrm>
          <a:prstGeom prst="roundRect">
            <a:avLst/>
          </a:prstGeom>
          <a:solidFill>
            <a:srgbClr val="0070C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51" name="Curved Connector 50"/>
          <p:cNvCxnSpPr>
            <a:stCxn id="49" idx="3"/>
          </p:cNvCxnSpPr>
          <p:nvPr/>
        </p:nvCxnSpPr>
        <p:spPr>
          <a:xfrm flipV="1">
            <a:off x="3480789" y="1369310"/>
            <a:ext cx="1319811" cy="861214"/>
          </a:xfrm>
          <a:prstGeom prst="curvedConnector3">
            <a:avLst>
              <a:gd name="adj1" fmla="val 50000"/>
            </a:avLst>
          </a:prstGeom>
          <a:ln w="28575">
            <a:solidFill>
              <a:schemeClr val="accent1">
                <a:lumMod val="60000"/>
                <a:lumOff val="40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Curved Connector 51"/>
          <p:cNvCxnSpPr/>
          <p:nvPr/>
        </p:nvCxnSpPr>
        <p:spPr>
          <a:xfrm rot="10800000" flipV="1">
            <a:off x="1295400" y="2407250"/>
            <a:ext cx="3860364" cy="869350"/>
          </a:xfrm>
          <a:prstGeom prst="curvedConnector3">
            <a:avLst>
              <a:gd name="adj1" fmla="val 60271"/>
            </a:avLst>
          </a:prstGeom>
          <a:ln w="28575">
            <a:solidFill>
              <a:srgbClr val="FFC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Curved Connector 59"/>
          <p:cNvCxnSpPr/>
          <p:nvPr/>
        </p:nvCxnSpPr>
        <p:spPr>
          <a:xfrm flipV="1">
            <a:off x="5332326" y="3426302"/>
            <a:ext cx="1166902" cy="491584"/>
          </a:xfrm>
          <a:prstGeom prst="curvedConnector3">
            <a:avLst>
              <a:gd name="adj1" fmla="val 50000"/>
            </a:avLst>
          </a:prstGeom>
          <a:ln w="28575">
            <a:solidFill>
              <a:srgbClr val="FF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5332326" y="3490603"/>
            <a:ext cx="2467552" cy="700397"/>
          </a:xfrm>
          <a:prstGeom prst="curvedConnector3">
            <a:avLst>
              <a:gd name="adj1" fmla="val 50000"/>
            </a:avLst>
          </a:prstGeom>
          <a:ln w="28575">
            <a:solidFill>
              <a:srgbClr val="00B05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64"/>
          <p:cNvCxnSpPr/>
          <p:nvPr/>
        </p:nvCxnSpPr>
        <p:spPr>
          <a:xfrm flipV="1">
            <a:off x="5806046" y="1490946"/>
            <a:ext cx="693182" cy="373696"/>
          </a:xfrm>
          <a:prstGeom prst="curvedConnector3">
            <a:avLst>
              <a:gd name="adj1" fmla="val 50000"/>
            </a:avLst>
          </a:prstGeom>
          <a:ln w="28575">
            <a:solidFill>
              <a:srgbClr val="C55A11"/>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Curved Connector 67"/>
          <p:cNvCxnSpPr/>
          <p:nvPr/>
        </p:nvCxnSpPr>
        <p:spPr>
          <a:xfrm flipV="1">
            <a:off x="5806046" y="1487927"/>
            <a:ext cx="2414420" cy="569473"/>
          </a:xfrm>
          <a:prstGeom prst="curvedConnector3">
            <a:avLst>
              <a:gd name="adj1" fmla="val 50000"/>
            </a:avLst>
          </a:prstGeom>
          <a:ln w="28575">
            <a:solidFill>
              <a:srgbClr val="7030A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49" idx="2"/>
          </p:cNvCxnSpPr>
          <p:nvPr/>
        </p:nvCxnSpPr>
        <p:spPr>
          <a:xfrm rot="5400000">
            <a:off x="698617" y="2581119"/>
            <a:ext cx="2819400" cy="2533963"/>
          </a:xfrm>
          <a:prstGeom prst="curvedConnector3">
            <a:avLst>
              <a:gd name="adj1" fmla="val 50000"/>
            </a:avLst>
          </a:prstGeom>
          <a:ln w="28575">
            <a:solidFill>
              <a:schemeClr val="accent1">
                <a:lumMod val="60000"/>
                <a:lumOff val="40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057400" y="5153561"/>
            <a:ext cx="6934199" cy="1323439"/>
          </a:xfrm>
          <a:prstGeom prst="rect">
            <a:avLst/>
          </a:prstGeom>
          <a:noFill/>
        </p:spPr>
        <p:txBody>
          <a:bodyPr wrap="square" rtlCol="0">
            <a:spAutoFit/>
          </a:bodyPr>
          <a:lstStyle/>
          <a:p>
            <a:pPr algn="l"/>
            <a:r>
              <a:rPr lang="en-US" sz="1600" dirty="0">
                <a:effectLst/>
                <a:latin typeface="+mn-lt"/>
              </a:rPr>
              <a:t>TUGAS:</a:t>
            </a:r>
          </a:p>
          <a:p>
            <a:pPr algn="l"/>
            <a:r>
              <a:rPr lang="en-US" sz="1600" dirty="0">
                <a:effectLst/>
                <a:latin typeface="+mn-lt"/>
              </a:rPr>
              <a:t>1. </a:t>
            </a:r>
            <a:r>
              <a:rPr lang="en-US" sz="1600" dirty="0" err="1">
                <a:effectLst/>
                <a:latin typeface="+mn-lt"/>
              </a:rPr>
              <a:t>Pilih</a:t>
            </a:r>
            <a:r>
              <a:rPr lang="en-US" sz="1600" dirty="0">
                <a:effectLst/>
                <a:latin typeface="+mn-lt"/>
              </a:rPr>
              <a:t> </a:t>
            </a:r>
            <a:r>
              <a:rPr lang="en-US" sz="1600" dirty="0">
                <a:solidFill>
                  <a:srgbClr val="99FFCC"/>
                </a:solidFill>
                <a:latin typeface="+mn-lt"/>
              </a:rPr>
              <a:t>Satu </a:t>
            </a:r>
            <a:r>
              <a:rPr lang="id-ID" sz="1600" dirty="0" err="1">
                <a:solidFill>
                  <a:srgbClr val="99FFCC"/>
                </a:solidFill>
                <a:latin typeface="+mn-lt"/>
              </a:rPr>
              <a:t>Technical</a:t>
            </a:r>
            <a:r>
              <a:rPr lang="id-ID" sz="1600" dirty="0">
                <a:solidFill>
                  <a:srgbClr val="99FFCC"/>
                </a:solidFill>
                <a:latin typeface="+mn-lt"/>
              </a:rPr>
              <a:t> </a:t>
            </a:r>
            <a:r>
              <a:rPr lang="en-US" sz="1600" dirty="0">
                <a:solidFill>
                  <a:srgbClr val="99FFCC"/>
                </a:solidFill>
                <a:latin typeface="+mn-lt"/>
              </a:rPr>
              <a:t>Paper </a:t>
            </a:r>
            <a:r>
              <a:rPr lang="en-US" sz="1600" dirty="0" err="1">
                <a:effectLst/>
                <a:latin typeface="+mn-lt"/>
              </a:rPr>
              <a:t>dari</a:t>
            </a:r>
            <a:r>
              <a:rPr lang="en-US" sz="1600" dirty="0">
                <a:effectLst/>
                <a:latin typeface="+mn-lt"/>
              </a:rPr>
              <a:t> </a:t>
            </a:r>
            <a:r>
              <a:rPr lang="en-US" sz="1600" dirty="0" err="1">
                <a:effectLst/>
                <a:latin typeface="+mn-lt"/>
              </a:rPr>
              <a:t>Topik</a:t>
            </a:r>
            <a:r>
              <a:rPr lang="en-US" sz="1600" dirty="0">
                <a:effectLst/>
                <a:latin typeface="+mn-lt"/>
              </a:rPr>
              <a:t> </a:t>
            </a:r>
            <a:r>
              <a:rPr lang="en-US" sz="1600" dirty="0" err="1">
                <a:effectLst/>
                <a:latin typeface="+mn-lt"/>
              </a:rPr>
              <a:t>Penelitian</a:t>
            </a:r>
            <a:r>
              <a:rPr lang="en-US" sz="1600" dirty="0">
                <a:effectLst/>
                <a:latin typeface="+mn-lt"/>
              </a:rPr>
              <a:t> yang </a:t>
            </a:r>
            <a:r>
              <a:rPr lang="en-US" sz="1600" dirty="0" err="1">
                <a:effectLst/>
                <a:latin typeface="+mn-lt"/>
              </a:rPr>
              <a:t>Dipilih</a:t>
            </a:r>
            <a:r>
              <a:rPr lang="en-US" sz="1600" dirty="0">
                <a:effectLst/>
                <a:latin typeface="+mn-lt"/>
              </a:rPr>
              <a:t>, yang </a:t>
            </a:r>
            <a:r>
              <a:rPr lang="en-US" sz="1600" dirty="0" err="1">
                <a:effectLst/>
                <a:latin typeface="+mn-lt"/>
              </a:rPr>
              <a:t>Terbit</a:t>
            </a:r>
            <a:r>
              <a:rPr lang="en-US" sz="1600" dirty="0">
                <a:effectLst/>
                <a:latin typeface="+mn-lt"/>
              </a:rPr>
              <a:t> di </a:t>
            </a:r>
            <a:r>
              <a:rPr lang="en-US" sz="1600" dirty="0" err="1">
                <a:effectLst/>
                <a:latin typeface="+mn-lt"/>
              </a:rPr>
              <a:t>Jurnal</a:t>
            </a:r>
            <a:r>
              <a:rPr lang="en-US" sz="1600" dirty="0">
                <a:effectLst/>
                <a:latin typeface="+mn-lt"/>
              </a:rPr>
              <a:t>    </a:t>
            </a:r>
            <a:br>
              <a:rPr lang="en-US" sz="1600" dirty="0">
                <a:effectLst/>
                <a:latin typeface="+mn-lt"/>
              </a:rPr>
            </a:br>
            <a:r>
              <a:rPr lang="en-US" sz="1600" dirty="0">
                <a:effectLst/>
                <a:latin typeface="+mn-lt"/>
              </a:rPr>
              <a:t>    </a:t>
            </a:r>
            <a:r>
              <a:rPr lang="en-US" sz="1600" dirty="0" err="1">
                <a:effectLst/>
                <a:latin typeface="+mn-lt"/>
              </a:rPr>
              <a:t>Terindeks</a:t>
            </a:r>
            <a:r>
              <a:rPr lang="en-US" sz="1600" dirty="0">
                <a:effectLst/>
                <a:latin typeface="+mn-lt"/>
              </a:rPr>
              <a:t> ISI/SCOPUS 3 </a:t>
            </a:r>
            <a:r>
              <a:rPr lang="en-US" sz="1600" dirty="0" err="1">
                <a:effectLst/>
                <a:latin typeface="+mn-lt"/>
              </a:rPr>
              <a:t>Tahun</a:t>
            </a:r>
            <a:r>
              <a:rPr lang="en-US" sz="1600" dirty="0">
                <a:effectLst/>
                <a:latin typeface="+mn-lt"/>
              </a:rPr>
              <a:t> </a:t>
            </a:r>
            <a:r>
              <a:rPr lang="en-US" sz="1600" dirty="0" err="1">
                <a:effectLst/>
                <a:latin typeface="+mn-lt"/>
              </a:rPr>
              <a:t>Terakhir</a:t>
            </a:r>
            <a:r>
              <a:rPr lang="en-US" sz="1600" dirty="0">
                <a:effectLst/>
                <a:latin typeface="+mn-lt"/>
              </a:rPr>
              <a:t>, </a:t>
            </a:r>
            <a:r>
              <a:rPr lang="en-US" sz="1600" dirty="0" err="1">
                <a:effectLst/>
                <a:latin typeface="+mn-lt"/>
              </a:rPr>
              <a:t>Rangkum</a:t>
            </a:r>
            <a:r>
              <a:rPr lang="en-US" sz="1600" dirty="0">
                <a:effectLst/>
                <a:latin typeface="+mn-lt"/>
              </a:rPr>
              <a:t> </a:t>
            </a:r>
            <a:r>
              <a:rPr lang="en-US" sz="1600" dirty="0" err="1">
                <a:effectLst/>
                <a:latin typeface="+mn-lt"/>
              </a:rPr>
              <a:t>dengan</a:t>
            </a:r>
            <a:r>
              <a:rPr lang="en-US" sz="1600" dirty="0">
                <a:effectLst/>
                <a:latin typeface="+mn-lt"/>
              </a:rPr>
              <a:t> Format di </a:t>
            </a:r>
            <a:r>
              <a:rPr lang="en-US" sz="1600" dirty="0" err="1">
                <a:effectLst/>
                <a:latin typeface="+mn-lt"/>
              </a:rPr>
              <a:t>Atas</a:t>
            </a:r>
            <a:endParaRPr lang="en-US" sz="1600" dirty="0">
              <a:effectLst/>
              <a:latin typeface="+mn-lt"/>
            </a:endParaRPr>
          </a:p>
          <a:p>
            <a:pPr algn="l"/>
            <a:r>
              <a:rPr lang="en-US" sz="1600" dirty="0">
                <a:effectLst/>
                <a:latin typeface="+mn-lt"/>
              </a:rPr>
              <a:t>2. </a:t>
            </a:r>
            <a:r>
              <a:rPr lang="en-US" sz="1600" dirty="0" err="1">
                <a:effectLst/>
                <a:latin typeface="+mn-lt"/>
              </a:rPr>
              <a:t>Rangkumkan</a:t>
            </a:r>
            <a:r>
              <a:rPr lang="en-US" sz="1600" dirty="0">
                <a:effectLst/>
                <a:latin typeface="+mn-lt"/>
              </a:rPr>
              <a:t> </a:t>
            </a:r>
            <a:r>
              <a:rPr lang="en-US" sz="1600" dirty="0">
                <a:solidFill>
                  <a:srgbClr val="99FFCC"/>
                </a:solidFill>
                <a:latin typeface="+mn-lt"/>
              </a:rPr>
              <a:t>SLR </a:t>
            </a:r>
            <a:r>
              <a:rPr lang="en-US" sz="1600" dirty="0" err="1">
                <a:solidFill>
                  <a:srgbClr val="99FFCC"/>
                </a:solidFill>
                <a:latin typeface="+mn-lt"/>
              </a:rPr>
              <a:t>dengan</a:t>
            </a:r>
            <a:r>
              <a:rPr lang="en-US" sz="1600" dirty="0">
                <a:solidFill>
                  <a:srgbClr val="99FFCC"/>
                </a:solidFill>
                <a:latin typeface="+mn-lt"/>
              </a:rPr>
              <a:t> </a:t>
            </a:r>
            <a:r>
              <a:rPr lang="en-US" sz="1600" dirty="0" err="1">
                <a:solidFill>
                  <a:srgbClr val="99FFCC"/>
                </a:solidFill>
                <a:latin typeface="+mn-lt"/>
              </a:rPr>
              <a:t>Topik</a:t>
            </a:r>
            <a:r>
              <a:rPr lang="en-US" sz="1600" dirty="0">
                <a:solidFill>
                  <a:srgbClr val="99FFCC"/>
                </a:solidFill>
                <a:latin typeface="+mn-lt"/>
              </a:rPr>
              <a:t> yang </a:t>
            </a:r>
            <a:r>
              <a:rPr lang="en-US" sz="1600" dirty="0" err="1">
                <a:solidFill>
                  <a:srgbClr val="99FFCC"/>
                </a:solidFill>
                <a:latin typeface="+mn-lt"/>
              </a:rPr>
              <a:t>Sesuai</a:t>
            </a:r>
            <a:r>
              <a:rPr lang="en-US" sz="1600" dirty="0">
                <a:solidFill>
                  <a:srgbClr val="99FFCC"/>
                </a:solidFill>
                <a:latin typeface="+mn-lt"/>
              </a:rPr>
              <a:t> </a:t>
            </a:r>
            <a:r>
              <a:rPr lang="en-US" sz="1600" dirty="0">
                <a:effectLst/>
                <a:latin typeface="+mn-lt"/>
              </a:rPr>
              <a:t>Paper yang </a:t>
            </a:r>
            <a:r>
              <a:rPr lang="en-US" sz="1600" dirty="0" err="1">
                <a:effectLst/>
                <a:latin typeface="+mn-lt"/>
              </a:rPr>
              <a:t>Dipilih</a:t>
            </a:r>
            <a:r>
              <a:rPr lang="id-ID" sz="1600" dirty="0">
                <a:effectLst/>
                <a:latin typeface="+mn-lt"/>
              </a:rPr>
              <a:t> (</a:t>
            </a:r>
            <a:r>
              <a:rPr lang="id-ID" sz="1600" dirty="0" err="1">
                <a:effectLst/>
                <a:latin typeface="+mn-lt"/>
              </a:rPr>
              <a:t>No</a:t>
            </a:r>
            <a:r>
              <a:rPr lang="id-ID" sz="1600">
                <a:effectLst/>
                <a:latin typeface="+mn-lt"/>
              </a:rPr>
              <a:t> 1)</a:t>
            </a:r>
            <a:endParaRPr lang="en-US" sz="1600" dirty="0">
              <a:effectLst/>
              <a:latin typeface="+mn-lt"/>
            </a:endParaRPr>
          </a:p>
          <a:p>
            <a:pPr algn="l"/>
            <a:r>
              <a:rPr lang="en-US" sz="1600" dirty="0">
                <a:effectLst/>
                <a:latin typeface="+mn-lt"/>
              </a:rPr>
              <a:t>3. </a:t>
            </a:r>
            <a:r>
              <a:rPr lang="en-US" sz="1600" dirty="0" err="1">
                <a:effectLst/>
                <a:latin typeface="+mn-lt"/>
              </a:rPr>
              <a:t>Rangkumkan</a:t>
            </a:r>
            <a:r>
              <a:rPr lang="en-US" sz="1600" dirty="0">
                <a:effectLst/>
                <a:latin typeface="+mn-lt"/>
              </a:rPr>
              <a:t> </a:t>
            </a:r>
            <a:r>
              <a:rPr lang="en-US" sz="1600" dirty="0" err="1">
                <a:solidFill>
                  <a:srgbClr val="99FFCC"/>
                </a:solidFill>
                <a:latin typeface="+mn-lt"/>
              </a:rPr>
              <a:t>Bagian</a:t>
            </a:r>
            <a:r>
              <a:rPr lang="en-US" sz="1600" dirty="0">
                <a:solidFill>
                  <a:srgbClr val="99FFCC"/>
                </a:solidFill>
                <a:latin typeface="+mn-lt"/>
              </a:rPr>
              <a:t> </a:t>
            </a:r>
            <a:r>
              <a:rPr lang="en-US" sz="1600" dirty="0" err="1">
                <a:solidFill>
                  <a:srgbClr val="99FFCC"/>
                </a:solidFill>
                <a:latin typeface="+mn-lt"/>
              </a:rPr>
              <a:t>Buku</a:t>
            </a:r>
            <a:r>
              <a:rPr lang="en-US" sz="1600" dirty="0">
                <a:solidFill>
                  <a:srgbClr val="99FFCC"/>
                </a:solidFill>
                <a:latin typeface="+mn-lt"/>
              </a:rPr>
              <a:t> </a:t>
            </a:r>
            <a:r>
              <a:rPr lang="en-US" sz="1600" dirty="0" err="1">
                <a:solidFill>
                  <a:srgbClr val="99FFCC"/>
                </a:solidFill>
                <a:latin typeface="+mn-lt"/>
              </a:rPr>
              <a:t>Teks</a:t>
            </a:r>
            <a:r>
              <a:rPr lang="en-US" sz="1600" dirty="0">
                <a:solidFill>
                  <a:srgbClr val="99FFCC"/>
                </a:solidFill>
                <a:latin typeface="+mn-lt"/>
              </a:rPr>
              <a:t> yang </a:t>
            </a:r>
            <a:r>
              <a:rPr lang="en-US" sz="1600" dirty="0" err="1">
                <a:solidFill>
                  <a:srgbClr val="99FFCC"/>
                </a:solidFill>
                <a:latin typeface="+mn-lt"/>
              </a:rPr>
              <a:t>Sesuai</a:t>
            </a:r>
            <a:r>
              <a:rPr lang="en-US" sz="1600" dirty="0">
                <a:solidFill>
                  <a:srgbClr val="99FFCC"/>
                </a:solidFill>
                <a:latin typeface="+mn-lt"/>
              </a:rPr>
              <a:t> </a:t>
            </a:r>
            <a:r>
              <a:rPr lang="en-US" sz="1600" dirty="0" err="1">
                <a:effectLst/>
                <a:latin typeface="+mn-lt"/>
              </a:rPr>
              <a:t>dengan</a:t>
            </a:r>
            <a:r>
              <a:rPr lang="en-US" sz="1600" dirty="0">
                <a:effectLst/>
                <a:latin typeface="+mn-lt"/>
              </a:rPr>
              <a:t> Paper</a:t>
            </a:r>
            <a:endParaRPr lang="id-ID" sz="1600" dirty="0">
              <a:effectLst/>
              <a:latin typeface="+mn-lt"/>
            </a:endParaRPr>
          </a:p>
        </p:txBody>
      </p:sp>
      <p:cxnSp>
        <p:nvCxnSpPr>
          <p:cNvPr id="77" name="Curved Connector 76"/>
          <p:cNvCxnSpPr>
            <a:endCxn id="49" idx="1"/>
          </p:cNvCxnSpPr>
          <p:nvPr/>
        </p:nvCxnSpPr>
        <p:spPr>
          <a:xfrm flipV="1">
            <a:off x="2590800" y="2230524"/>
            <a:ext cx="679007" cy="55476"/>
          </a:xfrm>
          <a:prstGeom prst="curvedConnector3">
            <a:avLst>
              <a:gd name="adj1" fmla="val 50000"/>
            </a:avLst>
          </a:prstGeom>
          <a:ln w="28575">
            <a:solidFill>
              <a:schemeClr val="accent1">
                <a:lumMod val="60000"/>
                <a:lumOff val="40000"/>
              </a:schemeClr>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Curved Connector 80"/>
          <p:cNvCxnSpPr/>
          <p:nvPr/>
        </p:nvCxnSpPr>
        <p:spPr>
          <a:xfrm rot="10800000" flipV="1">
            <a:off x="1084532" y="4455520"/>
            <a:ext cx="7068869" cy="1619899"/>
          </a:xfrm>
          <a:prstGeom prst="curvedConnector3">
            <a:avLst>
              <a:gd name="adj1" fmla="val 92813"/>
            </a:avLst>
          </a:prstGeom>
          <a:ln w="28575">
            <a:solidFill>
              <a:schemeClr val="tx1"/>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Curved Connector 95"/>
          <p:cNvCxnSpPr/>
          <p:nvPr/>
        </p:nvCxnSpPr>
        <p:spPr>
          <a:xfrm rot="16200000" flipH="1">
            <a:off x="418082" y="2571127"/>
            <a:ext cx="3581722" cy="2248828"/>
          </a:xfrm>
          <a:prstGeom prst="curvedConnector3">
            <a:avLst>
              <a:gd name="adj1" fmla="val 50000"/>
            </a:avLst>
          </a:prstGeom>
          <a:ln w="28575">
            <a:solidFill>
              <a:srgbClr val="99FFCC"/>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627D20A-7CC4-4BAC-8C5B-49E25BEAC2A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163</a:t>
            </a:fld>
            <a:endParaRPr lang="en-US">
              <a:solidFill>
                <a:prstClr val="black">
                  <a:tint val="75000"/>
                </a:prstClr>
              </a:solidFill>
            </a:endParaRPr>
          </a:p>
        </p:txBody>
      </p:sp>
    </p:spTree>
    <p:extLst>
      <p:ext uri="{BB962C8B-B14F-4D97-AF65-F5344CB8AC3E}">
        <p14:creationId xmlns:p14="http://schemas.microsoft.com/office/powerpoint/2010/main" val="7057657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3.3.2 Survey Paper</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54F999-CAC3-4FAF-93DF-EA0F16FD3BC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164</a:t>
            </a:fld>
            <a:endParaRPr lang="en-US">
              <a:solidFill>
                <a:prstClr val="black">
                  <a:tint val="75000"/>
                </a:prstClr>
              </a:solidFill>
            </a:endParaRPr>
          </a:p>
        </p:txBody>
      </p:sp>
    </p:spTree>
    <p:extLst>
      <p:ext uri="{BB962C8B-B14F-4D97-AF65-F5344CB8AC3E}">
        <p14:creationId xmlns:p14="http://schemas.microsoft.com/office/powerpoint/2010/main" val="11775789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0"/>
            <a:ext cx="7886700" cy="5333549"/>
          </a:xfrm>
        </p:spPr>
        <p:txBody>
          <a:bodyPr>
            <a:normAutofit/>
          </a:bodyPr>
          <a:lstStyle/>
          <a:p>
            <a:r>
              <a:rPr lang="en-US" dirty="0"/>
              <a:t>This literature review aims to identify and analyze the </a:t>
            </a:r>
            <a:r>
              <a:rPr lang="en-US" dirty="0">
                <a:solidFill>
                  <a:srgbClr val="C00000"/>
                </a:solidFill>
              </a:rPr>
              <a:t>state-of-the-art research</a:t>
            </a:r>
            <a:r>
              <a:rPr lang="id-ID" dirty="0">
                <a:solidFill>
                  <a:srgbClr val="C00000"/>
                </a:solidFill>
              </a:rPr>
              <a:t> and methods</a:t>
            </a:r>
            <a:r>
              <a:rPr lang="en-US" dirty="0"/>
              <a:t> in the field</a:t>
            </a:r>
            <a:r>
              <a:rPr lang="id-ID" dirty="0"/>
              <a:t> of interest</a:t>
            </a:r>
            <a:endParaRPr lang="en-US" dirty="0"/>
          </a:p>
          <a:p>
            <a:r>
              <a:rPr lang="en-US" dirty="0"/>
              <a:t>Type of Literature Review:</a:t>
            </a:r>
          </a:p>
          <a:p>
            <a:pPr marL="971550" lvl="1" indent="-514350">
              <a:buFont typeface="+mj-lt"/>
              <a:buAutoNum type="arabicPeriod"/>
            </a:pPr>
            <a:r>
              <a:rPr lang="en-US" dirty="0">
                <a:solidFill>
                  <a:srgbClr val="C00000"/>
                </a:solidFill>
              </a:rPr>
              <a:t>Traditional</a:t>
            </a:r>
            <a:r>
              <a:rPr lang="en-US" dirty="0"/>
              <a:t> Review</a:t>
            </a:r>
          </a:p>
          <a:p>
            <a:pPr marL="971550" lvl="1" indent="-514350">
              <a:buFont typeface="+mj-lt"/>
              <a:buAutoNum type="arabicPeriod"/>
            </a:pPr>
            <a:r>
              <a:rPr lang="en-US" dirty="0">
                <a:solidFill>
                  <a:srgbClr val="C00000"/>
                </a:solidFill>
              </a:rPr>
              <a:t>Systematic Literature Review </a:t>
            </a:r>
            <a:r>
              <a:rPr lang="en-US" dirty="0"/>
              <a:t>or Systematic Review</a:t>
            </a:r>
          </a:p>
          <a:p>
            <a:pPr marL="971550" lvl="1" indent="-514350">
              <a:buFont typeface="+mj-lt"/>
              <a:buAutoNum type="arabicPeriod"/>
            </a:pPr>
            <a:r>
              <a:rPr lang="en-US" dirty="0"/>
              <a:t>Systematic </a:t>
            </a:r>
            <a:r>
              <a:rPr lang="en-US" dirty="0">
                <a:solidFill>
                  <a:srgbClr val="C00000"/>
                </a:solidFill>
              </a:rPr>
              <a:t>Mapping Study</a:t>
            </a:r>
            <a:r>
              <a:rPr lang="en-US" dirty="0"/>
              <a:t> (Scoping Study)</a:t>
            </a:r>
          </a:p>
          <a:p>
            <a:pPr marL="971550" lvl="1" indent="-514350">
              <a:buFont typeface="+mj-lt"/>
              <a:buAutoNum type="arabicPeriod"/>
            </a:pPr>
            <a:r>
              <a:rPr lang="en-US" dirty="0">
                <a:solidFill>
                  <a:srgbClr val="C00000"/>
                </a:solidFill>
              </a:rPr>
              <a:t>Tertiary</a:t>
            </a:r>
            <a:r>
              <a:rPr lang="en-US" dirty="0"/>
              <a:t> Study</a:t>
            </a:r>
          </a:p>
          <a:p>
            <a:r>
              <a:rPr lang="en-US" dirty="0"/>
              <a:t>SLR is now </a:t>
            </a:r>
            <a:r>
              <a:rPr lang="en-US" dirty="0">
                <a:solidFill>
                  <a:srgbClr val="C00000"/>
                </a:solidFill>
              </a:rPr>
              <a:t>well established review method </a:t>
            </a:r>
            <a:r>
              <a:rPr lang="en-US" dirty="0"/>
              <a:t>in the field of software engineering</a:t>
            </a:r>
          </a:p>
          <a:p>
            <a:pPr marL="0" indent="0">
              <a:buNone/>
            </a:pPr>
            <a:endParaRPr lang="en-US" sz="2000" i="1" dirty="0"/>
          </a:p>
          <a:p>
            <a:pPr marL="0" indent="0" algn="r">
              <a:buNone/>
            </a:pPr>
            <a:r>
              <a:rPr lang="en-US" sz="2000" i="1" dirty="0"/>
              <a:t>(</a:t>
            </a:r>
            <a:r>
              <a:rPr lang="en-US" sz="2000" i="1" dirty="0" err="1"/>
              <a:t>Kitchenham</a:t>
            </a:r>
            <a:r>
              <a:rPr lang="en-US" sz="2000" i="1" dirty="0"/>
              <a:t> &amp; Charters, Guidelines in performing  Systematic Literature Reviews in Software Engineering, EBSE Technical Report version 2.3, 2007)</a:t>
            </a:r>
          </a:p>
          <a:p>
            <a:endParaRPr lang="en-US" dirty="0"/>
          </a:p>
        </p:txBody>
      </p:sp>
      <p:sp>
        <p:nvSpPr>
          <p:cNvPr id="2" name="Title 1"/>
          <p:cNvSpPr>
            <a:spLocks noGrp="1"/>
          </p:cNvSpPr>
          <p:nvPr>
            <p:ph type="title"/>
          </p:nvPr>
        </p:nvSpPr>
        <p:spPr/>
        <p:txBody>
          <a:bodyPr/>
          <a:lstStyle/>
          <a:p>
            <a:r>
              <a:rPr lang="en-US" dirty="0"/>
              <a:t>Literature Review</a:t>
            </a:r>
          </a:p>
        </p:txBody>
      </p:sp>
      <p:sp>
        <p:nvSpPr>
          <p:cNvPr id="5" name="Slide Number Placeholder 4">
            <a:extLst>
              <a:ext uri="{FF2B5EF4-FFF2-40B4-BE49-F238E27FC236}">
                <a16:creationId xmlns:a16="http://schemas.microsoft.com/office/drawing/2014/main" id="{4672FD83-6A57-4C2C-AB59-1DEAE0E4F01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165</a:t>
            </a:fld>
            <a:endParaRPr lang="en-US">
              <a:solidFill>
                <a:prstClr val="black">
                  <a:tint val="75000"/>
                </a:prstClr>
              </a:solidFill>
            </a:endParaRPr>
          </a:p>
        </p:txBody>
      </p:sp>
    </p:spTree>
    <p:extLst>
      <p:ext uri="{BB962C8B-B14F-4D97-AF65-F5344CB8AC3E}">
        <p14:creationId xmlns:p14="http://schemas.microsoft.com/office/powerpoint/2010/main" val="2375365417"/>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66800"/>
            <a:ext cx="7886700" cy="5334000"/>
          </a:xfrm>
        </p:spPr>
        <p:txBody>
          <a:bodyPr>
            <a:normAutofit fontScale="85000" lnSpcReduction="10000"/>
          </a:bodyPr>
          <a:lstStyle/>
          <a:p>
            <a:r>
              <a:rPr lang="en-US" sz="3200" dirty="0"/>
              <a:t>Provides an </a:t>
            </a:r>
            <a:r>
              <a:rPr lang="en-US" sz="3200" dirty="0">
                <a:solidFill>
                  <a:srgbClr val="C00000"/>
                </a:solidFill>
              </a:rPr>
              <a:t>overview of the research findings</a:t>
            </a:r>
            <a:r>
              <a:rPr lang="en-US" sz="3200" dirty="0"/>
              <a:t> on particular topics</a:t>
            </a:r>
          </a:p>
          <a:p>
            <a:r>
              <a:rPr lang="en-US" sz="3200" dirty="0">
                <a:solidFill>
                  <a:srgbClr val="C00000"/>
                </a:solidFill>
              </a:rPr>
              <a:t>Advantages</a:t>
            </a:r>
            <a:r>
              <a:rPr lang="en-US" sz="3200" dirty="0"/>
              <a:t>: produce insightful, valid syntheses of the research literature </a:t>
            </a:r>
            <a:r>
              <a:rPr lang="en-US" sz="3200" dirty="0">
                <a:solidFill>
                  <a:srgbClr val="0070C0"/>
                </a:solidFill>
              </a:rPr>
              <a:t>if conducted by the expert</a:t>
            </a:r>
          </a:p>
          <a:p>
            <a:r>
              <a:rPr lang="en-US" sz="3200" dirty="0">
                <a:solidFill>
                  <a:srgbClr val="C00000"/>
                </a:solidFill>
              </a:rPr>
              <a:t>Disadvantages</a:t>
            </a:r>
            <a:r>
              <a:rPr lang="en-US" sz="3200" dirty="0"/>
              <a:t>: vulnerable to unintentional and intentional </a:t>
            </a:r>
            <a:r>
              <a:rPr lang="en-US" sz="3200" dirty="0">
                <a:solidFill>
                  <a:srgbClr val="0070C0"/>
                </a:solidFill>
              </a:rPr>
              <a:t>bias in the selection</a:t>
            </a:r>
            <a:r>
              <a:rPr lang="en-US" sz="3200" dirty="0"/>
              <a:t>, interpretation and organization of content</a:t>
            </a:r>
          </a:p>
          <a:p>
            <a:r>
              <a:rPr lang="en-US" sz="3200" dirty="0">
                <a:solidFill>
                  <a:srgbClr val="C00000"/>
                </a:solidFill>
              </a:rPr>
              <a:t>Examples</a:t>
            </a:r>
            <a:r>
              <a:rPr lang="en-US" sz="3200" dirty="0"/>
              <a:t>:</a:t>
            </a:r>
          </a:p>
          <a:p>
            <a:pPr lvl="1"/>
            <a:r>
              <a:rPr lang="en-US" dirty="0"/>
              <a:t>Liao et al., </a:t>
            </a:r>
            <a:r>
              <a:rPr lang="en-US" dirty="0">
                <a:solidFill>
                  <a:srgbClr val="0070C0"/>
                </a:solidFill>
              </a:rPr>
              <a:t>Intrusion Detection System: A Comprehensive Review</a:t>
            </a:r>
            <a:r>
              <a:rPr lang="en-US" dirty="0"/>
              <a:t>, Journal of Network and Computer Applications, 36(2013)</a:t>
            </a:r>
          </a:p>
          <a:p>
            <a:pPr lvl="1"/>
            <a:r>
              <a:rPr lang="en-US" dirty="0" err="1"/>
              <a:t>Galar</a:t>
            </a:r>
            <a:r>
              <a:rPr lang="en-US" dirty="0"/>
              <a:t> et al., </a:t>
            </a:r>
            <a:r>
              <a:rPr lang="en-US" dirty="0">
                <a:solidFill>
                  <a:srgbClr val="0070C0"/>
                </a:solidFill>
              </a:rPr>
              <a:t>A Review on Ensembles for the Class Imbalance Problem: Bagging-, Boosting-, and Hybrid-Based Approaches</a:t>
            </a:r>
            <a:r>
              <a:rPr lang="en-US" dirty="0"/>
              <a:t>, IEEE Transactions on Systems, Man, and Cybernetics, Part C (Applications and Reviews), Vol. 42, No. 4, July 2012</a:t>
            </a:r>
          </a:p>
          <a:p>
            <a:pPr lvl="1"/>
            <a:r>
              <a:rPr lang="en-US" dirty="0" err="1"/>
              <a:t>Cagatay</a:t>
            </a:r>
            <a:r>
              <a:rPr lang="en-US" dirty="0"/>
              <a:t> </a:t>
            </a:r>
            <a:r>
              <a:rPr lang="en-US" dirty="0" err="1"/>
              <a:t>Catal</a:t>
            </a:r>
            <a:r>
              <a:rPr lang="en-US" dirty="0"/>
              <a:t>, </a:t>
            </a:r>
            <a:r>
              <a:rPr lang="en-US" dirty="0">
                <a:solidFill>
                  <a:srgbClr val="0070C0"/>
                </a:solidFill>
              </a:rPr>
              <a:t>Software fault prediction: A literature review and current trends</a:t>
            </a:r>
            <a:r>
              <a:rPr lang="en-US" dirty="0"/>
              <a:t>, Expert Systems with Applications 38 (2011)</a:t>
            </a:r>
          </a:p>
        </p:txBody>
      </p:sp>
      <p:sp>
        <p:nvSpPr>
          <p:cNvPr id="2" name="Title 1"/>
          <p:cNvSpPr>
            <a:spLocks noGrp="1"/>
          </p:cNvSpPr>
          <p:nvPr>
            <p:ph type="title"/>
          </p:nvPr>
        </p:nvSpPr>
        <p:spPr/>
        <p:txBody>
          <a:bodyPr/>
          <a:lstStyle/>
          <a:p>
            <a:r>
              <a:rPr lang="en-US" dirty="0"/>
              <a:t>1. Traditional Review</a:t>
            </a:r>
          </a:p>
        </p:txBody>
      </p:sp>
      <p:sp>
        <p:nvSpPr>
          <p:cNvPr id="5" name="Slide Number Placeholder 4">
            <a:extLst>
              <a:ext uri="{FF2B5EF4-FFF2-40B4-BE49-F238E27FC236}">
                <a16:creationId xmlns:a16="http://schemas.microsoft.com/office/drawing/2014/main" id="{AE33D4BF-CDE7-4F75-B765-3022FD99141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166</a:t>
            </a:fld>
            <a:endParaRPr lang="en-US">
              <a:solidFill>
                <a:prstClr val="black">
                  <a:tint val="75000"/>
                </a:prstClr>
              </a:solidFill>
            </a:endParaRPr>
          </a:p>
        </p:txBody>
      </p:sp>
    </p:spTree>
    <p:extLst>
      <p:ext uri="{BB962C8B-B14F-4D97-AF65-F5344CB8AC3E}">
        <p14:creationId xmlns:p14="http://schemas.microsoft.com/office/powerpoint/2010/main" val="18535130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Content Placeholder 3"/>
          <p:cNvSpPr>
            <a:spLocks noGrp="1"/>
          </p:cNvSpPr>
          <p:nvPr>
            <p:ph idx="1"/>
          </p:nvPr>
        </p:nvSpPr>
        <p:spPr>
          <a:xfrm>
            <a:off x="628649" y="1143000"/>
            <a:ext cx="8177213" cy="5105400"/>
          </a:xfrm>
        </p:spPr>
        <p:txBody>
          <a:bodyPr>
            <a:normAutofit lnSpcReduction="10000"/>
          </a:bodyPr>
          <a:lstStyle/>
          <a:p>
            <a:r>
              <a:rPr lang="en-US" sz="3200" dirty="0">
                <a:solidFill>
                  <a:schemeClr val="tx1"/>
                </a:solidFill>
              </a:rPr>
              <a:t>Suitable for a </a:t>
            </a:r>
            <a:r>
              <a:rPr lang="en-US" sz="3200" dirty="0">
                <a:solidFill>
                  <a:srgbClr val="C00000"/>
                </a:solidFill>
              </a:rPr>
              <a:t>very broad topic</a:t>
            </a:r>
          </a:p>
          <a:p>
            <a:r>
              <a:rPr lang="en-US" sz="3200" dirty="0">
                <a:solidFill>
                  <a:schemeClr val="tx1"/>
                </a:solidFill>
              </a:rPr>
              <a:t>Identify </a:t>
            </a:r>
            <a:r>
              <a:rPr lang="en-US" sz="3200" dirty="0">
                <a:solidFill>
                  <a:srgbClr val="C00000"/>
                </a:solidFill>
              </a:rPr>
              <a:t>clusters of evidence </a:t>
            </a:r>
            <a:r>
              <a:rPr lang="en-US" sz="3200" dirty="0">
                <a:solidFill>
                  <a:schemeClr val="tx1"/>
                </a:solidFill>
              </a:rPr>
              <a:t>(making classification)</a:t>
            </a:r>
          </a:p>
          <a:p>
            <a:r>
              <a:rPr lang="en-US" sz="3200" dirty="0">
                <a:solidFill>
                  <a:schemeClr val="tx1"/>
                </a:solidFill>
              </a:rPr>
              <a:t>Direct the focus of future SLRs</a:t>
            </a:r>
          </a:p>
          <a:p>
            <a:r>
              <a:rPr lang="en-US" sz="3200" dirty="0">
                <a:solidFill>
                  <a:schemeClr val="tx1"/>
                </a:solidFill>
              </a:rPr>
              <a:t>To identify </a:t>
            </a:r>
            <a:r>
              <a:rPr lang="en-US" sz="3200" dirty="0">
                <a:solidFill>
                  <a:srgbClr val="C00000"/>
                </a:solidFill>
              </a:rPr>
              <a:t>areas for future primary studies</a:t>
            </a:r>
          </a:p>
          <a:p>
            <a:r>
              <a:rPr lang="en-US" sz="3200" dirty="0">
                <a:solidFill>
                  <a:srgbClr val="C00000"/>
                </a:solidFill>
              </a:rPr>
              <a:t>Examples</a:t>
            </a:r>
            <a:r>
              <a:rPr lang="en-US" sz="3200" dirty="0"/>
              <a:t>:</a:t>
            </a:r>
          </a:p>
          <a:p>
            <a:pPr lvl="1"/>
            <a:r>
              <a:rPr lang="en-US" dirty="0" err="1"/>
              <a:t>Neto</a:t>
            </a:r>
            <a:r>
              <a:rPr lang="en-US" dirty="0"/>
              <a:t> et al., </a:t>
            </a:r>
            <a:r>
              <a:rPr lang="en-US" dirty="0">
                <a:solidFill>
                  <a:srgbClr val="0070C0"/>
                </a:solidFill>
              </a:rPr>
              <a:t>A systematic mapping study of software product lines testing</a:t>
            </a:r>
            <a:r>
              <a:rPr lang="en-US" dirty="0"/>
              <a:t>, Information and Software Technology Vol. 53, Issue 5, May 2011</a:t>
            </a:r>
          </a:p>
          <a:p>
            <a:pPr lvl="1"/>
            <a:r>
              <a:rPr lang="en-US" dirty="0" err="1"/>
              <a:t>Elberzhager</a:t>
            </a:r>
            <a:r>
              <a:rPr lang="en-US" dirty="0"/>
              <a:t> et al., </a:t>
            </a:r>
            <a:r>
              <a:rPr lang="en-US" dirty="0">
                <a:solidFill>
                  <a:srgbClr val="0070C0"/>
                </a:solidFill>
              </a:rPr>
              <a:t>Reducing test effort: A systematic mapping study on existing approaches</a:t>
            </a:r>
            <a:r>
              <a:rPr lang="en-US" dirty="0"/>
              <a:t>, Information and Software Technology 54 (2012)</a:t>
            </a:r>
          </a:p>
          <a:p>
            <a:pPr lvl="1"/>
            <a:endParaRPr lang="en-US" dirty="0">
              <a:solidFill>
                <a:srgbClr val="C00000"/>
              </a:solidFill>
            </a:endParaRPr>
          </a:p>
          <a:p>
            <a:pPr lvl="1"/>
            <a:endParaRPr lang="en-US" dirty="0">
              <a:solidFill>
                <a:srgbClr val="C00000"/>
              </a:solidFill>
            </a:endParaRPr>
          </a:p>
        </p:txBody>
      </p:sp>
      <p:sp>
        <p:nvSpPr>
          <p:cNvPr id="2" name="Title 1"/>
          <p:cNvSpPr>
            <a:spLocks noGrp="1"/>
          </p:cNvSpPr>
          <p:nvPr>
            <p:ph type="title"/>
          </p:nvPr>
        </p:nvSpPr>
        <p:spPr/>
        <p:txBody>
          <a:bodyPr>
            <a:normAutofit/>
          </a:bodyPr>
          <a:lstStyle/>
          <a:p>
            <a:pPr>
              <a:defRPr/>
            </a:pPr>
            <a:r>
              <a:rPr lang="en-NZ" dirty="0"/>
              <a:t>2. Systematic Mapping Study</a:t>
            </a:r>
          </a:p>
        </p:txBody>
      </p:sp>
      <p:sp>
        <p:nvSpPr>
          <p:cNvPr id="4" name="Slide Number Placeholder 3">
            <a:extLst>
              <a:ext uri="{FF2B5EF4-FFF2-40B4-BE49-F238E27FC236}">
                <a16:creationId xmlns:a16="http://schemas.microsoft.com/office/drawing/2014/main" id="{0CFE4F61-9CFC-485A-B193-5711298A1DC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167</a:t>
            </a:fld>
            <a:endParaRPr lang="en-US">
              <a:solidFill>
                <a:prstClr val="black">
                  <a:tint val="75000"/>
                </a:prstClr>
              </a:solidFill>
            </a:endParaRPr>
          </a:p>
        </p:txBody>
      </p:sp>
    </p:spTree>
    <p:extLst>
      <p:ext uri="{BB962C8B-B14F-4D97-AF65-F5344CB8AC3E}">
        <p14:creationId xmlns:p14="http://schemas.microsoft.com/office/powerpoint/2010/main" val="40219126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19200"/>
            <a:ext cx="7886700" cy="5257349"/>
          </a:xfrm>
        </p:spPr>
        <p:txBody>
          <a:bodyPr>
            <a:normAutofit fontScale="85000" lnSpcReduction="10000"/>
          </a:bodyPr>
          <a:lstStyle/>
          <a:p>
            <a:r>
              <a:rPr lang="en-US" sz="3000" dirty="0"/>
              <a:t>The purpose of a systematic literature reviews is to provide as </a:t>
            </a:r>
            <a:r>
              <a:rPr lang="en-US" sz="3000" dirty="0">
                <a:solidFill>
                  <a:srgbClr val="C00000"/>
                </a:solidFill>
              </a:rPr>
              <a:t>complete a list as possible of all the published studies </a:t>
            </a:r>
            <a:r>
              <a:rPr lang="en-US" sz="3000" dirty="0"/>
              <a:t>relating to a particular subject area </a:t>
            </a:r>
          </a:p>
          <a:p>
            <a:r>
              <a:rPr lang="en-US" sz="3000" dirty="0"/>
              <a:t>A </a:t>
            </a:r>
            <a:r>
              <a:rPr lang="en-US" sz="3000" dirty="0">
                <a:solidFill>
                  <a:srgbClr val="C00000"/>
                </a:solidFill>
              </a:rPr>
              <a:t>process of identifying, assessing, and interpreting</a:t>
            </a:r>
            <a:r>
              <a:rPr lang="en-US" sz="3000" dirty="0"/>
              <a:t> all available research evidence, to provide answers for a particular </a:t>
            </a:r>
            <a:r>
              <a:rPr lang="en-US" sz="3000" dirty="0">
                <a:solidFill>
                  <a:srgbClr val="C00000"/>
                </a:solidFill>
              </a:rPr>
              <a:t>research question</a:t>
            </a:r>
          </a:p>
          <a:p>
            <a:r>
              <a:rPr lang="en-US" sz="3000" dirty="0"/>
              <a:t>A form of secondary study that uses a </a:t>
            </a:r>
            <a:r>
              <a:rPr lang="en-US" sz="3000" dirty="0">
                <a:solidFill>
                  <a:srgbClr val="C00000"/>
                </a:solidFill>
              </a:rPr>
              <a:t>well-defined methodology</a:t>
            </a:r>
          </a:p>
          <a:p>
            <a:r>
              <a:rPr lang="en-US" sz="3000" dirty="0"/>
              <a:t>SLRs are well established in other disciplines, particularly </a:t>
            </a:r>
            <a:r>
              <a:rPr lang="en-US" sz="3000" dirty="0">
                <a:solidFill>
                  <a:srgbClr val="C00000"/>
                </a:solidFill>
              </a:rPr>
              <a:t>medicine</a:t>
            </a:r>
            <a:r>
              <a:rPr lang="en-US" sz="3000" dirty="0"/>
              <a:t>. They integrate an individual clinical expertise and facilitate access to the outcomes of the research</a:t>
            </a:r>
          </a:p>
          <a:p>
            <a:endParaRPr lang="en-US" sz="2200" i="1" dirty="0"/>
          </a:p>
          <a:p>
            <a:pPr marL="0" indent="0">
              <a:buNone/>
            </a:pPr>
            <a:r>
              <a:rPr lang="en-US" sz="2200" i="1" dirty="0"/>
              <a:t>(</a:t>
            </a:r>
            <a:r>
              <a:rPr lang="en-US" sz="2200" i="1" dirty="0" err="1"/>
              <a:t>Kitchenham</a:t>
            </a:r>
            <a:r>
              <a:rPr lang="en-US" sz="2200" i="1" dirty="0"/>
              <a:t> &amp; Charters, Guidelines in performing  Systematic Literature Reviews in Software Engineering, EBSE Technical Report version 2.3, 2007)</a:t>
            </a:r>
          </a:p>
        </p:txBody>
      </p:sp>
      <p:sp>
        <p:nvSpPr>
          <p:cNvPr id="2" name="Title 1"/>
          <p:cNvSpPr>
            <a:spLocks noGrp="1"/>
          </p:cNvSpPr>
          <p:nvPr>
            <p:ph type="title"/>
          </p:nvPr>
        </p:nvSpPr>
        <p:spPr/>
        <p:txBody>
          <a:bodyPr>
            <a:normAutofit/>
          </a:bodyPr>
          <a:lstStyle/>
          <a:p>
            <a:r>
              <a:rPr lang="en-US" dirty="0"/>
              <a:t>3. Systematic Literature Review (SLR)</a:t>
            </a:r>
          </a:p>
        </p:txBody>
      </p:sp>
      <p:sp>
        <p:nvSpPr>
          <p:cNvPr id="5" name="Slide Number Placeholder 4">
            <a:extLst>
              <a:ext uri="{FF2B5EF4-FFF2-40B4-BE49-F238E27FC236}">
                <a16:creationId xmlns:a16="http://schemas.microsoft.com/office/drawing/2014/main" id="{E30143B5-B0DA-4659-8E24-3D17BC60B27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168</a:t>
            </a:fld>
            <a:endParaRPr lang="en-US">
              <a:solidFill>
                <a:prstClr val="black">
                  <a:tint val="75000"/>
                </a:prstClr>
              </a:solidFill>
            </a:endParaRPr>
          </a:p>
        </p:txBody>
      </p:sp>
    </p:spTree>
    <p:extLst>
      <p:ext uri="{BB962C8B-B14F-4D97-AF65-F5344CB8AC3E}">
        <p14:creationId xmlns:p14="http://schemas.microsoft.com/office/powerpoint/2010/main" val="42120377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id-ID" dirty="0">
                <a:solidFill>
                  <a:srgbClr val="C00000"/>
                </a:solidFill>
              </a:rPr>
              <a:t>Examples</a:t>
            </a:r>
            <a:r>
              <a:rPr lang="id-ID" dirty="0"/>
              <a:t> of SLR:</a:t>
            </a:r>
          </a:p>
          <a:p>
            <a:pPr lvl="1"/>
            <a:r>
              <a:rPr lang="en-ID" dirty="0"/>
              <a:t>Hall et al., </a:t>
            </a:r>
            <a:r>
              <a:rPr lang="en-ID" dirty="0">
                <a:solidFill>
                  <a:srgbClr val="0070C0"/>
                </a:solidFill>
              </a:rPr>
              <a:t>A Systematic Literature Review on Fault Prediction Performance in Software Engineering</a:t>
            </a:r>
            <a:r>
              <a:rPr lang="en-ID" dirty="0"/>
              <a:t>, IEEE Transaction on Software Engineering, Vol. 38, No. 6, 2012</a:t>
            </a:r>
          </a:p>
          <a:p>
            <a:pPr lvl="1"/>
            <a:r>
              <a:rPr lang="en-ID" dirty="0"/>
              <a:t>Romi Satria Wahono</a:t>
            </a:r>
            <a:r>
              <a:rPr lang="id-ID" dirty="0"/>
              <a:t>, </a:t>
            </a:r>
            <a:r>
              <a:rPr lang="en-ID" dirty="0">
                <a:solidFill>
                  <a:srgbClr val="0070C0"/>
                </a:solidFill>
              </a:rPr>
              <a:t>A Systematic Literature Review of Software Defect Prediction: Research Trends, Datasets, Methods and Frameworks</a:t>
            </a:r>
            <a:r>
              <a:rPr lang="id-ID" dirty="0"/>
              <a:t>, </a:t>
            </a:r>
            <a:r>
              <a:rPr lang="en-ID" dirty="0"/>
              <a:t>Journal of Software Engineering, Vol. 1, No. 1, April 2015</a:t>
            </a:r>
          </a:p>
          <a:p>
            <a:pPr lvl="1"/>
            <a:r>
              <a:rPr lang="en-US" dirty="0"/>
              <a:t>Matthias </a:t>
            </a:r>
            <a:r>
              <a:rPr lang="en-US" dirty="0" err="1"/>
              <a:t>Galster</a:t>
            </a:r>
            <a:r>
              <a:rPr lang="en-US" dirty="0"/>
              <a:t>, Danny </a:t>
            </a:r>
            <a:r>
              <a:rPr lang="en-US" dirty="0" err="1"/>
              <a:t>Weyns</a:t>
            </a:r>
            <a:r>
              <a:rPr lang="en-US" dirty="0"/>
              <a:t>, Dan </a:t>
            </a:r>
            <a:r>
              <a:rPr lang="en-US" dirty="0" err="1"/>
              <a:t>Tofan</a:t>
            </a:r>
            <a:r>
              <a:rPr lang="en-US" dirty="0"/>
              <a:t>, </a:t>
            </a:r>
            <a:r>
              <a:rPr lang="en-US" dirty="0" err="1"/>
              <a:t>Bartosz</a:t>
            </a:r>
            <a:r>
              <a:rPr lang="en-US" dirty="0"/>
              <a:t> </a:t>
            </a:r>
            <a:r>
              <a:rPr lang="en-US" dirty="0" err="1"/>
              <a:t>Michalik</a:t>
            </a:r>
            <a:r>
              <a:rPr lang="en-US" dirty="0"/>
              <a:t>, and Paris </a:t>
            </a:r>
            <a:r>
              <a:rPr lang="en-US" dirty="0" err="1"/>
              <a:t>Avgeriou</a:t>
            </a:r>
            <a:r>
              <a:rPr lang="id-ID" dirty="0"/>
              <a:t>, </a:t>
            </a:r>
            <a:r>
              <a:rPr lang="en-US" dirty="0">
                <a:solidFill>
                  <a:srgbClr val="0070C0"/>
                </a:solidFill>
              </a:rPr>
              <a:t>Variability in Software Systems: A Systematic Literature Review</a:t>
            </a:r>
            <a:r>
              <a:rPr lang="id-ID" dirty="0"/>
              <a:t>, </a:t>
            </a:r>
            <a:r>
              <a:rPr lang="en-US" dirty="0"/>
              <a:t>IEEE Transactions on Software Engineering, </a:t>
            </a:r>
            <a:r>
              <a:rPr lang="en-US" dirty="0" err="1"/>
              <a:t>Vol</a:t>
            </a:r>
            <a:r>
              <a:rPr lang="en-US" dirty="0"/>
              <a:t> 40, No 3, 2014</a:t>
            </a:r>
          </a:p>
          <a:p>
            <a:endParaRPr lang="en-US" dirty="0"/>
          </a:p>
        </p:txBody>
      </p:sp>
      <p:sp>
        <p:nvSpPr>
          <p:cNvPr id="4" name="Title 3"/>
          <p:cNvSpPr>
            <a:spLocks noGrp="1"/>
          </p:cNvSpPr>
          <p:nvPr>
            <p:ph type="title"/>
          </p:nvPr>
        </p:nvSpPr>
        <p:spPr/>
        <p:txBody>
          <a:bodyPr/>
          <a:lstStyle/>
          <a:p>
            <a:r>
              <a:rPr lang="en-US" dirty="0"/>
              <a:t>3. Systematic Literature Review (SLR)</a:t>
            </a:r>
          </a:p>
        </p:txBody>
      </p:sp>
      <p:sp>
        <p:nvSpPr>
          <p:cNvPr id="5" name="Slide Number Placeholder 4">
            <a:extLst>
              <a:ext uri="{FF2B5EF4-FFF2-40B4-BE49-F238E27FC236}">
                <a16:creationId xmlns:a16="http://schemas.microsoft.com/office/drawing/2014/main" id="{9FA6586D-E4EA-4414-AAB3-E230408E226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169</a:t>
            </a:fld>
            <a:endParaRPr lang="en-US">
              <a:solidFill>
                <a:prstClr val="black">
                  <a:tint val="75000"/>
                </a:prstClr>
              </a:solidFill>
            </a:endParaRPr>
          </a:p>
        </p:txBody>
      </p:sp>
    </p:spTree>
    <p:extLst>
      <p:ext uri="{BB962C8B-B14F-4D97-AF65-F5344CB8AC3E}">
        <p14:creationId xmlns:p14="http://schemas.microsoft.com/office/powerpoint/2010/main" val="10682895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0"/>
            <a:ext cx="8286750" cy="5257799"/>
          </a:xfrm>
        </p:spPr>
        <p:txBody>
          <a:bodyPr/>
          <a:lstStyle/>
          <a:p>
            <a:r>
              <a:rPr lang="en-US" sz="3600" dirty="0" err="1"/>
              <a:t>Peneliti</a:t>
            </a:r>
            <a:r>
              <a:rPr lang="en-US" sz="3600" dirty="0"/>
              <a:t> </a:t>
            </a:r>
            <a:r>
              <a:rPr lang="en-US" sz="3600" dirty="0" err="1"/>
              <a:t>itu</a:t>
            </a:r>
            <a:r>
              <a:rPr lang="en-US" sz="3600" dirty="0"/>
              <a:t> </a:t>
            </a:r>
            <a:r>
              <a:rPr lang="en-US" sz="3600" dirty="0" err="1">
                <a:solidFill>
                  <a:srgbClr val="C00000"/>
                </a:solidFill>
              </a:rPr>
              <a:t>boleh</a:t>
            </a:r>
            <a:r>
              <a:rPr lang="en-US" sz="3600" dirty="0">
                <a:solidFill>
                  <a:srgbClr val="C00000"/>
                </a:solidFill>
              </a:rPr>
              <a:t> </a:t>
            </a:r>
            <a:r>
              <a:rPr lang="en-US" sz="3600" dirty="0" err="1">
                <a:solidFill>
                  <a:srgbClr val="C00000"/>
                </a:solidFill>
              </a:rPr>
              <a:t>salah</a:t>
            </a:r>
            <a:endParaRPr lang="id-ID" sz="3600" dirty="0"/>
          </a:p>
          <a:p>
            <a:pPr lvl="1"/>
            <a:r>
              <a:rPr lang="en-US" sz="2800" dirty="0" err="1"/>
              <a:t>salah</a:t>
            </a:r>
            <a:r>
              <a:rPr lang="id-ID" sz="2800" dirty="0"/>
              <a:t> </a:t>
            </a:r>
            <a:r>
              <a:rPr lang="en-US" sz="2800" dirty="0" err="1"/>
              <a:t>hipotesis</a:t>
            </a:r>
            <a:endParaRPr lang="id-ID" sz="2800" dirty="0"/>
          </a:p>
          <a:p>
            <a:pPr lvl="1"/>
            <a:r>
              <a:rPr lang="id-ID" sz="2800" dirty="0"/>
              <a:t>salah analisis </a:t>
            </a:r>
          </a:p>
          <a:p>
            <a:pPr lvl="1"/>
            <a:r>
              <a:rPr lang="en-US" sz="2800" dirty="0" err="1"/>
              <a:t>salah</a:t>
            </a:r>
            <a:r>
              <a:rPr lang="en-US" sz="2800" dirty="0"/>
              <a:t> </a:t>
            </a:r>
            <a:r>
              <a:rPr lang="en-US" sz="2800" dirty="0" err="1"/>
              <a:t>pengujian</a:t>
            </a:r>
            <a:r>
              <a:rPr lang="en-US" sz="2800" dirty="0"/>
              <a:t> </a:t>
            </a:r>
            <a:r>
              <a:rPr lang="en-US" sz="2800" dirty="0" err="1"/>
              <a:t>hipotesis</a:t>
            </a:r>
            <a:endParaRPr lang="id-ID" sz="2800" dirty="0"/>
          </a:p>
          <a:p>
            <a:pPr lvl="1"/>
            <a:r>
              <a:rPr lang="id-ID" sz="2800" dirty="0"/>
              <a:t>dsb</a:t>
            </a:r>
          </a:p>
          <a:p>
            <a:r>
              <a:rPr lang="id-ID" sz="3400" dirty="0"/>
              <a:t>T</a:t>
            </a:r>
            <a:r>
              <a:rPr lang="en-US" sz="3400" dirty="0" err="1"/>
              <a:t>api</a:t>
            </a:r>
            <a:r>
              <a:rPr lang="en-US" sz="3400" dirty="0"/>
              <a:t> </a:t>
            </a:r>
            <a:r>
              <a:rPr lang="en-US" sz="3400" dirty="0" err="1"/>
              <a:t>peneliti</a:t>
            </a:r>
            <a:r>
              <a:rPr lang="en-US" sz="3400" dirty="0"/>
              <a:t> </a:t>
            </a:r>
            <a:r>
              <a:rPr lang="en-US" sz="3400" dirty="0" err="1">
                <a:solidFill>
                  <a:srgbClr val="C00000"/>
                </a:solidFill>
              </a:rPr>
              <a:t>tidak</a:t>
            </a:r>
            <a:r>
              <a:rPr lang="en-US" sz="3400" dirty="0">
                <a:solidFill>
                  <a:srgbClr val="C00000"/>
                </a:solidFill>
              </a:rPr>
              <a:t> </a:t>
            </a:r>
            <a:r>
              <a:rPr lang="en-US" sz="3400" dirty="0" err="1">
                <a:solidFill>
                  <a:srgbClr val="C00000"/>
                </a:solidFill>
              </a:rPr>
              <a:t>boleh</a:t>
            </a:r>
            <a:r>
              <a:rPr lang="en-US" sz="3400" dirty="0">
                <a:solidFill>
                  <a:srgbClr val="C00000"/>
                </a:solidFill>
              </a:rPr>
              <a:t> </a:t>
            </a:r>
            <a:r>
              <a:rPr lang="en-US" sz="3400" dirty="0" err="1">
                <a:solidFill>
                  <a:srgbClr val="C00000"/>
                </a:solidFill>
              </a:rPr>
              <a:t>bohong</a:t>
            </a:r>
            <a:r>
              <a:rPr lang="en-US" sz="3400" dirty="0">
                <a:solidFill>
                  <a:srgbClr val="C00000"/>
                </a:solidFill>
              </a:rPr>
              <a:t> </a:t>
            </a:r>
            <a:r>
              <a:rPr lang="en-US" sz="3400" dirty="0" err="1"/>
              <a:t>atau</a:t>
            </a:r>
            <a:r>
              <a:rPr lang="en-US" sz="3400" dirty="0"/>
              <a:t> </a:t>
            </a:r>
            <a:r>
              <a:rPr lang="en-US" sz="3400" dirty="0" err="1"/>
              <a:t>menipu</a:t>
            </a:r>
            <a:endParaRPr lang="id-ID" sz="3400" dirty="0"/>
          </a:p>
          <a:p>
            <a:pPr lvl="1"/>
            <a:r>
              <a:rPr lang="en-US" sz="2800" dirty="0" err="1"/>
              <a:t>mempermainkan</a:t>
            </a:r>
            <a:r>
              <a:rPr lang="en-US" sz="2800" dirty="0"/>
              <a:t> data</a:t>
            </a:r>
            <a:endParaRPr lang="id-ID" sz="2800" dirty="0"/>
          </a:p>
          <a:p>
            <a:pPr lvl="1"/>
            <a:r>
              <a:rPr lang="en-US" sz="2800" dirty="0" err="1"/>
              <a:t>manipulasi</a:t>
            </a:r>
            <a:r>
              <a:rPr lang="en-US" sz="2800" dirty="0"/>
              <a:t> </a:t>
            </a:r>
            <a:r>
              <a:rPr lang="id-ID" sz="2800" dirty="0"/>
              <a:t>hasil pengolahan</a:t>
            </a:r>
            <a:r>
              <a:rPr lang="en-US" sz="2800" dirty="0"/>
              <a:t> </a:t>
            </a:r>
            <a:r>
              <a:rPr lang="en-US" sz="2800" dirty="0" err="1"/>
              <a:t>statistik</a:t>
            </a:r>
            <a:endParaRPr lang="id-ID" sz="2800" dirty="0"/>
          </a:p>
          <a:p>
            <a:pPr lvl="1"/>
            <a:r>
              <a:rPr lang="en-US" sz="2800" dirty="0" err="1"/>
              <a:t>dsb</a:t>
            </a:r>
            <a:endParaRPr lang="en-US" sz="2800" dirty="0"/>
          </a:p>
        </p:txBody>
      </p:sp>
      <p:sp>
        <p:nvSpPr>
          <p:cNvPr id="2" name="Title 1"/>
          <p:cNvSpPr>
            <a:spLocks noGrp="1"/>
          </p:cNvSpPr>
          <p:nvPr>
            <p:ph type="title"/>
          </p:nvPr>
        </p:nvSpPr>
        <p:spPr/>
        <p:txBody>
          <a:bodyPr/>
          <a:lstStyle/>
          <a:p>
            <a:r>
              <a:rPr lang="en-US" err="1"/>
              <a:t>Karakter</a:t>
            </a:r>
            <a:r>
              <a:rPr lang="en-US"/>
              <a:t> </a:t>
            </a:r>
            <a:r>
              <a:rPr lang="en-US" err="1"/>
              <a:t>Peneliti</a:t>
            </a:r>
            <a:endParaRPr lang="en-US"/>
          </a:p>
        </p:txBody>
      </p:sp>
      <p:sp>
        <p:nvSpPr>
          <p:cNvPr id="4" name="Slide Number Placeholder 3">
            <a:extLst>
              <a:ext uri="{FF2B5EF4-FFF2-40B4-BE49-F238E27FC236}">
                <a16:creationId xmlns:a16="http://schemas.microsoft.com/office/drawing/2014/main" id="{0DE85A87-9832-4D49-A208-1F3DE0CB6D4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17</a:t>
            </a:fld>
            <a:endParaRPr lang="en-US">
              <a:solidFill>
                <a:prstClr val="black">
                  <a:tint val="75000"/>
                </a:prstClr>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Content Placeholder 3"/>
          <p:cNvSpPr>
            <a:spLocks noGrp="1"/>
          </p:cNvSpPr>
          <p:nvPr>
            <p:ph idx="1"/>
          </p:nvPr>
        </p:nvSpPr>
        <p:spPr>
          <a:xfrm>
            <a:off x="628649" y="1219200"/>
            <a:ext cx="8177213" cy="5029199"/>
          </a:xfrm>
        </p:spPr>
        <p:txBody>
          <a:bodyPr>
            <a:normAutofit fontScale="85000" lnSpcReduction="20000"/>
          </a:bodyPr>
          <a:lstStyle/>
          <a:p>
            <a:r>
              <a:rPr lang="en-US" sz="4000" dirty="0">
                <a:solidFill>
                  <a:schemeClr val="tx1"/>
                </a:solidFill>
              </a:rPr>
              <a:t>Is a </a:t>
            </a:r>
            <a:r>
              <a:rPr lang="en-US" sz="4000" dirty="0">
                <a:solidFill>
                  <a:srgbClr val="C00000"/>
                </a:solidFill>
              </a:rPr>
              <a:t>SLR of SLRs</a:t>
            </a:r>
          </a:p>
          <a:p>
            <a:r>
              <a:rPr lang="en-US" sz="4000" dirty="0">
                <a:solidFill>
                  <a:schemeClr val="tx1"/>
                </a:solidFill>
              </a:rPr>
              <a:t>To answer a </a:t>
            </a:r>
            <a:r>
              <a:rPr lang="en-US" sz="4000" dirty="0">
                <a:solidFill>
                  <a:srgbClr val="C00000"/>
                </a:solidFill>
              </a:rPr>
              <a:t>more wider question</a:t>
            </a:r>
          </a:p>
          <a:p>
            <a:r>
              <a:rPr lang="en-US" sz="4000" dirty="0">
                <a:solidFill>
                  <a:schemeClr val="tx1"/>
                </a:solidFill>
              </a:rPr>
              <a:t>Uses the </a:t>
            </a:r>
            <a:r>
              <a:rPr lang="en-US" sz="4000" dirty="0">
                <a:solidFill>
                  <a:srgbClr val="C00000"/>
                </a:solidFill>
              </a:rPr>
              <a:t>same method as in SLR</a:t>
            </a:r>
          </a:p>
          <a:p>
            <a:r>
              <a:rPr lang="en-US" sz="4000" dirty="0">
                <a:solidFill>
                  <a:schemeClr val="tx1"/>
                </a:solidFill>
              </a:rPr>
              <a:t>Potentially </a:t>
            </a:r>
            <a:r>
              <a:rPr lang="en-US" sz="4000" dirty="0">
                <a:solidFill>
                  <a:srgbClr val="C00000"/>
                </a:solidFill>
              </a:rPr>
              <a:t>less resource intensive</a:t>
            </a:r>
          </a:p>
          <a:p>
            <a:r>
              <a:rPr lang="en-US" sz="4000" dirty="0">
                <a:solidFill>
                  <a:srgbClr val="C00000"/>
                </a:solidFill>
              </a:rPr>
              <a:t>Examples</a:t>
            </a:r>
            <a:r>
              <a:rPr lang="en-US" sz="4000" dirty="0"/>
              <a:t>:</a:t>
            </a:r>
          </a:p>
          <a:p>
            <a:pPr lvl="1"/>
            <a:r>
              <a:rPr lang="en-US" sz="3600" dirty="0" err="1"/>
              <a:t>Kitchenham</a:t>
            </a:r>
            <a:r>
              <a:rPr lang="en-US" sz="3600" dirty="0"/>
              <a:t> et al., </a:t>
            </a:r>
            <a:r>
              <a:rPr lang="en-US" sz="3600" dirty="0">
                <a:solidFill>
                  <a:srgbClr val="0070C0"/>
                </a:solidFill>
              </a:rPr>
              <a:t>Systematic literature reviews in software engineering – A tertiary study</a:t>
            </a:r>
            <a:r>
              <a:rPr lang="en-US" sz="3600" dirty="0"/>
              <a:t>, Information and Software Technology 52 (2010)</a:t>
            </a:r>
          </a:p>
          <a:p>
            <a:pPr lvl="1"/>
            <a:r>
              <a:rPr lang="en-US" sz="3600" dirty="0"/>
              <a:t>Cruzes et al., </a:t>
            </a:r>
            <a:r>
              <a:rPr lang="en-US" sz="3600" dirty="0">
                <a:solidFill>
                  <a:srgbClr val="0070C0"/>
                </a:solidFill>
              </a:rPr>
              <a:t>Research synthesis in software engineering: A tertiary study</a:t>
            </a:r>
            <a:r>
              <a:rPr lang="en-US" sz="3600" dirty="0"/>
              <a:t>, Information and Software Technology 53 (2011)</a:t>
            </a:r>
          </a:p>
          <a:p>
            <a:endParaRPr lang="en-US" sz="4000" dirty="0"/>
          </a:p>
        </p:txBody>
      </p:sp>
      <p:sp>
        <p:nvSpPr>
          <p:cNvPr id="2" name="Title 1"/>
          <p:cNvSpPr>
            <a:spLocks noGrp="1"/>
          </p:cNvSpPr>
          <p:nvPr>
            <p:ph type="title"/>
          </p:nvPr>
        </p:nvSpPr>
        <p:spPr/>
        <p:txBody>
          <a:bodyPr>
            <a:normAutofit/>
          </a:bodyPr>
          <a:lstStyle/>
          <a:p>
            <a:pPr>
              <a:defRPr/>
            </a:pPr>
            <a:r>
              <a:rPr lang="en-NZ" dirty="0"/>
              <a:t>4. Tertiary study</a:t>
            </a:r>
          </a:p>
        </p:txBody>
      </p:sp>
      <p:sp>
        <p:nvSpPr>
          <p:cNvPr id="4" name="Slide Number Placeholder 3">
            <a:extLst>
              <a:ext uri="{FF2B5EF4-FFF2-40B4-BE49-F238E27FC236}">
                <a16:creationId xmlns:a16="http://schemas.microsoft.com/office/drawing/2014/main" id="{EDF67EE2-EA63-43F4-A0A0-2C12AC13E90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170</a:t>
            </a:fld>
            <a:endParaRPr lang="en-US">
              <a:solidFill>
                <a:prstClr val="black">
                  <a:tint val="75000"/>
                </a:prstClr>
              </a:solidFill>
            </a:endParaRPr>
          </a:p>
        </p:txBody>
      </p:sp>
    </p:spTree>
    <p:extLst>
      <p:ext uri="{BB962C8B-B14F-4D97-AF65-F5344CB8AC3E}">
        <p14:creationId xmlns:p14="http://schemas.microsoft.com/office/powerpoint/2010/main" val="14974804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a:t>Pahami</a:t>
            </a:r>
            <a:r>
              <a:rPr lang="en-US" dirty="0"/>
              <a:t> </a:t>
            </a:r>
            <a:r>
              <a:rPr lang="en-US" dirty="0">
                <a:solidFill>
                  <a:srgbClr val="C00000"/>
                </a:solidFill>
              </a:rPr>
              <a:t>Research Question (RQ) </a:t>
            </a:r>
            <a:r>
              <a:rPr lang="en-US" dirty="0"/>
              <a:t>yang </a:t>
            </a:r>
            <a:r>
              <a:rPr lang="en-US" dirty="0" err="1"/>
              <a:t>biasanya</a:t>
            </a:r>
            <a:r>
              <a:rPr lang="en-US" dirty="0"/>
              <a:t> </a:t>
            </a:r>
            <a:r>
              <a:rPr lang="en-US" dirty="0" err="1"/>
              <a:t>tertulis</a:t>
            </a:r>
            <a:r>
              <a:rPr lang="en-US" dirty="0"/>
              <a:t> </a:t>
            </a:r>
            <a:r>
              <a:rPr lang="en-US" dirty="0" err="1"/>
              <a:t>secara</a:t>
            </a:r>
            <a:r>
              <a:rPr lang="en-US" dirty="0"/>
              <a:t> </a:t>
            </a:r>
            <a:r>
              <a:rPr lang="en-US" dirty="0" err="1"/>
              <a:t>eksplisit</a:t>
            </a:r>
            <a:r>
              <a:rPr lang="en-US" dirty="0"/>
              <a:t> di paper</a:t>
            </a:r>
          </a:p>
          <a:p>
            <a:r>
              <a:rPr lang="en-US" dirty="0" err="1">
                <a:solidFill>
                  <a:srgbClr val="0070C0"/>
                </a:solidFill>
              </a:rPr>
              <a:t>Jawaban</a:t>
            </a:r>
            <a:r>
              <a:rPr lang="en-US" dirty="0">
                <a:solidFill>
                  <a:srgbClr val="0070C0"/>
                </a:solidFill>
              </a:rPr>
              <a:t> RQ </a:t>
            </a:r>
            <a:r>
              <a:rPr lang="en-US" dirty="0" err="1"/>
              <a:t>ada</a:t>
            </a:r>
            <a:r>
              <a:rPr lang="en-US" dirty="0"/>
              <a:t> di </a:t>
            </a:r>
            <a:r>
              <a:rPr lang="en-US" dirty="0" err="1"/>
              <a:t>bagian</a:t>
            </a:r>
            <a:r>
              <a:rPr lang="en-US" dirty="0"/>
              <a:t> “</a:t>
            </a:r>
            <a:r>
              <a:rPr lang="en-US" dirty="0">
                <a:solidFill>
                  <a:srgbClr val="C00000"/>
                </a:solidFill>
              </a:rPr>
              <a:t>result and analysis</a:t>
            </a:r>
            <a:r>
              <a:rPr lang="en-US" dirty="0"/>
              <a:t>” di </a:t>
            </a:r>
            <a:r>
              <a:rPr lang="en-US" dirty="0" err="1"/>
              <a:t>halaman</a:t>
            </a:r>
            <a:r>
              <a:rPr lang="en-US" dirty="0"/>
              <a:t> </a:t>
            </a:r>
            <a:r>
              <a:rPr lang="en-US" dirty="0" err="1"/>
              <a:t>belakang</a:t>
            </a:r>
            <a:endParaRPr lang="en-US" dirty="0"/>
          </a:p>
          <a:p>
            <a:r>
              <a:rPr lang="en-US" dirty="0" err="1"/>
              <a:t>Perhatikan</a:t>
            </a:r>
            <a:r>
              <a:rPr lang="en-US" dirty="0"/>
              <a:t> </a:t>
            </a:r>
            <a:r>
              <a:rPr lang="en-US" dirty="0" err="1"/>
              <a:t>pelan-pelan</a:t>
            </a:r>
            <a:r>
              <a:rPr lang="en-US" dirty="0"/>
              <a:t> </a:t>
            </a:r>
            <a:r>
              <a:rPr lang="en-US" dirty="0" err="1"/>
              <a:t>apabila</a:t>
            </a:r>
            <a:r>
              <a:rPr lang="en-US" dirty="0"/>
              <a:t> RQ </a:t>
            </a:r>
            <a:r>
              <a:rPr lang="en-US" dirty="0" err="1"/>
              <a:t>ada</a:t>
            </a:r>
            <a:r>
              <a:rPr lang="en-US" dirty="0"/>
              <a:t> </a:t>
            </a:r>
            <a:r>
              <a:rPr lang="en-US" dirty="0" err="1"/>
              <a:t>tentang</a:t>
            </a:r>
            <a:r>
              <a:rPr lang="en-US" dirty="0"/>
              <a:t> “</a:t>
            </a:r>
            <a:r>
              <a:rPr lang="en-US" dirty="0">
                <a:solidFill>
                  <a:srgbClr val="0070C0"/>
                </a:solidFill>
              </a:rPr>
              <a:t>best method/algorithm</a:t>
            </a:r>
            <a:r>
              <a:rPr lang="en-US" dirty="0"/>
              <a:t>” </a:t>
            </a:r>
            <a:r>
              <a:rPr lang="en-US" dirty="0" err="1"/>
              <a:t>karena</a:t>
            </a:r>
            <a:r>
              <a:rPr lang="en-US" dirty="0"/>
              <a:t> di situ </a:t>
            </a:r>
            <a:r>
              <a:rPr lang="en-US" dirty="0" err="1"/>
              <a:t>akan</a:t>
            </a:r>
            <a:r>
              <a:rPr lang="en-US" dirty="0"/>
              <a:t> </a:t>
            </a:r>
            <a:r>
              <a:rPr lang="en-US" dirty="0" err="1"/>
              <a:t>dibahas</a:t>
            </a:r>
            <a:r>
              <a:rPr lang="en-US" dirty="0"/>
              <a:t> </a:t>
            </a:r>
            <a:r>
              <a:rPr lang="en-US" dirty="0" err="1"/>
              <a:t>tentang</a:t>
            </a:r>
            <a:r>
              <a:rPr lang="en-US" dirty="0"/>
              <a:t> </a:t>
            </a:r>
            <a:r>
              <a:rPr lang="en-US" dirty="0">
                <a:solidFill>
                  <a:srgbClr val="C00000"/>
                </a:solidFill>
              </a:rPr>
              <a:t>state-of-the-art method</a:t>
            </a:r>
          </a:p>
          <a:p>
            <a:r>
              <a:rPr lang="en-US" dirty="0" err="1"/>
              <a:t>Perhatikan</a:t>
            </a:r>
            <a:r>
              <a:rPr lang="en-US" dirty="0"/>
              <a:t> </a:t>
            </a:r>
            <a:r>
              <a:rPr lang="en-US" dirty="0" err="1"/>
              <a:t>juga</a:t>
            </a:r>
            <a:r>
              <a:rPr lang="en-US" dirty="0"/>
              <a:t> RQ </a:t>
            </a:r>
            <a:r>
              <a:rPr lang="en-US" dirty="0" err="1"/>
              <a:t>tentang</a:t>
            </a:r>
            <a:r>
              <a:rPr lang="en-US" dirty="0"/>
              <a:t> “</a:t>
            </a:r>
            <a:r>
              <a:rPr lang="en-US" dirty="0">
                <a:solidFill>
                  <a:srgbClr val="0070C0"/>
                </a:solidFill>
              </a:rPr>
              <a:t>research challenge/problems</a:t>
            </a:r>
            <a:r>
              <a:rPr lang="en-US" dirty="0"/>
              <a:t>”, </a:t>
            </a:r>
            <a:r>
              <a:rPr lang="en-US" dirty="0" err="1"/>
              <a:t>karena</a:t>
            </a:r>
            <a:r>
              <a:rPr lang="en-US" dirty="0"/>
              <a:t> di situ </a:t>
            </a:r>
            <a:r>
              <a:rPr lang="en-US" dirty="0" err="1"/>
              <a:t>kita</a:t>
            </a:r>
            <a:r>
              <a:rPr lang="en-US" dirty="0"/>
              <a:t> </a:t>
            </a:r>
            <a:r>
              <a:rPr lang="en-US" dirty="0" err="1"/>
              <a:t>bisa</a:t>
            </a:r>
            <a:r>
              <a:rPr lang="en-US" dirty="0"/>
              <a:t> </a:t>
            </a:r>
            <a:r>
              <a:rPr lang="en-US" dirty="0" err="1"/>
              <a:t>menemukan</a:t>
            </a:r>
            <a:r>
              <a:rPr lang="en-US" dirty="0"/>
              <a:t> </a:t>
            </a:r>
            <a:r>
              <a:rPr lang="en-US" dirty="0" err="1"/>
              <a:t>masalah</a:t>
            </a:r>
            <a:r>
              <a:rPr lang="en-US" dirty="0"/>
              <a:t> </a:t>
            </a:r>
            <a:r>
              <a:rPr lang="en-US" dirty="0" err="1"/>
              <a:t>penelitian</a:t>
            </a:r>
            <a:r>
              <a:rPr lang="en-US" dirty="0"/>
              <a:t> </a:t>
            </a:r>
            <a:r>
              <a:rPr lang="en-US" dirty="0" err="1"/>
              <a:t>terkini</a:t>
            </a:r>
            <a:r>
              <a:rPr lang="en-US" dirty="0"/>
              <a:t> (</a:t>
            </a:r>
            <a:r>
              <a:rPr lang="en-US" dirty="0">
                <a:solidFill>
                  <a:srgbClr val="C00000"/>
                </a:solidFill>
              </a:rPr>
              <a:t>state-of-the-art problem</a:t>
            </a:r>
            <a:r>
              <a:rPr lang="en-US" dirty="0"/>
              <a:t>)</a:t>
            </a:r>
          </a:p>
        </p:txBody>
      </p:sp>
      <p:sp>
        <p:nvSpPr>
          <p:cNvPr id="2" name="Title 1"/>
          <p:cNvSpPr>
            <a:spLocks noGrp="1"/>
          </p:cNvSpPr>
          <p:nvPr>
            <p:ph type="title"/>
          </p:nvPr>
        </p:nvSpPr>
        <p:spPr/>
        <p:txBody>
          <a:bodyPr/>
          <a:lstStyle/>
          <a:p>
            <a:r>
              <a:rPr lang="en-US" dirty="0" err="1"/>
              <a:t>Kiat</a:t>
            </a:r>
            <a:r>
              <a:rPr lang="en-US" dirty="0"/>
              <a:t> </a:t>
            </a:r>
            <a:r>
              <a:rPr lang="en-US" dirty="0" err="1"/>
              <a:t>Mereview</a:t>
            </a:r>
            <a:r>
              <a:rPr lang="en-US" dirty="0"/>
              <a:t> Paper Survey </a:t>
            </a:r>
          </a:p>
        </p:txBody>
      </p:sp>
      <p:sp>
        <p:nvSpPr>
          <p:cNvPr id="4" name="Slide Number Placeholder 3">
            <a:extLst>
              <a:ext uri="{FF2B5EF4-FFF2-40B4-BE49-F238E27FC236}">
                <a16:creationId xmlns:a16="http://schemas.microsoft.com/office/drawing/2014/main" id="{4D1E5FBE-C00B-4565-A7A4-DD4556E9945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171</a:t>
            </a:fld>
            <a:endParaRPr lang="en-US">
              <a:solidFill>
                <a:prstClr val="black">
                  <a:tint val="75000"/>
                </a:prstClr>
              </a:solidFill>
            </a:endParaRPr>
          </a:p>
        </p:txBody>
      </p:sp>
    </p:spTree>
    <p:extLst>
      <p:ext uri="{BB962C8B-B14F-4D97-AF65-F5344CB8AC3E}">
        <p14:creationId xmlns:p14="http://schemas.microsoft.com/office/powerpoint/2010/main" val="42127106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Contoh</a:t>
            </a:r>
            <a:r>
              <a:rPr lang="en-US" dirty="0"/>
              <a:t> Survey Paper</a:t>
            </a:r>
            <a:endParaRPr lang="id-ID" dirty="0"/>
          </a:p>
        </p:txBody>
      </p:sp>
      <p:pic>
        <p:nvPicPr>
          <p:cNvPr id="6" name="Picture 5"/>
          <p:cNvPicPr>
            <a:picLocks noChangeAspect="1"/>
          </p:cNvPicPr>
          <p:nvPr/>
        </p:nvPicPr>
        <p:blipFill rotWithShape="1">
          <a:blip r:embed="rId2"/>
          <a:srcRect l="22502" t="16489" r="20753" b="8518"/>
          <a:stretch/>
        </p:blipFill>
        <p:spPr>
          <a:xfrm>
            <a:off x="876300" y="990600"/>
            <a:ext cx="7391400" cy="5494882"/>
          </a:xfrm>
          <a:prstGeom prst="rect">
            <a:avLst/>
          </a:prstGeom>
          <a:ln>
            <a:noFill/>
          </a:ln>
          <a:effectLst>
            <a:outerShdw blurRad="292100" dist="139700" dir="2700000" algn="tl" rotWithShape="0">
              <a:srgbClr val="333333">
                <a:alpha val="65000"/>
              </a:srgbClr>
            </a:outerShdw>
          </a:effectLst>
        </p:spPr>
      </p:pic>
      <p:sp>
        <p:nvSpPr>
          <p:cNvPr id="5" name="Slide Number Placeholder 4">
            <a:extLst>
              <a:ext uri="{FF2B5EF4-FFF2-40B4-BE49-F238E27FC236}">
                <a16:creationId xmlns:a16="http://schemas.microsoft.com/office/drawing/2014/main" id="{2AFA2D4E-5135-4E65-B230-BE318DA4F93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172</a:t>
            </a:fld>
            <a:endParaRPr lang="en-US">
              <a:solidFill>
                <a:prstClr val="black">
                  <a:tint val="75000"/>
                </a:prstClr>
              </a:solidFill>
            </a:endParaRPr>
          </a:p>
        </p:txBody>
      </p:sp>
    </p:spTree>
    <p:extLst>
      <p:ext uri="{BB962C8B-B14F-4D97-AF65-F5344CB8AC3E}">
        <p14:creationId xmlns:p14="http://schemas.microsoft.com/office/powerpoint/2010/main" val="14738152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Contoh</a:t>
            </a:r>
            <a:r>
              <a:rPr lang="en-US" dirty="0"/>
              <a:t> Survey Paper</a:t>
            </a:r>
            <a:endParaRPr lang="id-ID" dirty="0"/>
          </a:p>
        </p:txBody>
      </p:sp>
      <p:pic>
        <p:nvPicPr>
          <p:cNvPr id="5" name="Picture 4"/>
          <p:cNvPicPr>
            <a:picLocks noChangeAspect="1"/>
          </p:cNvPicPr>
          <p:nvPr/>
        </p:nvPicPr>
        <p:blipFill rotWithShape="1">
          <a:blip r:embed="rId2"/>
          <a:srcRect l="9409" t="13738" r="8159" b="5257"/>
          <a:stretch/>
        </p:blipFill>
        <p:spPr>
          <a:xfrm>
            <a:off x="186076" y="1399654"/>
            <a:ext cx="8771847" cy="4848746"/>
          </a:xfrm>
          <a:prstGeom prst="rect">
            <a:avLst/>
          </a:prstGeom>
          <a:ln>
            <a:noFill/>
          </a:ln>
          <a:effectLst>
            <a:outerShdw blurRad="292100" dist="139700" dir="2700000" algn="tl" rotWithShape="0">
              <a:srgbClr val="333333">
                <a:alpha val="65000"/>
              </a:srgbClr>
            </a:outerShdw>
          </a:effectLst>
        </p:spPr>
      </p:pic>
      <p:sp>
        <p:nvSpPr>
          <p:cNvPr id="6" name="Slide Number Placeholder 5">
            <a:extLst>
              <a:ext uri="{FF2B5EF4-FFF2-40B4-BE49-F238E27FC236}">
                <a16:creationId xmlns:a16="http://schemas.microsoft.com/office/drawing/2014/main" id="{272C42DE-3FE3-4BEB-AE3E-90A0B059805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173</a:t>
            </a:fld>
            <a:endParaRPr lang="en-US">
              <a:solidFill>
                <a:prstClr val="black">
                  <a:tint val="75000"/>
                </a:prstClr>
              </a:solidFill>
            </a:endParaRPr>
          </a:p>
        </p:txBody>
      </p:sp>
    </p:spTree>
    <p:extLst>
      <p:ext uri="{BB962C8B-B14F-4D97-AF65-F5344CB8AC3E}">
        <p14:creationId xmlns:p14="http://schemas.microsoft.com/office/powerpoint/2010/main" val="35561333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0497" y="1066800"/>
            <a:ext cx="8040103" cy="5486400"/>
          </a:xfrm>
        </p:spPr>
        <p:txBody>
          <a:bodyPr>
            <a:normAutofit lnSpcReduction="10000"/>
          </a:bodyPr>
          <a:lstStyle/>
          <a:p>
            <a:r>
              <a:rPr lang="en-US" dirty="0"/>
              <a:t>Survey</a:t>
            </a:r>
            <a:r>
              <a:rPr lang="id-ID" dirty="0"/>
              <a:t> Paper:</a:t>
            </a:r>
          </a:p>
          <a:p>
            <a:pPr lvl="1"/>
            <a:r>
              <a:rPr lang="id-ID" dirty="0"/>
              <a:t>Judul</a:t>
            </a:r>
            <a:r>
              <a:rPr lang="en-US" dirty="0"/>
              <a:t>: </a:t>
            </a:r>
            <a:r>
              <a:rPr lang="id-ID" dirty="0">
                <a:solidFill>
                  <a:srgbClr val="C00000"/>
                </a:solidFill>
              </a:rPr>
              <a:t>Intrusion </a:t>
            </a:r>
            <a:r>
              <a:rPr lang="en-US" dirty="0">
                <a:solidFill>
                  <a:srgbClr val="C00000"/>
                </a:solidFill>
              </a:rPr>
              <a:t>D</a:t>
            </a:r>
            <a:r>
              <a:rPr lang="id-ID" dirty="0">
                <a:solidFill>
                  <a:srgbClr val="C00000"/>
                </a:solidFill>
              </a:rPr>
              <a:t>etection</a:t>
            </a:r>
            <a:r>
              <a:rPr lang="en-US" dirty="0">
                <a:solidFill>
                  <a:srgbClr val="C00000"/>
                </a:solidFill>
              </a:rPr>
              <a:t> S</a:t>
            </a:r>
            <a:r>
              <a:rPr lang="id-ID" dirty="0">
                <a:solidFill>
                  <a:srgbClr val="C00000"/>
                </a:solidFill>
              </a:rPr>
              <a:t>ystem:</a:t>
            </a:r>
            <a:r>
              <a:rPr lang="en-US" dirty="0">
                <a:solidFill>
                  <a:srgbClr val="C00000"/>
                </a:solidFill>
              </a:rPr>
              <a:t> </a:t>
            </a:r>
            <a:r>
              <a:rPr lang="id-ID" dirty="0">
                <a:solidFill>
                  <a:srgbClr val="C00000"/>
                </a:solidFill>
              </a:rPr>
              <a:t>A</a:t>
            </a:r>
            <a:r>
              <a:rPr lang="en-US" dirty="0">
                <a:solidFill>
                  <a:srgbClr val="C00000"/>
                </a:solidFill>
              </a:rPr>
              <a:t> C</a:t>
            </a:r>
            <a:r>
              <a:rPr lang="id-ID" dirty="0">
                <a:solidFill>
                  <a:srgbClr val="C00000"/>
                </a:solidFill>
              </a:rPr>
              <a:t>omprehensive</a:t>
            </a:r>
            <a:r>
              <a:rPr lang="en-US" dirty="0">
                <a:solidFill>
                  <a:srgbClr val="C00000"/>
                </a:solidFill>
              </a:rPr>
              <a:t> R</a:t>
            </a:r>
            <a:r>
              <a:rPr lang="id-ID" dirty="0">
                <a:solidFill>
                  <a:srgbClr val="C00000"/>
                </a:solidFill>
              </a:rPr>
              <a:t>eview</a:t>
            </a:r>
          </a:p>
          <a:p>
            <a:pPr lvl="1"/>
            <a:r>
              <a:rPr lang="id-ID" dirty="0"/>
              <a:t>Author</a:t>
            </a:r>
            <a:r>
              <a:rPr lang="id-ID" sz="2400" dirty="0"/>
              <a:t>: </a:t>
            </a:r>
            <a:r>
              <a:rPr lang="id-ID" dirty="0"/>
              <a:t>Hung-Jen Liao, Chun-Hung</a:t>
            </a:r>
            <a:r>
              <a:rPr lang="en-US" dirty="0"/>
              <a:t> </a:t>
            </a:r>
            <a:r>
              <a:rPr lang="id-ID" dirty="0"/>
              <a:t>Richard</a:t>
            </a:r>
            <a:r>
              <a:rPr lang="en-US" dirty="0"/>
              <a:t> </a:t>
            </a:r>
            <a:r>
              <a:rPr lang="id-ID" dirty="0"/>
              <a:t>Lin</a:t>
            </a:r>
            <a:r>
              <a:rPr lang="en-US" dirty="0"/>
              <a:t>, </a:t>
            </a:r>
            <a:r>
              <a:rPr lang="id-ID" dirty="0"/>
              <a:t>Ying-ChihLin, Kuang-YuanTung</a:t>
            </a:r>
            <a:endParaRPr lang="id-ID" sz="2400" dirty="0"/>
          </a:p>
          <a:p>
            <a:pPr lvl="1"/>
            <a:r>
              <a:rPr lang="id-ID" sz="2400" dirty="0"/>
              <a:t>Publications: </a:t>
            </a:r>
            <a:r>
              <a:rPr lang="en-US" dirty="0"/>
              <a:t>Journal of Network and Computer Applications, 36(2013)</a:t>
            </a:r>
          </a:p>
          <a:p>
            <a:pPr lvl="1"/>
            <a:r>
              <a:rPr lang="en-US" dirty="0"/>
              <a:t>Download: </a:t>
            </a:r>
            <a:r>
              <a:rPr lang="en-US" b="1" dirty="0">
                <a:solidFill>
                  <a:srgbClr val="0070C0"/>
                </a:solidFill>
              </a:rPr>
              <a:t>http://romisatriawahono.net/lecture/rm/survey/</a:t>
            </a:r>
          </a:p>
          <a:p>
            <a:endParaRPr lang="en-US" dirty="0"/>
          </a:p>
          <a:p>
            <a:r>
              <a:rPr lang="id-ID" dirty="0"/>
              <a:t>Tugas</a:t>
            </a:r>
            <a:r>
              <a:rPr lang="en-US" dirty="0"/>
              <a:t>:</a:t>
            </a:r>
            <a:endParaRPr lang="id-ID" dirty="0"/>
          </a:p>
          <a:p>
            <a:pPr lvl="1"/>
            <a:r>
              <a:rPr lang="id-ID" sz="2400" dirty="0"/>
              <a:t>Pahami dan rangkumkan paper di atas dalam bentuk slide dengan format:</a:t>
            </a:r>
          </a:p>
          <a:p>
            <a:pPr marL="1263650" lvl="2" indent="-514350">
              <a:buFont typeface="+mj-lt"/>
              <a:buAutoNum type="arabicPeriod"/>
            </a:pPr>
            <a:r>
              <a:rPr lang="id-ID" sz="2400" dirty="0">
                <a:solidFill>
                  <a:srgbClr val="C00000"/>
                </a:solidFill>
              </a:rPr>
              <a:t>Identifikasi </a:t>
            </a:r>
            <a:r>
              <a:rPr lang="en-US" sz="2400" dirty="0">
                <a:solidFill>
                  <a:srgbClr val="C00000"/>
                </a:solidFill>
              </a:rPr>
              <a:t>Research Question (RQ)</a:t>
            </a:r>
            <a:endParaRPr lang="id-ID" sz="2400" dirty="0">
              <a:solidFill>
                <a:srgbClr val="C00000"/>
              </a:solidFill>
            </a:endParaRPr>
          </a:p>
          <a:p>
            <a:pPr marL="1263650" lvl="2" indent="-514350">
              <a:buFont typeface="+mj-lt"/>
              <a:buAutoNum type="arabicPeriod"/>
            </a:pPr>
            <a:r>
              <a:rPr lang="en-US" sz="2400" dirty="0" err="1">
                <a:solidFill>
                  <a:srgbClr val="C00000"/>
                </a:solidFill>
              </a:rPr>
              <a:t>Analisis</a:t>
            </a:r>
            <a:r>
              <a:rPr lang="en-US" sz="2400" dirty="0">
                <a:solidFill>
                  <a:srgbClr val="C00000"/>
                </a:solidFill>
              </a:rPr>
              <a:t> </a:t>
            </a:r>
            <a:r>
              <a:rPr lang="en-US" sz="2400" dirty="0" err="1">
                <a:solidFill>
                  <a:srgbClr val="C00000"/>
                </a:solidFill>
              </a:rPr>
              <a:t>jawaban</a:t>
            </a:r>
            <a:r>
              <a:rPr lang="en-US" sz="2400" dirty="0">
                <a:solidFill>
                  <a:srgbClr val="C00000"/>
                </a:solidFill>
              </a:rPr>
              <a:t> </a:t>
            </a:r>
            <a:r>
              <a:rPr lang="en-US" sz="2400" dirty="0" err="1">
                <a:solidFill>
                  <a:srgbClr val="C00000"/>
                </a:solidFill>
              </a:rPr>
              <a:t>dari</a:t>
            </a:r>
            <a:r>
              <a:rPr lang="en-US" sz="2400" dirty="0">
                <a:solidFill>
                  <a:srgbClr val="C00000"/>
                </a:solidFill>
              </a:rPr>
              <a:t> Research Question (RQ)</a:t>
            </a:r>
            <a:endParaRPr lang="id-ID" sz="2400" dirty="0">
              <a:solidFill>
                <a:srgbClr val="C00000"/>
              </a:solidFill>
            </a:endParaRPr>
          </a:p>
        </p:txBody>
      </p:sp>
      <p:sp>
        <p:nvSpPr>
          <p:cNvPr id="2" name="Title 1"/>
          <p:cNvSpPr>
            <a:spLocks noGrp="1"/>
          </p:cNvSpPr>
          <p:nvPr>
            <p:ph type="title"/>
          </p:nvPr>
        </p:nvSpPr>
        <p:spPr>
          <a:xfrm>
            <a:off x="609600" y="190500"/>
            <a:ext cx="8789988" cy="647700"/>
          </a:xfrm>
        </p:spPr>
        <p:txBody>
          <a:bodyPr/>
          <a:lstStyle/>
          <a:p>
            <a:r>
              <a:rPr lang="id-ID" sz="3800" dirty="0"/>
              <a:t>Latihan </a:t>
            </a:r>
            <a:r>
              <a:rPr lang="en-US" sz="3800" dirty="0" err="1"/>
              <a:t>Mer</a:t>
            </a:r>
            <a:r>
              <a:rPr lang="id-ID" sz="3800" dirty="0"/>
              <a:t>eview Paper</a:t>
            </a:r>
            <a:r>
              <a:rPr lang="en-US" sz="3800" dirty="0"/>
              <a:t> Survey</a:t>
            </a:r>
          </a:p>
        </p:txBody>
      </p:sp>
      <p:sp>
        <p:nvSpPr>
          <p:cNvPr id="4" name="Slide Number Placeholder 3">
            <a:extLst>
              <a:ext uri="{FF2B5EF4-FFF2-40B4-BE49-F238E27FC236}">
                <a16:creationId xmlns:a16="http://schemas.microsoft.com/office/drawing/2014/main" id="{8753E7E0-B071-4005-B862-098692B007A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174</a:t>
            </a:fld>
            <a:endParaRPr lang="en-US">
              <a:solidFill>
                <a:prstClr val="black">
                  <a:tint val="75000"/>
                </a:prstClr>
              </a:solidFill>
            </a:endParaRPr>
          </a:p>
        </p:txBody>
      </p:sp>
    </p:spTree>
    <p:extLst>
      <p:ext uri="{BB962C8B-B14F-4D97-AF65-F5344CB8AC3E}">
        <p14:creationId xmlns:p14="http://schemas.microsoft.com/office/powerpoint/2010/main" val="37102575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Survey</a:t>
            </a:r>
            <a:r>
              <a:rPr lang="id-ID" dirty="0"/>
              <a:t> Paper:</a:t>
            </a:r>
          </a:p>
          <a:p>
            <a:pPr lvl="1"/>
            <a:r>
              <a:rPr lang="id-ID" sz="2200" dirty="0"/>
              <a:t>Judul: </a:t>
            </a:r>
            <a:r>
              <a:rPr lang="en-US" sz="2200" dirty="0">
                <a:solidFill>
                  <a:srgbClr val="C00000"/>
                </a:solidFill>
              </a:rPr>
              <a:t>A Systematic Literature Review of Software Defect Prediction: Research Trends, Datasets, Methods and Frameworks</a:t>
            </a:r>
            <a:endParaRPr lang="id-ID" sz="2200" dirty="0">
              <a:solidFill>
                <a:srgbClr val="C00000"/>
              </a:solidFill>
            </a:endParaRPr>
          </a:p>
          <a:p>
            <a:pPr lvl="1"/>
            <a:r>
              <a:rPr lang="id-ID" sz="2200" dirty="0" err="1"/>
              <a:t>Author</a:t>
            </a:r>
            <a:r>
              <a:rPr lang="id-ID" sz="2200" dirty="0"/>
              <a:t>: </a:t>
            </a:r>
            <a:r>
              <a:rPr lang="en-US" sz="2200" dirty="0"/>
              <a:t>Romi Satria Wahono</a:t>
            </a:r>
            <a:endParaRPr lang="id-ID" sz="2200" dirty="0"/>
          </a:p>
          <a:p>
            <a:pPr lvl="1"/>
            <a:r>
              <a:rPr lang="id-ID" sz="2200" dirty="0" err="1"/>
              <a:t>Publications</a:t>
            </a:r>
            <a:r>
              <a:rPr lang="id-ID" sz="2200" dirty="0"/>
              <a:t>: </a:t>
            </a:r>
            <a:r>
              <a:rPr lang="en-US" sz="2200" dirty="0"/>
              <a:t>Journal of Software Engineering, Vol. 1, No. 1, April 2015</a:t>
            </a:r>
          </a:p>
          <a:p>
            <a:pPr lvl="1"/>
            <a:r>
              <a:rPr lang="en-US" sz="2200" dirty="0"/>
              <a:t>Download: </a:t>
            </a:r>
            <a:r>
              <a:rPr lang="en-US" sz="2200" b="1" dirty="0">
                <a:solidFill>
                  <a:srgbClr val="0070C0"/>
                </a:solidFill>
              </a:rPr>
              <a:t>http://romisatriawahono.net/lecture/rm/survey/</a:t>
            </a:r>
          </a:p>
          <a:p>
            <a:pPr lvl="1"/>
            <a:endParaRPr lang="id-ID" i="1" dirty="0">
              <a:solidFill>
                <a:srgbClr val="C00000"/>
              </a:solidFill>
            </a:endParaRPr>
          </a:p>
          <a:p>
            <a:r>
              <a:rPr lang="id-ID" dirty="0"/>
              <a:t>Tugas</a:t>
            </a:r>
            <a:r>
              <a:rPr lang="en-US" dirty="0"/>
              <a:t>:</a:t>
            </a:r>
            <a:endParaRPr lang="id-ID" dirty="0"/>
          </a:p>
          <a:p>
            <a:pPr marL="457200" lvl="1" indent="0">
              <a:buNone/>
            </a:pPr>
            <a:r>
              <a:rPr lang="id-ID" dirty="0"/>
              <a:t>Pahami dan rangkumkan </a:t>
            </a:r>
            <a:r>
              <a:rPr lang="id-ID" dirty="0" err="1"/>
              <a:t>paper</a:t>
            </a:r>
            <a:r>
              <a:rPr lang="id-ID" dirty="0"/>
              <a:t> di atas dalam bentuk </a:t>
            </a:r>
            <a:r>
              <a:rPr lang="id-ID" dirty="0" err="1"/>
              <a:t>slide</a:t>
            </a:r>
            <a:r>
              <a:rPr lang="id-ID" dirty="0"/>
              <a:t> dengan format:</a:t>
            </a:r>
          </a:p>
          <a:p>
            <a:pPr marL="1263650" lvl="2" indent="-514350">
              <a:buFont typeface="+mj-lt"/>
              <a:buAutoNum type="arabicPeriod"/>
            </a:pPr>
            <a:r>
              <a:rPr lang="id-ID" sz="2400" dirty="0">
                <a:solidFill>
                  <a:srgbClr val="C00000"/>
                </a:solidFill>
              </a:rPr>
              <a:t>Identifikasi </a:t>
            </a:r>
            <a:r>
              <a:rPr lang="en-US" sz="2400" dirty="0">
                <a:solidFill>
                  <a:srgbClr val="C00000"/>
                </a:solidFill>
              </a:rPr>
              <a:t>Research Question (RQ)</a:t>
            </a:r>
            <a:endParaRPr lang="id-ID" sz="2400" dirty="0">
              <a:solidFill>
                <a:srgbClr val="C00000"/>
              </a:solidFill>
            </a:endParaRPr>
          </a:p>
          <a:p>
            <a:pPr marL="1263650" lvl="2" indent="-514350">
              <a:buFont typeface="+mj-lt"/>
              <a:buAutoNum type="arabicPeriod"/>
            </a:pPr>
            <a:r>
              <a:rPr lang="en-US" sz="2400" dirty="0" err="1">
                <a:solidFill>
                  <a:srgbClr val="C00000"/>
                </a:solidFill>
              </a:rPr>
              <a:t>Analisis</a:t>
            </a:r>
            <a:r>
              <a:rPr lang="en-US" sz="2400" dirty="0">
                <a:solidFill>
                  <a:srgbClr val="C00000"/>
                </a:solidFill>
              </a:rPr>
              <a:t> </a:t>
            </a:r>
            <a:r>
              <a:rPr lang="en-US" sz="2400" dirty="0" err="1">
                <a:solidFill>
                  <a:srgbClr val="C00000"/>
                </a:solidFill>
              </a:rPr>
              <a:t>jawaban</a:t>
            </a:r>
            <a:r>
              <a:rPr lang="en-US" sz="2400" dirty="0">
                <a:solidFill>
                  <a:srgbClr val="C00000"/>
                </a:solidFill>
              </a:rPr>
              <a:t> </a:t>
            </a:r>
            <a:r>
              <a:rPr lang="en-US" sz="2400" dirty="0" err="1">
                <a:solidFill>
                  <a:srgbClr val="C00000"/>
                </a:solidFill>
              </a:rPr>
              <a:t>dari</a:t>
            </a:r>
            <a:r>
              <a:rPr lang="en-US" sz="2400" dirty="0">
                <a:solidFill>
                  <a:srgbClr val="C00000"/>
                </a:solidFill>
              </a:rPr>
              <a:t> Research Question (RQ)</a:t>
            </a:r>
            <a:endParaRPr lang="id-ID" sz="2400" dirty="0">
              <a:solidFill>
                <a:srgbClr val="C00000"/>
              </a:solidFill>
            </a:endParaRPr>
          </a:p>
        </p:txBody>
      </p:sp>
      <p:sp>
        <p:nvSpPr>
          <p:cNvPr id="4" name="Title 3"/>
          <p:cNvSpPr>
            <a:spLocks noGrp="1"/>
          </p:cNvSpPr>
          <p:nvPr>
            <p:ph type="title"/>
          </p:nvPr>
        </p:nvSpPr>
        <p:spPr/>
        <p:txBody>
          <a:bodyPr/>
          <a:lstStyle/>
          <a:p>
            <a:r>
              <a:rPr lang="id-ID" dirty="0"/>
              <a:t>Latihan </a:t>
            </a:r>
            <a:r>
              <a:rPr lang="en-US" dirty="0" err="1"/>
              <a:t>Mer</a:t>
            </a:r>
            <a:r>
              <a:rPr lang="id-ID" dirty="0" err="1"/>
              <a:t>eview</a:t>
            </a:r>
            <a:r>
              <a:rPr lang="id-ID" dirty="0"/>
              <a:t> Paper</a:t>
            </a:r>
            <a:r>
              <a:rPr lang="en-US" dirty="0"/>
              <a:t> Survey</a:t>
            </a:r>
            <a:endParaRPr lang="id-ID" dirty="0"/>
          </a:p>
        </p:txBody>
      </p:sp>
      <p:sp>
        <p:nvSpPr>
          <p:cNvPr id="5" name="Slide Number Placeholder 4">
            <a:extLst>
              <a:ext uri="{FF2B5EF4-FFF2-40B4-BE49-F238E27FC236}">
                <a16:creationId xmlns:a16="http://schemas.microsoft.com/office/drawing/2014/main" id="{D226797C-9DF8-4B8A-BD7E-0CAE1B98E4F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175</a:t>
            </a:fld>
            <a:endParaRPr lang="en-US">
              <a:solidFill>
                <a:prstClr val="black">
                  <a:tint val="75000"/>
                </a:prstClr>
              </a:solidFill>
            </a:endParaRPr>
          </a:p>
        </p:txBody>
      </p:sp>
    </p:spTree>
    <p:extLst>
      <p:ext uri="{BB962C8B-B14F-4D97-AF65-F5344CB8AC3E}">
        <p14:creationId xmlns:p14="http://schemas.microsoft.com/office/powerpoint/2010/main" val="39578075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Survey</a:t>
            </a:r>
            <a:r>
              <a:rPr lang="id-ID" dirty="0"/>
              <a:t> Paper:</a:t>
            </a:r>
          </a:p>
          <a:p>
            <a:pPr lvl="1"/>
            <a:r>
              <a:rPr lang="id-ID" dirty="0"/>
              <a:t>Judul: </a:t>
            </a:r>
            <a:r>
              <a:rPr lang="en-US" dirty="0">
                <a:solidFill>
                  <a:srgbClr val="C00000"/>
                </a:solidFill>
              </a:rPr>
              <a:t>Systematic literature review of machine learning based software development effort estimation models</a:t>
            </a:r>
            <a:endParaRPr lang="id-ID" dirty="0">
              <a:solidFill>
                <a:srgbClr val="C00000"/>
              </a:solidFill>
            </a:endParaRPr>
          </a:p>
          <a:p>
            <a:pPr lvl="1"/>
            <a:r>
              <a:rPr lang="id-ID" dirty="0" err="1"/>
              <a:t>Author</a:t>
            </a:r>
            <a:r>
              <a:rPr lang="id-ID" dirty="0"/>
              <a:t>: </a:t>
            </a:r>
            <a:r>
              <a:rPr lang="en-US" dirty="0" err="1"/>
              <a:t>Jianfeng</a:t>
            </a:r>
            <a:r>
              <a:rPr lang="en-US" dirty="0"/>
              <a:t> Wen, </a:t>
            </a:r>
            <a:r>
              <a:rPr lang="en-US" dirty="0" err="1"/>
              <a:t>Shixian</a:t>
            </a:r>
            <a:r>
              <a:rPr lang="en-US" dirty="0"/>
              <a:t> Li, </a:t>
            </a:r>
            <a:r>
              <a:rPr lang="en-US" dirty="0" err="1"/>
              <a:t>Zhiyong</a:t>
            </a:r>
            <a:r>
              <a:rPr lang="en-US" dirty="0"/>
              <a:t> Lin, Yong Hu, </a:t>
            </a:r>
            <a:r>
              <a:rPr lang="en-US" dirty="0" err="1"/>
              <a:t>Changqin</a:t>
            </a:r>
            <a:r>
              <a:rPr lang="en-US" dirty="0"/>
              <a:t> Huang</a:t>
            </a:r>
            <a:endParaRPr lang="id-ID" dirty="0"/>
          </a:p>
          <a:p>
            <a:pPr lvl="1"/>
            <a:r>
              <a:rPr lang="id-ID" dirty="0" err="1"/>
              <a:t>Publications</a:t>
            </a:r>
            <a:r>
              <a:rPr lang="id-ID" dirty="0"/>
              <a:t>: </a:t>
            </a:r>
            <a:r>
              <a:rPr lang="en-US" dirty="0"/>
              <a:t>Information and Software Technology 54 (2012) 41–59</a:t>
            </a:r>
          </a:p>
          <a:p>
            <a:pPr lvl="1"/>
            <a:r>
              <a:rPr lang="en-US" dirty="0"/>
              <a:t>Download: </a:t>
            </a:r>
            <a:r>
              <a:rPr lang="en-US" b="1" dirty="0">
                <a:solidFill>
                  <a:srgbClr val="0070C0"/>
                </a:solidFill>
              </a:rPr>
              <a:t>http://romisatriawahono.net/lecture/rm/survey/</a:t>
            </a:r>
          </a:p>
          <a:p>
            <a:pPr lvl="1"/>
            <a:endParaRPr lang="id-ID" sz="2200" i="1" dirty="0">
              <a:solidFill>
                <a:srgbClr val="C00000"/>
              </a:solidFill>
            </a:endParaRPr>
          </a:p>
          <a:p>
            <a:r>
              <a:rPr lang="id-ID" dirty="0"/>
              <a:t>Tugas</a:t>
            </a:r>
            <a:r>
              <a:rPr lang="en-US" dirty="0"/>
              <a:t>:</a:t>
            </a:r>
            <a:endParaRPr lang="id-ID" dirty="0"/>
          </a:p>
          <a:p>
            <a:pPr marL="457200" lvl="1" indent="0">
              <a:buNone/>
            </a:pPr>
            <a:r>
              <a:rPr lang="id-ID" dirty="0"/>
              <a:t>Pahami dan rangkumkan </a:t>
            </a:r>
            <a:r>
              <a:rPr lang="id-ID" dirty="0" err="1"/>
              <a:t>paper</a:t>
            </a:r>
            <a:r>
              <a:rPr lang="id-ID" dirty="0"/>
              <a:t> di atas dalam bentuk </a:t>
            </a:r>
            <a:r>
              <a:rPr lang="id-ID" dirty="0" err="1"/>
              <a:t>slide</a:t>
            </a:r>
            <a:r>
              <a:rPr lang="id-ID" dirty="0"/>
              <a:t> dengan format:</a:t>
            </a:r>
          </a:p>
          <a:p>
            <a:pPr marL="1263650" lvl="2" indent="-514350">
              <a:buFont typeface="+mj-lt"/>
              <a:buAutoNum type="arabicPeriod"/>
            </a:pPr>
            <a:r>
              <a:rPr lang="id-ID" sz="2400" dirty="0">
                <a:solidFill>
                  <a:srgbClr val="C00000"/>
                </a:solidFill>
              </a:rPr>
              <a:t>Identifikasi </a:t>
            </a:r>
            <a:r>
              <a:rPr lang="en-US" sz="2400" dirty="0">
                <a:solidFill>
                  <a:srgbClr val="C00000"/>
                </a:solidFill>
              </a:rPr>
              <a:t>Research Question (RQ)</a:t>
            </a:r>
            <a:endParaRPr lang="id-ID" sz="2400" dirty="0">
              <a:solidFill>
                <a:srgbClr val="C00000"/>
              </a:solidFill>
            </a:endParaRPr>
          </a:p>
          <a:p>
            <a:pPr marL="1263650" lvl="2" indent="-514350">
              <a:buFont typeface="+mj-lt"/>
              <a:buAutoNum type="arabicPeriod"/>
            </a:pPr>
            <a:r>
              <a:rPr lang="en-US" sz="2400" dirty="0" err="1">
                <a:solidFill>
                  <a:srgbClr val="C00000"/>
                </a:solidFill>
              </a:rPr>
              <a:t>Analisis</a:t>
            </a:r>
            <a:r>
              <a:rPr lang="en-US" sz="2400" dirty="0">
                <a:solidFill>
                  <a:srgbClr val="C00000"/>
                </a:solidFill>
              </a:rPr>
              <a:t> </a:t>
            </a:r>
            <a:r>
              <a:rPr lang="en-US" sz="2400" dirty="0" err="1">
                <a:solidFill>
                  <a:srgbClr val="C00000"/>
                </a:solidFill>
              </a:rPr>
              <a:t>jawaban</a:t>
            </a:r>
            <a:r>
              <a:rPr lang="en-US" sz="2400" dirty="0">
                <a:solidFill>
                  <a:srgbClr val="C00000"/>
                </a:solidFill>
              </a:rPr>
              <a:t> </a:t>
            </a:r>
            <a:r>
              <a:rPr lang="en-US" sz="2400" dirty="0" err="1">
                <a:solidFill>
                  <a:srgbClr val="C00000"/>
                </a:solidFill>
              </a:rPr>
              <a:t>dari</a:t>
            </a:r>
            <a:r>
              <a:rPr lang="en-US" sz="2400" dirty="0">
                <a:solidFill>
                  <a:srgbClr val="C00000"/>
                </a:solidFill>
              </a:rPr>
              <a:t> Research Question (RQ)</a:t>
            </a:r>
            <a:endParaRPr lang="id-ID" sz="2400" dirty="0">
              <a:solidFill>
                <a:srgbClr val="C00000"/>
              </a:solidFill>
            </a:endParaRPr>
          </a:p>
        </p:txBody>
      </p:sp>
      <p:sp>
        <p:nvSpPr>
          <p:cNvPr id="4" name="Title 3"/>
          <p:cNvSpPr>
            <a:spLocks noGrp="1"/>
          </p:cNvSpPr>
          <p:nvPr>
            <p:ph type="title"/>
          </p:nvPr>
        </p:nvSpPr>
        <p:spPr/>
        <p:txBody>
          <a:bodyPr/>
          <a:lstStyle/>
          <a:p>
            <a:r>
              <a:rPr lang="id-ID" dirty="0"/>
              <a:t>Latihan </a:t>
            </a:r>
            <a:r>
              <a:rPr lang="en-US" dirty="0" err="1"/>
              <a:t>Mer</a:t>
            </a:r>
            <a:r>
              <a:rPr lang="id-ID" dirty="0" err="1"/>
              <a:t>eview</a:t>
            </a:r>
            <a:r>
              <a:rPr lang="id-ID" dirty="0"/>
              <a:t> Paper</a:t>
            </a:r>
            <a:r>
              <a:rPr lang="en-US" dirty="0"/>
              <a:t> Survey</a:t>
            </a:r>
            <a:endParaRPr lang="id-ID" dirty="0"/>
          </a:p>
        </p:txBody>
      </p:sp>
      <p:sp>
        <p:nvSpPr>
          <p:cNvPr id="5" name="Slide Number Placeholder 4">
            <a:extLst>
              <a:ext uri="{FF2B5EF4-FFF2-40B4-BE49-F238E27FC236}">
                <a16:creationId xmlns:a16="http://schemas.microsoft.com/office/drawing/2014/main" id="{CBE84F73-BF90-4714-B737-FED2409541A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176</a:t>
            </a:fld>
            <a:endParaRPr lang="en-US">
              <a:solidFill>
                <a:prstClr val="black">
                  <a:tint val="75000"/>
                </a:prstClr>
              </a:solidFill>
            </a:endParaRPr>
          </a:p>
        </p:txBody>
      </p:sp>
    </p:spTree>
    <p:extLst>
      <p:ext uri="{BB962C8B-B14F-4D97-AF65-F5344CB8AC3E}">
        <p14:creationId xmlns:p14="http://schemas.microsoft.com/office/powerpoint/2010/main" val="1087132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Survey</a:t>
            </a:r>
            <a:r>
              <a:rPr lang="id-ID" dirty="0"/>
              <a:t> Paper:</a:t>
            </a:r>
          </a:p>
          <a:p>
            <a:pPr lvl="1"/>
            <a:r>
              <a:rPr lang="id-ID" dirty="0"/>
              <a:t>Judul: </a:t>
            </a:r>
            <a:r>
              <a:rPr lang="en-US" dirty="0">
                <a:solidFill>
                  <a:srgbClr val="C00000"/>
                </a:solidFill>
              </a:rPr>
              <a:t>Variability in Software Systems: A Systematic Literature Review</a:t>
            </a:r>
            <a:endParaRPr lang="id-ID" dirty="0">
              <a:solidFill>
                <a:srgbClr val="C00000"/>
              </a:solidFill>
            </a:endParaRPr>
          </a:p>
          <a:p>
            <a:pPr lvl="1"/>
            <a:r>
              <a:rPr lang="id-ID" dirty="0" err="1"/>
              <a:t>Author</a:t>
            </a:r>
            <a:r>
              <a:rPr lang="id-ID" dirty="0"/>
              <a:t>: </a:t>
            </a:r>
            <a:r>
              <a:rPr lang="en-US" dirty="0"/>
              <a:t>Matthias </a:t>
            </a:r>
            <a:r>
              <a:rPr lang="en-US" dirty="0" err="1"/>
              <a:t>Galster</a:t>
            </a:r>
            <a:r>
              <a:rPr lang="en-US" dirty="0"/>
              <a:t>, Danny </a:t>
            </a:r>
            <a:r>
              <a:rPr lang="en-US" dirty="0" err="1"/>
              <a:t>Weyns</a:t>
            </a:r>
            <a:r>
              <a:rPr lang="en-US" dirty="0"/>
              <a:t>, Dan </a:t>
            </a:r>
            <a:r>
              <a:rPr lang="en-US" dirty="0" err="1"/>
              <a:t>Tofan</a:t>
            </a:r>
            <a:r>
              <a:rPr lang="en-US" dirty="0"/>
              <a:t>, </a:t>
            </a:r>
            <a:r>
              <a:rPr lang="en-US" dirty="0" err="1"/>
              <a:t>Bartosz</a:t>
            </a:r>
            <a:r>
              <a:rPr lang="en-US" dirty="0"/>
              <a:t> </a:t>
            </a:r>
            <a:r>
              <a:rPr lang="en-US" dirty="0" err="1"/>
              <a:t>Michalik</a:t>
            </a:r>
            <a:r>
              <a:rPr lang="en-US" dirty="0"/>
              <a:t>, and Paris </a:t>
            </a:r>
            <a:r>
              <a:rPr lang="en-US" dirty="0" err="1"/>
              <a:t>Avgeriou</a:t>
            </a:r>
            <a:endParaRPr lang="id-ID" dirty="0"/>
          </a:p>
          <a:p>
            <a:pPr lvl="1"/>
            <a:r>
              <a:rPr lang="id-ID" dirty="0" err="1"/>
              <a:t>Publications</a:t>
            </a:r>
            <a:r>
              <a:rPr lang="id-ID" dirty="0"/>
              <a:t>: </a:t>
            </a:r>
            <a:r>
              <a:rPr lang="en-US" dirty="0"/>
              <a:t>IEEE Transactions on Software Engineering, Vol 40, No 3, 2014</a:t>
            </a:r>
          </a:p>
          <a:p>
            <a:pPr lvl="1"/>
            <a:r>
              <a:rPr lang="en-US" dirty="0"/>
              <a:t>Download: </a:t>
            </a:r>
            <a:r>
              <a:rPr lang="en-US" b="1" dirty="0">
                <a:solidFill>
                  <a:srgbClr val="0070C0"/>
                </a:solidFill>
              </a:rPr>
              <a:t>http://romisatriawahono.net/lecture/rm/survey/</a:t>
            </a:r>
          </a:p>
          <a:p>
            <a:pPr marL="457200" lvl="1" indent="0">
              <a:buNone/>
            </a:pPr>
            <a:endParaRPr lang="id-ID" sz="2200" i="1" dirty="0">
              <a:solidFill>
                <a:srgbClr val="C00000"/>
              </a:solidFill>
            </a:endParaRPr>
          </a:p>
          <a:p>
            <a:r>
              <a:rPr lang="id-ID" dirty="0"/>
              <a:t>Tugas</a:t>
            </a:r>
            <a:r>
              <a:rPr lang="en-US" dirty="0"/>
              <a:t>:</a:t>
            </a:r>
            <a:endParaRPr lang="id-ID" dirty="0"/>
          </a:p>
          <a:p>
            <a:pPr lvl="1"/>
            <a:r>
              <a:rPr lang="id-ID" dirty="0"/>
              <a:t>Pahami dan rangkumkan </a:t>
            </a:r>
            <a:r>
              <a:rPr lang="id-ID" dirty="0" err="1"/>
              <a:t>paper</a:t>
            </a:r>
            <a:r>
              <a:rPr lang="id-ID" dirty="0"/>
              <a:t> di atas dalam bentuk </a:t>
            </a:r>
            <a:r>
              <a:rPr lang="id-ID" dirty="0" err="1"/>
              <a:t>slide</a:t>
            </a:r>
            <a:r>
              <a:rPr lang="id-ID" dirty="0"/>
              <a:t> dengan format:</a:t>
            </a:r>
          </a:p>
          <a:p>
            <a:pPr marL="1263650" lvl="2" indent="-514350">
              <a:buFont typeface="+mj-lt"/>
              <a:buAutoNum type="arabicPeriod"/>
            </a:pPr>
            <a:r>
              <a:rPr lang="id-ID" sz="2400" dirty="0">
                <a:solidFill>
                  <a:srgbClr val="C00000"/>
                </a:solidFill>
              </a:rPr>
              <a:t>Identifikasi </a:t>
            </a:r>
            <a:r>
              <a:rPr lang="en-US" sz="2400" dirty="0">
                <a:solidFill>
                  <a:srgbClr val="C00000"/>
                </a:solidFill>
              </a:rPr>
              <a:t>Research Question (RQ)</a:t>
            </a:r>
            <a:endParaRPr lang="id-ID" sz="2400" dirty="0">
              <a:solidFill>
                <a:srgbClr val="C00000"/>
              </a:solidFill>
            </a:endParaRPr>
          </a:p>
          <a:p>
            <a:pPr marL="1263650" lvl="2" indent="-514350">
              <a:buFont typeface="+mj-lt"/>
              <a:buAutoNum type="arabicPeriod"/>
            </a:pPr>
            <a:r>
              <a:rPr lang="en-US" sz="2400" dirty="0" err="1">
                <a:solidFill>
                  <a:srgbClr val="C00000"/>
                </a:solidFill>
              </a:rPr>
              <a:t>Analisis</a:t>
            </a:r>
            <a:r>
              <a:rPr lang="en-US" sz="2400" dirty="0">
                <a:solidFill>
                  <a:srgbClr val="C00000"/>
                </a:solidFill>
              </a:rPr>
              <a:t> </a:t>
            </a:r>
            <a:r>
              <a:rPr lang="en-US" sz="2400" dirty="0" err="1">
                <a:solidFill>
                  <a:srgbClr val="C00000"/>
                </a:solidFill>
              </a:rPr>
              <a:t>jawaban</a:t>
            </a:r>
            <a:r>
              <a:rPr lang="en-US" sz="2400" dirty="0">
                <a:solidFill>
                  <a:srgbClr val="C00000"/>
                </a:solidFill>
              </a:rPr>
              <a:t> </a:t>
            </a:r>
            <a:r>
              <a:rPr lang="en-US" sz="2400" dirty="0" err="1">
                <a:solidFill>
                  <a:srgbClr val="C00000"/>
                </a:solidFill>
              </a:rPr>
              <a:t>dari</a:t>
            </a:r>
            <a:r>
              <a:rPr lang="en-US" sz="2400" dirty="0">
                <a:solidFill>
                  <a:srgbClr val="C00000"/>
                </a:solidFill>
              </a:rPr>
              <a:t> Research Question (RQ)</a:t>
            </a:r>
            <a:endParaRPr lang="id-ID" sz="2400" dirty="0">
              <a:solidFill>
                <a:srgbClr val="C00000"/>
              </a:solidFill>
            </a:endParaRPr>
          </a:p>
          <a:p>
            <a:endParaRPr lang="id-ID" dirty="0"/>
          </a:p>
        </p:txBody>
      </p:sp>
      <p:sp>
        <p:nvSpPr>
          <p:cNvPr id="4" name="Title 3"/>
          <p:cNvSpPr>
            <a:spLocks noGrp="1"/>
          </p:cNvSpPr>
          <p:nvPr>
            <p:ph type="title"/>
          </p:nvPr>
        </p:nvSpPr>
        <p:spPr/>
        <p:txBody>
          <a:bodyPr/>
          <a:lstStyle/>
          <a:p>
            <a:r>
              <a:rPr lang="id-ID" dirty="0"/>
              <a:t>Latihan </a:t>
            </a:r>
            <a:r>
              <a:rPr lang="en-US" dirty="0" err="1"/>
              <a:t>Mer</a:t>
            </a:r>
            <a:r>
              <a:rPr lang="id-ID" dirty="0" err="1"/>
              <a:t>eview</a:t>
            </a:r>
            <a:r>
              <a:rPr lang="id-ID" dirty="0"/>
              <a:t> Paper</a:t>
            </a:r>
            <a:r>
              <a:rPr lang="en-US" dirty="0"/>
              <a:t> Survey</a:t>
            </a:r>
            <a:endParaRPr lang="id-ID" dirty="0"/>
          </a:p>
        </p:txBody>
      </p:sp>
      <p:sp>
        <p:nvSpPr>
          <p:cNvPr id="5" name="Slide Number Placeholder 4">
            <a:extLst>
              <a:ext uri="{FF2B5EF4-FFF2-40B4-BE49-F238E27FC236}">
                <a16:creationId xmlns:a16="http://schemas.microsoft.com/office/drawing/2014/main" id="{C380FE93-82D8-42C8-81F5-739486BD6A6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177</a:t>
            </a:fld>
            <a:endParaRPr lang="en-US">
              <a:solidFill>
                <a:prstClr val="black">
                  <a:tint val="75000"/>
                </a:prstClr>
              </a:solidFill>
            </a:endParaRPr>
          </a:p>
        </p:txBody>
      </p:sp>
    </p:spTree>
    <p:extLst>
      <p:ext uri="{BB962C8B-B14F-4D97-AF65-F5344CB8AC3E}">
        <p14:creationId xmlns:p14="http://schemas.microsoft.com/office/powerpoint/2010/main" val="15142463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Survey</a:t>
            </a:r>
            <a:r>
              <a:rPr lang="id-ID" dirty="0"/>
              <a:t> Paper:</a:t>
            </a:r>
          </a:p>
          <a:p>
            <a:pPr lvl="1"/>
            <a:r>
              <a:rPr lang="id-ID" dirty="0"/>
              <a:t>Judul: </a:t>
            </a:r>
            <a:r>
              <a:rPr lang="en-US" dirty="0">
                <a:solidFill>
                  <a:srgbClr val="C00000"/>
                </a:solidFill>
              </a:rPr>
              <a:t>A Systematic Literature Review on Fault Prediction Performance in Software Engineering</a:t>
            </a:r>
            <a:endParaRPr lang="id-ID" dirty="0">
              <a:solidFill>
                <a:srgbClr val="C00000"/>
              </a:solidFill>
            </a:endParaRPr>
          </a:p>
          <a:p>
            <a:pPr lvl="1"/>
            <a:r>
              <a:rPr lang="id-ID" dirty="0" err="1"/>
              <a:t>Author</a:t>
            </a:r>
            <a:r>
              <a:rPr lang="id-ID" dirty="0"/>
              <a:t>: </a:t>
            </a:r>
            <a:r>
              <a:rPr lang="en-US" dirty="0"/>
              <a:t>Tracy Hall, Sarah Beecham, David Bowes, David Gray, and Steve </a:t>
            </a:r>
            <a:r>
              <a:rPr lang="en-US" dirty="0" err="1"/>
              <a:t>Counsell</a:t>
            </a:r>
            <a:endParaRPr lang="id-ID" dirty="0"/>
          </a:p>
          <a:p>
            <a:pPr lvl="1"/>
            <a:r>
              <a:rPr lang="id-ID" dirty="0" err="1"/>
              <a:t>Publications</a:t>
            </a:r>
            <a:r>
              <a:rPr lang="id-ID" dirty="0"/>
              <a:t>: </a:t>
            </a:r>
            <a:r>
              <a:rPr lang="en-US" dirty="0"/>
              <a:t>IEEE Transaction on Software Engineering, Vol. 38, No. 6, 2012</a:t>
            </a:r>
          </a:p>
          <a:p>
            <a:pPr lvl="1"/>
            <a:r>
              <a:rPr lang="en-US" dirty="0"/>
              <a:t>Download: </a:t>
            </a:r>
            <a:r>
              <a:rPr lang="en-US" b="1" dirty="0">
                <a:solidFill>
                  <a:srgbClr val="0070C0"/>
                </a:solidFill>
              </a:rPr>
              <a:t>http://romisatriawahono.net/lecture/rm/survey/</a:t>
            </a:r>
          </a:p>
          <a:p>
            <a:pPr lvl="1"/>
            <a:endParaRPr lang="id-ID" sz="2200" i="1" dirty="0">
              <a:solidFill>
                <a:srgbClr val="C00000"/>
              </a:solidFill>
            </a:endParaRPr>
          </a:p>
          <a:p>
            <a:r>
              <a:rPr lang="id-ID" dirty="0"/>
              <a:t>Tugas</a:t>
            </a:r>
            <a:r>
              <a:rPr lang="en-US" dirty="0"/>
              <a:t>:</a:t>
            </a:r>
            <a:endParaRPr lang="id-ID" dirty="0"/>
          </a:p>
          <a:p>
            <a:pPr marL="457200" lvl="1" indent="0">
              <a:buNone/>
            </a:pPr>
            <a:r>
              <a:rPr lang="id-ID" dirty="0"/>
              <a:t>Pahami dan rangkumkan </a:t>
            </a:r>
            <a:r>
              <a:rPr lang="id-ID" dirty="0" err="1"/>
              <a:t>paper</a:t>
            </a:r>
            <a:r>
              <a:rPr lang="id-ID" dirty="0"/>
              <a:t> di atas dalam bentuk </a:t>
            </a:r>
            <a:r>
              <a:rPr lang="id-ID" dirty="0" err="1"/>
              <a:t>slide</a:t>
            </a:r>
            <a:r>
              <a:rPr lang="id-ID" dirty="0"/>
              <a:t> dengan format:</a:t>
            </a:r>
          </a:p>
          <a:p>
            <a:pPr marL="1263650" lvl="2" indent="-514350">
              <a:buFont typeface="+mj-lt"/>
              <a:buAutoNum type="arabicPeriod"/>
            </a:pPr>
            <a:r>
              <a:rPr lang="id-ID" sz="2400" dirty="0">
                <a:solidFill>
                  <a:srgbClr val="C00000"/>
                </a:solidFill>
              </a:rPr>
              <a:t>Identifikasi </a:t>
            </a:r>
            <a:r>
              <a:rPr lang="en-US" sz="2400" dirty="0">
                <a:solidFill>
                  <a:srgbClr val="C00000"/>
                </a:solidFill>
              </a:rPr>
              <a:t>Research Question (RQ)</a:t>
            </a:r>
            <a:endParaRPr lang="id-ID" sz="2400" dirty="0">
              <a:solidFill>
                <a:srgbClr val="C00000"/>
              </a:solidFill>
            </a:endParaRPr>
          </a:p>
          <a:p>
            <a:pPr marL="1263650" lvl="2" indent="-514350">
              <a:buFont typeface="+mj-lt"/>
              <a:buAutoNum type="arabicPeriod"/>
            </a:pPr>
            <a:r>
              <a:rPr lang="en-US" sz="2400" dirty="0" err="1">
                <a:solidFill>
                  <a:srgbClr val="C00000"/>
                </a:solidFill>
              </a:rPr>
              <a:t>Analisis</a:t>
            </a:r>
            <a:r>
              <a:rPr lang="en-US" sz="2400" dirty="0">
                <a:solidFill>
                  <a:srgbClr val="C00000"/>
                </a:solidFill>
              </a:rPr>
              <a:t> </a:t>
            </a:r>
            <a:r>
              <a:rPr lang="en-US" sz="2400" dirty="0" err="1">
                <a:solidFill>
                  <a:srgbClr val="C00000"/>
                </a:solidFill>
              </a:rPr>
              <a:t>jawaban</a:t>
            </a:r>
            <a:r>
              <a:rPr lang="en-US" sz="2400" dirty="0">
                <a:solidFill>
                  <a:srgbClr val="C00000"/>
                </a:solidFill>
              </a:rPr>
              <a:t> </a:t>
            </a:r>
            <a:r>
              <a:rPr lang="en-US" sz="2400" dirty="0" err="1">
                <a:solidFill>
                  <a:srgbClr val="C00000"/>
                </a:solidFill>
              </a:rPr>
              <a:t>dari</a:t>
            </a:r>
            <a:r>
              <a:rPr lang="en-US" sz="2400" dirty="0">
                <a:solidFill>
                  <a:srgbClr val="C00000"/>
                </a:solidFill>
              </a:rPr>
              <a:t> Research Question (RQ)</a:t>
            </a:r>
            <a:endParaRPr lang="id-ID" sz="2400" dirty="0">
              <a:solidFill>
                <a:srgbClr val="C00000"/>
              </a:solidFill>
            </a:endParaRPr>
          </a:p>
        </p:txBody>
      </p:sp>
      <p:sp>
        <p:nvSpPr>
          <p:cNvPr id="4" name="Title 3"/>
          <p:cNvSpPr>
            <a:spLocks noGrp="1"/>
          </p:cNvSpPr>
          <p:nvPr>
            <p:ph type="title"/>
          </p:nvPr>
        </p:nvSpPr>
        <p:spPr/>
        <p:txBody>
          <a:bodyPr/>
          <a:lstStyle/>
          <a:p>
            <a:r>
              <a:rPr lang="id-ID" dirty="0"/>
              <a:t>Latihan </a:t>
            </a:r>
            <a:r>
              <a:rPr lang="en-US" dirty="0" err="1"/>
              <a:t>Mer</a:t>
            </a:r>
            <a:r>
              <a:rPr lang="id-ID" dirty="0" err="1"/>
              <a:t>eview</a:t>
            </a:r>
            <a:r>
              <a:rPr lang="id-ID" dirty="0"/>
              <a:t> Paper</a:t>
            </a:r>
            <a:r>
              <a:rPr lang="en-US" dirty="0"/>
              <a:t> Survey</a:t>
            </a:r>
            <a:endParaRPr lang="id-ID" dirty="0"/>
          </a:p>
        </p:txBody>
      </p:sp>
      <p:sp>
        <p:nvSpPr>
          <p:cNvPr id="5" name="Slide Number Placeholder 4">
            <a:extLst>
              <a:ext uri="{FF2B5EF4-FFF2-40B4-BE49-F238E27FC236}">
                <a16:creationId xmlns:a16="http://schemas.microsoft.com/office/drawing/2014/main" id="{74BC31F9-1CE5-4177-9031-FC545F20244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178</a:t>
            </a:fld>
            <a:endParaRPr lang="en-US">
              <a:solidFill>
                <a:prstClr val="black">
                  <a:tint val="75000"/>
                </a:prstClr>
              </a:solidFill>
            </a:endParaRPr>
          </a:p>
        </p:txBody>
      </p:sp>
    </p:spTree>
    <p:extLst>
      <p:ext uri="{BB962C8B-B14F-4D97-AF65-F5344CB8AC3E}">
        <p14:creationId xmlns:p14="http://schemas.microsoft.com/office/powerpoint/2010/main" val="38270150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31D9D-6C2F-43CB-95A2-F9B6C01F36CB}"/>
              </a:ext>
            </a:extLst>
          </p:cNvPr>
          <p:cNvSpPr txBox="1"/>
          <p:nvPr/>
        </p:nvSpPr>
        <p:spPr>
          <a:xfrm rot="16200000">
            <a:off x="1233816" y="-1326147"/>
            <a:ext cx="6857998" cy="9510296"/>
          </a:xfrm>
          <a:prstGeom prst="rect">
            <a:avLst/>
          </a:prstGeom>
          <a:solidFill>
            <a:schemeClr val="accent1">
              <a:lumMod val="40000"/>
              <a:lumOff val="60000"/>
            </a:schemeClr>
          </a:solidFill>
        </p:spPr>
        <p:txBody>
          <a:bodyPr wrap="square" rtlCol="0">
            <a:spAutoFit/>
          </a:bodyPr>
          <a:lstStyle/>
          <a:p>
            <a:endParaRPr lang="id-ID" sz="1100" dirty="0">
              <a:latin typeface="+mn-lt"/>
            </a:endParaRPr>
          </a:p>
          <a:p>
            <a:r>
              <a:rPr lang="id-ID" sz="5400" dirty="0" err="1">
                <a:latin typeface="+mn-lt"/>
              </a:rPr>
              <a:t>Course</a:t>
            </a:r>
            <a:r>
              <a:rPr lang="id-ID" sz="5400" dirty="0">
                <a:latin typeface="+mn-lt"/>
              </a:rPr>
              <a:t>   </a:t>
            </a:r>
            <a:r>
              <a:rPr lang="id-ID" sz="5400" dirty="0" err="1">
                <a:latin typeface="+mn-lt"/>
              </a:rPr>
              <a:t>Outline</a:t>
            </a:r>
            <a:endParaRPr lang="id-ID" sz="6000"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en-US" dirty="0">
              <a:latin typeface="+mn-lt"/>
            </a:endParaRPr>
          </a:p>
        </p:txBody>
      </p:sp>
      <p:graphicFrame>
        <p:nvGraphicFramePr>
          <p:cNvPr id="5" name="Content Placeholder 4">
            <a:extLst>
              <a:ext uri="{FF2B5EF4-FFF2-40B4-BE49-F238E27FC236}">
                <a16:creationId xmlns:a16="http://schemas.microsoft.com/office/drawing/2014/main" id="{FBF95EFA-730A-4DE8-B366-472A25B6F05C}"/>
              </a:ext>
            </a:extLst>
          </p:cNvPr>
          <p:cNvGraphicFramePr>
            <a:graphicFrameLocks noGrp="1"/>
          </p:cNvGraphicFramePr>
          <p:nvPr>
            <p:ph idx="1"/>
            <p:extLst/>
          </p:nvPr>
        </p:nvGraphicFramePr>
        <p:xfrm>
          <a:off x="1066800" y="76200"/>
          <a:ext cx="7924800" cy="6553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F5E3E3A0-7F7E-4B6C-8A1F-D9B7A73AA7D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179</a:t>
            </a:fld>
            <a:endParaRPr lang="en-US">
              <a:solidFill>
                <a:prstClr val="black">
                  <a:tint val="75000"/>
                </a:prstClr>
              </a:solidFill>
            </a:endParaRPr>
          </a:p>
        </p:txBody>
      </p:sp>
    </p:spTree>
    <p:extLst>
      <p:ext uri="{BB962C8B-B14F-4D97-AF65-F5344CB8AC3E}">
        <p14:creationId xmlns:p14="http://schemas.microsoft.com/office/powerpoint/2010/main" val="27708509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1.2 Klasifikasi </a:t>
            </a:r>
            <a:r>
              <a:rPr lang="en-US" sz="4000" dirty="0" err="1"/>
              <a:t>Penelitian</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68C44B-AC64-4220-95DA-F7FA2432011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18</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7542550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800" dirty="0"/>
              <a:t>4. Penulisan </a:t>
            </a:r>
            <a:r>
              <a:rPr lang="en-US" sz="4800" dirty="0" err="1"/>
              <a:t>Ilmiah</a:t>
            </a:r>
            <a:endParaRPr lang="en-US" sz="4800" dirty="0"/>
          </a:p>
        </p:txBody>
      </p:sp>
      <p:sp>
        <p:nvSpPr>
          <p:cNvPr id="3" name="Text Placeholder 2"/>
          <p:cNvSpPr>
            <a:spLocks noGrp="1"/>
          </p:cNvSpPr>
          <p:nvPr>
            <p:ph type="body" idx="1"/>
          </p:nvPr>
        </p:nvSpPr>
        <p:spPr>
          <a:xfrm>
            <a:off x="623888" y="4495800"/>
            <a:ext cx="7886700" cy="1887085"/>
          </a:xfrm>
        </p:spPr>
        <p:txBody>
          <a:bodyPr>
            <a:noAutofit/>
          </a:bodyPr>
          <a:lstStyle/>
          <a:p>
            <a:r>
              <a:rPr lang="en-US" sz="2000" dirty="0"/>
              <a:t>4.1 </a:t>
            </a:r>
            <a:r>
              <a:rPr lang="en-US" sz="2000" dirty="0" err="1"/>
              <a:t>Mengapa</a:t>
            </a:r>
            <a:r>
              <a:rPr lang="en-US" sz="2000" dirty="0"/>
              <a:t> </a:t>
            </a:r>
            <a:r>
              <a:rPr lang="en-US" sz="2000" dirty="0" err="1"/>
              <a:t>Penulian</a:t>
            </a:r>
            <a:r>
              <a:rPr lang="en-US" sz="2000" dirty="0"/>
              <a:t> dan </a:t>
            </a:r>
            <a:r>
              <a:rPr lang="en-US" sz="2000" dirty="0" err="1"/>
              <a:t>Publikasi</a:t>
            </a:r>
            <a:r>
              <a:rPr lang="en-US" sz="2000" dirty="0"/>
              <a:t> </a:t>
            </a:r>
            <a:r>
              <a:rPr lang="en-US" sz="2000" dirty="0" err="1"/>
              <a:t>Ilmiah</a:t>
            </a:r>
            <a:r>
              <a:rPr lang="en-US" sz="2000" dirty="0"/>
              <a:t>?</a:t>
            </a:r>
          </a:p>
          <a:p>
            <a:r>
              <a:rPr lang="en-US" sz="2000" dirty="0"/>
              <a:t>4.2 </a:t>
            </a:r>
            <a:r>
              <a:rPr lang="en-US" sz="2000" dirty="0" err="1"/>
              <a:t>Sitasi</a:t>
            </a:r>
            <a:r>
              <a:rPr lang="en-US" sz="2000" dirty="0"/>
              <a:t>  dan Penulisan </a:t>
            </a:r>
            <a:r>
              <a:rPr lang="en-US" sz="2000" dirty="0" err="1"/>
              <a:t>Referensi</a:t>
            </a:r>
            <a:endParaRPr lang="en-US" sz="2000" dirty="0"/>
          </a:p>
          <a:p>
            <a:r>
              <a:rPr lang="en-US" sz="2000" dirty="0"/>
              <a:t>4.3 </a:t>
            </a:r>
            <a:r>
              <a:rPr lang="en-US" sz="2000" dirty="0" err="1"/>
              <a:t>Struktur</a:t>
            </a:r>
            <a:r>
              <a:rPr lang="en-US" sz="2000" dirty="0"/>
              <a:t> dan </a:t>
            </a:r>
            <a:r>
              <a:rPr lang="en-US" sz="2000" dirty="0" err="1"/>
              <a:t>Kiat</a:t>
            </a:r>
            <a:r>
              <a:rPr lang="en-US" sz="2000" dirty="0"/>
              <a:t> Penulisan </a:t>
            </a:r>
            <a:r>
              <a:rPr lang="en-US" sz="2000" dirty="0" err="1"/>
              <a:t>Tesis</a:t>
            </a:r>
            <a:endParaRPr lang="en-US" sz="2000" dirty="0"/>
          </a:p>
          <a:p>
            <a:r>
              <a:rPr lang="en-US" sz="2000" dirty="0"/>
              <a:t>4.4 </a:t>
            </a:r>
            <a:r>
              <a:rPr lang="en-US" sz="2000" dirty="0" err="1"/>
              <a:t>Kiat</a:t>
            </a:r>
            <a:r>
              <a:rPr lang="en-US" sz="2000" dirty="0"/>
              <a:t> dan </a:t>
            </a:r>
            <a:r>
              <a:rPr lang="en-US" sz="2000" dirty="0" err="1"/>
              <a:t>Prosedur</a:t>
            </a:r>
            <a:r>
              <a:rPr lang="en-US" sz="2000" dirty="0"/>
              <a:t> </a:t>
            </a:r>
            <a:r>
              <a:rPr lang="en-US" sz="2000" dirty="0" err="1"/>
              <a:t>Publikasi</a:t>
            </a:r>
            <a:r>
              <a:rPr lang="en-US" sz="2000" dirty="0"/>
              <a:t> </a:t>
            </a:r>
            <a:r>
              <a:rPr lang="en-US" sz="2000" dirty="0" err="1"/>
              <a:t>Ilmiah</a:t>
            </a:r>
            <a:r>
              <a:rPr lang="en-US" sz="2000" dirty="0"/>
              <a:t> </a:t>
            </a:r>
            <a:r>
              <a:rPr lang="en-US" sz="2000" dirty="0" err="1"/>
              <a:t>untuk</a:t>
            </a:r>
            <a:r>
              <a:rPr lang="en-US" sz="2000" dirty="0"/>
              <a:t> </a:t>
            </a:r>
            <a:r>
              <a:rPr lang="en-US" sz="2000" dirty="0" err="1"/>
              <a:t>Jurnal</a:t>
            </a:r>
            <a:r>
              <a:rPr lang="en-US" sz="2000" dirty="0"/>
              <a:t> </a:t>
            </a:r>
            <a:r>
              <a:rPr lang="en-US" sz="2000" dirty="0" err="1"/>
              <a:t>Internasional</a:t>
            </a:r>
            <a:endParaRPr lang="en-US" sz="2000" dirty="0"/>
          </a:p>
          <a:p>
            <a:r>
              <a:rPr lang="en-US" sz="2000" dirty="0"/>
              <a:t>4.5 Penulisan Systematic Literature Review (SLR)</a:t>
            </a:r>
          </a:p>
        </p:txBody>
      </p:sp>
      <p:sp>
        <p:nvSpPr>
          <p:cNvPr id="5" name="Slide Number Placeholder 4">
            <a:extLst>
              <a:ext uri="{FF2B5EF4-FFF2-40B4-BE49-F238E27FC236}">
                <a16:creationId xmlns:a16="http://schemas.microsoft.com/office/drawing/2014/main" id="{6A3462A2-D07E-470C-89CB-689A87C7B4F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180</a:t>
            </a:fld>
            <a:endParaRPr lang="en-US">
              <a:solidFill>
                <a:prstClr val="black">
                  <a:tint val="75000"/>
                </a:prstClr>
              </a:solidFill>
            </a:endParaRPr>
          </a:p>
        </p:txBody>
      </p:sp>
    </p:spTree>
    <p:extLst>
      <p:ext uri="{BB962C8B-B14F-4D97-AF65-F5344CB8AC3E}">
        <p14:creationId xmlns:p14="http://schemas.microsoft.com/office/powerpoint/2010/main" val="9065361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fi-FI" sz="4000" dirty="0"/>
              <a:t>4.1 Mengapa Penulisan dan </a:t>
            </a:r>
            <a:br>
              <a:rPr lang="fi-FI" sz="4000" dirty="0"/>
            </a:br>
            <a:r>
              <a:rPr lang="fi-FI" sz="4000" dirty="0"/>
              <a:t>      Publikasi Ilmiah?</a:t>
            </a:r>
            <a:endParaRPr lang="en-US" sz="40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E4D2D011-B567-4721-8F10-E60B7DC704B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181</a:t>
            </a:fld>
            <a:endParaRPr lang="en-US">
              <a:solidFill>
                <a:prstClr val="black">
                  <a:tint val="75000"/>
                </a:prstClr>
              </a:solidFill>
            </a:endParaRPr>
          </a:p>
        </p:txBody>
      </p:sp>
    </p:spTree>
    <p:extLst>
      <p:ext uri="{BB962C8B-B14F-4D97-AF65-F5344CB8AC3E}">
        <p14:creationId xmlns:p14="http://schemas.microsoft.com/office/powerpoint/2010/main" val="1727784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“A paper is an organized description of hypotheses, data and conclusions, intended to instruct the reader. </a:t>
            </a:r>
            <a:r>
              <a:rPr lang="en-US" dirty="0">
                <a:solidFill>
                  <a:srgbClr val="C00000"/>
                </a:solidFill>
              </a:rPr>
              <a:t>If your research does not generate papers</a:t>
            </a:r>
            <a:r>
              <a:rPr lang="en-US" dirty="0"/>
              <a:t>, it might just as well not have been done”</a:t>
            </a:r>
            <a:br>
              <a:rPr lang="en-US" dirty="0"/>
            </a:br>
            <a:r>
              <a:rPr lang="en-US" dirty="0"/>
              <a:t>					          </a:t>
            </a:r>
            <a:r>
              <a:rPr lang="en-US" sz="2400" i="1" dirty="0"/>
              <a:t>(</a:t>
            </a:r>
            <a:r>
              <a:rPr lang="en-US" sz="2400" i="1" dirty="0" err="1"/>
              <a:t>Whitesides</a:t>
            </a:r>
            <a:r>
              <a:rPr lang="en-US" sz="2400" i="1" dirty="0"/>
              <a:t>, 2004)</a:t>
            </a:r>
            <a:endParaRPr lang="en-US" sz="3200" i="1" dirty="0"/>
          </a:p>
          <a:p>
            <a:pPr marL="0" indent="0">
              <a:buNone/>
            </a:pPr>
            <a:endParaRPr lang="en-US" dirty="0"/>
          </a:p>
          <a:p>
            <a:pPr marL="0" indent="0">
              <a:buNone/>
            </a:pPr>
            <a:endParaRPr lang="en-US" sz="1200" dirty="0"/>
          </a:p>
          <a:p>
            <a:pPr marL="0" indent="0">
              <a:buNone/>
            </a:pPr>
            <a:endParaRPr lang="en-US" dirty="0"/>
          </a:p>
          <a:p>
            <a:pPr marL="0" indent="0">
              <a:buNone/>
            </a:pPr>
            <a:r>
              <a:rPr lang="en-US" dirty="0"/>
              <a:t>“If it wasn’t published, </a:t>
            </a:r>
            <a:r>
              <a:rPr lang="en-US" dirty="0">
                <a:solidFill>
                  <a:srgbClr val="C00000"/>
                </a:solidFill>
              </a:rPr>
              <a:t>it wasn’t done</a:t>
            </a:r>
            <a:r>
              <a:rPr lang="en-US" dirty="0"/>
              <a:t>”</a:t>
            </a:r>
            <a:br>
              <a:rPr lang="en-US" dirty="0"/>
            </a:br>
            <a:r>
              <a:rPr lang="en-US" dirty="0"/>
              <a:t>					                   </a:t>
            </a:r>
            <a:r>
              <a:rPr lang="en-US" sz="2400" i="1" dirty="0"/>
              <a:t>(Miller 1993)</a:t>
            </a:r>
          </a:p>
        </p:txBody>
      </p:sp>
      <p:sp>
        <p:nvSpPr>
          <p:cNvPr id="4" name="Title 3"/>
          <p:cNvSpPr>
            <a:spLocks noGrp="1"/>
          </p:cNvSpPr>
          <p:nvPr>
            <p:ph type="title"/>
          </p:nvPr>
        </p:nvSpPr>
        <p:spPr/>
        <p:txBody>
          <a:bodyPr/>
          <a:lstStyle/>
          <a:p>
            <a:r>
              <a:rPr lang="en-US" dirty="0" err="1"/>
              <a:t>Mengapa</a:t>
            </a:r>
            <a:r>
              <a:rPr lang="en-US" dirty="0"/>
              <a:t> </a:t>
            </a:r>
            <a:r>
              <a:rPr lang="en-US" dirty="0" err="1"/>
              <a:t>Melakukan</a:t>
            </a:r>
            <a:r>
              <a:rPr lang="en-US" dirty="0"/>
              <a:t> </a:t>
            </a:r>
            <a:r>
              <a:rPr lang="en-US" dirty="0" err="1"/>
              <a:t>Publikasi</a:t>
            </a:r>
            <a:r>
              <a:rPr lang="en-US" dirty="0"/>
              <a:t> </a:t>
            </a:r>
            <a:r>
              <a:rPr lang="en-US" dirty="0" err="1"/>
              <a:t>Ilmiah</a:t>
            </a:r>
            <a:r>
              <a:rPr lang="en-US" dirty="0"/>
              <a:t>?</a:t>
            </a:r>
            <a:endParaRPr lang="id-ID" dirty="0"/>
          </a:p>
        </p:txBody>
      </p:sp>
      <p:sp>
        <p:nvSpPr>
          <p:cNvPr id="5" name="Slide Number Placeholder 4">
            <a:extLst>
              <a:ext uri="{FF2B5EF4-FFF2-40B4-BE49-F238E27FC236}">
                <a16:creationId xmlns:a16="http://schemas.microsoft.com/office/drawing/2014/main" id="{7F80452A-34DB-46CB-B583-E1836C5B7D5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182</a:t>
            </a:fld>
            <a:endParaRPr lang="en-US">
              <a:solidFill>
                <a:prstClr val="black">
                  <a:tint val="75000"/>
                </a:prstClr>
              </a:solidFill>
            </a:endParaRPr>
          </a:p>
        </p:txBody>
      </p:sp>
    </p:spTree>
    <p:extLst>
      <p:ext uri="{BB962C8B-B14F-4D97-AF65-F5344CB8AC3E}">
        <p14:creationId xmlns:p14="http://schemas.microsoft.com/office/powerpoint/2010/main" val="4875802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3200" dirty="0"/>
              <a:t>Surat </a:t>
            </a:r>
            <a:r>
              <a:rPr lang="en-US" sz="3200" dirty="0" err="1"/>
              <a:t>Edaran</a:t>
            </a:r>
            <a:r>
              <a:rPr lang="en-US" sz="3200" dirty="0"/>
              <a:t> </a:t>
            </a:r>
            <a:r>
              <a:rPr lang="en-US" sz="3200" dirty="0" err="1"/>
              <a:t>Dirjen</a:t>
            </a:r>
            <a:r>
              <a:rPr lang="en-US" sz="3200" dirty="0"/>
              <a:t> </a:t>
            </a:r>
            <a:r>
              <a:rPr lang="en-US" sz="3200" dirty="0" err="1"/>
              <a:t>Dikti</a:t>
            </a:r>
            <a:r>
              <a:rPr lang="en-US" sz="3200" dirty="0"/>
              <a:t> No. 152/E/T/2012 </a:t>
            </a:r>
            <a:r>
              <a:rPr lang="en-US" sz="3200" dirty="0" err="1"/>
              <a:t>tentang</a:t>
            </a:r>
            <a:r>
              <a:rPr lang="en-US" sz="3200" dirty="0"/>
              <a:t> </a:t>
            </a:r>
            <a:r>
              <a:rPr lang="en-US" sz="3200" dirty="0" err="1"/>
              <a:t>Publikasi</a:t>
            </a:r>
            <a:r>
              <a:rPr lang="en-US" sz="3200" dirty="0"/>
              <a:t> </a:t>
            </a:r>
            <a:r>
              <a:rPr lang="en-US" sz="3200" dirty="0" err="1"/>
              <a:t>Karya</a:t>
            </a:r>
            <a:r>
              <a:rPr lang="en-US" sz="3200" dirty="0"/>
              <a:t> </a:t>
            </a:r>
            <a:r>
              <a:rPr lang="en-US" sz="3200" dirty="0" err="1"/>
              <a:t>Ilmiah</a:t>
            </a:r>
            <a:r>
              <a:rPr lang="en-US" sz="3200" dirty="0"/>
              <a:t>: </a:t>
            </a:r>
          </a:p>
          <a:p>
            <a:pPr marL="0" indent="0">
              <a:buNone/>
            </a:pPr>
            <a:endParaRPr lang="en-US" sz="3200" dirty="0"/>
          </a:p>
          <a:p>
            <a:pPr marL="0" indent="0">
              <a:buNone/>
            </a:pPr>
            <a:r>
              <a:rPr lang="en-US" sz="3200" dirty="0"/>
              <a:t>“</a:t>
            </a:r>
            <a:r>
              <a:rPr lang="en-US" sz="3200" dirty="0" err="1"/>
              <a:t>Terhitung</a:t>
            </a:r>
            <a:r>
              <a:rPr lang="en-US" sz="3200" dirty="0"/>
              <a:t> </a:t>
            </a:r>
            <a:r>
              <a:rPr lang="en-US" sz="3200" dirty="0" err="1"/>
              <a:t>kelulusan</a:t>
            </a:r>
            <a:r>
              <a:rPr lang="en-US" sz="3200" dirty="0"/>
              <a:t> </a:t>
            </a:r>
            <a:r>
              <a:rPr lang="en-US" sz="3200" dirty="0" err="1"/>
              <a:t>setelah</a:t>
            </a:r>
            <a:r>
              <a:rPr lang="en-US" sz="3200" dirty="0"/>
              <a:t> </a:t>
            </a:r>
            <a:r>
              <a:rPr lang="en-US" sz="3200" dirty="0" err="1"/>
              <a:t>Agustus</a:t>
            </a:r>
            <a:r>
              <a:rPr lang="en-US" sz="3200" dirty="0"/>
              <a:t> 2012, </a:t>
            </a:r>
            <a:r>
              <a:rPr lang="en-US" sz="3200" dirty="0" err="1"/>
              <a:t>untuk</a:t>
            </a:r>
            <a:r>
              <a:rPr lang="en-US" sz="3200" dirty="0"/>
              <a:t> </a:t>
            </a:r>
            <a:r>
              <a:rPr lang="en-US" sz="3200" dirty="0" err="1"/>
              <a:t>lulusan</a:t>
            </a:r>
            <a:r>
              <a:rPr lang="en-US" sz="3200" dirty="0"/>
              <a:t> </a:t>
            </a:r>
            <a:r>
              <a:rPr lang="en-US" sz="3200" dirty="0">
                <a:solidFill>
                  <a:srgbClr val="C00000"/>
                </a:solidFill>
              </a:rPr>
              <a:t>program </a:t>
            </a:r>
            <a:r>
              <a:rPr lang="en-US" sz="3200" dirty="0" err="1">
                <a:solidFill>
                  <a:srgbClr val="C00000"/>
                </a:solidFill>
              </a:rPr>
              <a:t>sarjana</a:t>
            </a:r>
            <a:r>
              <a:rPr lang="en-US" sz="3200" dirty="0">
                <a:solidFill>
                  <a:srgbClr val="C00000"/>
                </a:solidFill>
              </a:rPr>
              <a:t> </a:t>
            </a:r>
            <a:r>
              <a:rPr lang="en-US" sz="3200" dirty="0" err="1">
                <a:solidFill>
                  <a:srgbClr val="C00000"/>
                </a:solidFill>
              </a:rPr>
              <a:t>harus</a:t>
            </a:r>
            <a:r>
              <a:rPr lang="en-US" sz="3200" dirty="0">
                <a:solidFill>
                  <a:srgbClr val="C00000"/>
                </a:solidFill>
              </a:rPr>
              <a:t> </a:t>
            </a:r>
            <a:r>
              <a:rPr lang="en-US" sz="3200" dirty="0" err="1">
                <a:solidFill>
                  <a:srgbClr val="C00000"/>
                </a:solidFill>
              </a:rPr>
              <a:t>menghasilkan</a:t>
            </a:r>
            <a:r>
              <a:rPr lang="en-US" sz="3200" dirty="0">
                <a:solidFill>
                  <a:srgbClr val="C00000"/>
                </a:solidFill>
              </a:rPr>
              <a:t> </a:t>
            </a:r>
            <a:r>
              <a:rPr lang="en-US" sz="3200" dirty="0" err="1">
                <a:solidFill>
                  <a:srgbClr val="C00000"/>
                </a:solidFill>
              </a:rPr>
              <a:t>makalah</a:t>
            </a:r>
            <a:r>
              <a:rPr lang="en-US" sz="3200" dirty="0">
                <a:solidFill>
                  <a:srgbClr val="C00000"/>
                </a:solidFill>
              </a:rPr>
              <a:t> yang </a:t>
            </a:r>
            <a:r>
              <a:rPr lang="en-US" sz="3200" dirty="0" err="1">
                <a:solidFill>
                  <a:srgbClr val="C00000"/>
                </a:solidFill>
              </a:rPr>
              <a:t>terbit</a:t>
            </a:r>
            <a:r>
              <a:rPr lang="en-US" sz="3200" dirty="0">
                <a:solidFill>
                  <a:srgbClr val="C00000"/>
                </a:solidFill>
              </a:rPr>
              <a:t> </a:t>
            </a:r>
            <a:r>
              <a:rPr lang="en-US" sz="3200" dirty="0" err="1">
                <a:solidFill>
                  <a:srgbClr val="C00000"/>
                </a:solidFill>
              </a:rPr>
              <a:t>pada</a:t>
            </a:r>
            <a:r>
              <a:rPr lang="en-US" sz="3200" dirty="0">
                <a:solidFill>
                  <a:srgbClr val="C00000"/>
                </a:solidFill>
              </a:rPr>
              <a:t> </a:t>
            </a:r>
            <a:r>
              <a:rPr lang="en-US" sz="3200" dirty="0" err="1">
                <a:solidFill>
                  <a:srgbClr val="C00000"/>
                </a:solidFill>
              </a:rPr>
              <a:t>jurnal</a:t>
            </a:r>
            <a:r>
              <a:rPr lang="en-US" sz="3200" dirty="0">
                <a:solidFill>
                  <a:srgbClr val="C00000"/>
                </a:solidFill>
              </a:rPr>
              <a:t> </a:t>
            </a:r>
            <a:r>
              <a:rPr lang="en-US" sz="3200" dirty="0" err="1">
                <a:solidFill>
                  <a:srgbClr val="C00000"/>
                </a:solidFill>
              </a:rPr>
              <a:t>ilmiah</a:t>
            </a:r>
            <a:r>
              <a:rPr lang="en-US" sz="3200" dirty="0"/>
              <a:t>”</a:t>
            </a:r>
          </a:p>
        </p:txBody>
      </p:sp>
      <p:sp>
        <p:nvSpPr>
          <p:cNvPr id="4" name="Title 3"/>
          <p:cNvSpPr>
            <a:spLocks noGrp="1"/>
          </p:cNvSpPr>
          <p:nvPr>
            <p:ph type="title"/>
          </p:nvPr>
        </p:nvSpPr>
        <p:spPr/>
        <p:txBody>
          <a:bodyPr/>
          <a:lstStyle/>
          <a:p>
            <a:r>
              <a:rPr lang="en-US" dirty="0" err="1"/>
              <a:t>Mengapa</a:t>
            </a:r>
            <a:r>
              <a:rPr lang="en-US" dirty="0"/>
              <a:t> </a:t>
            </a:r>
            <a:r>
              <a:rPr lang="en-US" dirty="0" err="1"/>
              <a:t>Melakukan</a:t>
            </a:r>
            <a:r>
              <a:rPr lang="en-US" dirty="0"/>
              <a:t> </a:t>
            </a:r>
            <a:r>
              <a:rPr lang="en-US" dirty="0" err="1"/>
              <a:t>Publikasi</a:t>
            </a:r>
            <a:r>
              <a:rPr lang="en-US" dirty="0"/>
              <a:t> </a:t>
            </a:r>
            <a:r>
              <a:rPr lang="en-US" dirty="0" err="1"/>
              <a:t>Ilmiah</a:t>
            </a:r>
            <a:r>
              <a:rPr lang="en-US" dirty="0"/>
              <a:t>?</a:t>
            </a:r>
            <a:endParaRPr lang="id-ID" dirty="0"/>
          </a:p>
        </p:txBody>
      </p:sp>
      <p:sp>
        <p:nvSpPr>
          <p:cNvPr id="5" name="Slide Number Placeholder 4">
            <a:extLst>
              <a:ext uri="{FF2B5EF4-FFF2-40B4-BE49-F238E27FC236}">
                <a16:creationId xmlns:a16="http://schemas.microsoft.com/office/drawing/2014/main" id="{F21D48EA-651B-4111-8EF8-62A4C39C2EA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183</a:t>
            </a:fld>
            <a:endParaRPr lang="en-US">
              <a:solidFill>
                <a:prstClr val="black">
                  <a:tint val="75000"/>
                </a:prstClr>
              </a:solidFill>
            </a:endParaRPr>
          </a:p>
        </p:txBody>
      </p:sp>
    </p:spTree>
    <p:extLst>
      <p:ext uri="{BB962C8B-B14F-4D97-AF65-F5344CB8AC3E}">
        <p14:creationId xmlns:p14="http://schemas.microsoft.com/office/powerpoint/2010/main" val="20334329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t>Meregistrasi</a:t>
            </a:r>
            <a:r>
              <a:rPr lang="en-US" dirty="0"/>
              <a:t> </a:t>
            </a:r>
            <a:r>
              <a:rPr lang="en-US" dirty="0" err="1"/>
              <a:t>kegiatan</a:t>
            </a:r>
            <a:r>
              <a:rPr lang="en-US" dirty="0"/>
              <a:t> </a:t>
            </a:r>
            <a:r>
              <a:rPr lang="en-US" dirty="0" err="1"/>
              <a:t>kecendekiaan</a:t>
            </a:r>
            <a:endParaRPr lang="en-US" dirty="0"/>
          </a:p>
          <a:p>
            <a:r>
              <a:rPr lang="en-US" dirty="0" err="1"/>
              <a:t>Menyertifikasi</a:t>
            </a:r>
            <a:r>
              <a:rPr lang="en-US" dirty="0"/>
              <a:t> </a:t>
            </a:r>
            <a:r>
              <a:rPr lang="en-US" dirty="0" err="1"/>
              <a:t>hasil</a:t>
            </a:r>
            <a:r>
              <a:rPr lang="en-US" dirty="0"/>
              <a:t> </a:t>
            </a:r>
            <a:r>
              <a:rPr lang="en-US" dirty="0" err="1"/>
              <a:t>kegiatan</a:t>
            </a:r>
            <a:r>
              <a:rPr lang="en-US" dirty="0"/>
              <a:t> yang </a:t>
            </a:r>
            <a:r>
              <a:rPr lang="en-US" dirty="0" err="1"/>
              <a:t>memenuhi</a:t>
            </a:r>
            <a:r>
              <a:rPr lang="en-US" dirty="0"/>
              <a:t> </a:t>
            </a:r>
            <a:r>
              <a:rPr lang="en-US" dirty="0" err="1"/>
              <a:t>persyaratan</a:t>
            </a:r>
            <a:r>
              <a:rPr lang="en-US" dirty="0"/>
              <a:t> </a:t>
            </a:r>
            <a:r>
              <a:rPr lang="en-US" dirty="0" err="1"/>
              <a:t>ilmiah</a:t>
            </a:r>
            <a:endParaRPr lang="en-US" dirty="0"/>
          </a:p>
          <a:p>
            <a:r>
              <a:rPr lang="en-US" dirty="0" err="1">
                <a:solidFill>
                  <a:srgbClr val="C00000"/>
                </a:solidFill>
              </a:rPr>
              <a:t>Mendiseminasikannya</a:t>
            </a:r>
            <a:r>
              <a:rPr lang="en-US" dirty="0">
                <a:solidFill>
                  <a:srgbClr val="C00000"/>
                </a:solidFill>
              </a:rPr>
              <a:t> </a:t>
            </a:r>
            <a:r>
              <a:rPr lang="en-US" dirty="0" err="1"/>
              <a:t>secara</a:t>
            </a:r>
            <a:r>
              <a:rPr lang="en-US" dirty="0"/>
              <a:t> </a:t>
            </a:r>
            <a:r>
              <a:rPr lang="en-US" dirty="0" err="1"/>
              <a:t>meluas</a:t>
            </a:r>
            <a:r>
              <a:rPr lang="en-US" dirty="0"/>
              <a:t> </a:t>
            </a:r>
            <a:r>
              <a:rPr lang="en-US" dirty="0" err="1"/>
              <a:t>kepada</a:t>
            </a:r>
            <a:r>
              <a:rPr lang="en-US" dirty="0"/>
              <a:t> </a:t>
            </a:r>
            <a:r>
              <a:rPr lang="en-US" dirty="0" err="1"/>
              <a:t>khalayak</a:t>
            </a:r>
            <a:r>
              <a:rPr lang="en-US" dirty="0"/>
              <a:t> </a:t>
            </a:r>
            <a:r>
              <a:rPr lang="en-US" dirty="0" err="1"/>
              <a:t>ramai</a:t>
            </a:r>
            <a:endParaRPr lang="en-US" dirty="0"/>
          </a:p>
          <a:p>
            <a:r>
              <a:rPr lang="en-US" dirty="0" err="1">
                <a:solidFill>
                  <a:srgbClr val="C00000"/>
                </a:solidFill>
              </a:rPr>
              <a:t>Mengarsipkan</a:t>
            </a:r>
            <a:r>
              <a:rPr lang="en-US" dirty="0">
                <a:solidFill>
                  <a:srgbClr val="C00000"/>
                </a:solidFill>
              </a:rPr>
              <a:t> </a:t>
            </a:r>
            <a:r>
              <a:rPr lang="en-US" dirty="0" err="1">
                <a:solidFill>
                  <a:srgbClr val="C00000"/>
                </a:solidFill>
              </a:rPr>
              <a:t>semua</a:t>
            </a:r>
            <a:r>
              <a:rPr lang="en-US" dirty="0">
                <a:solidFill>
                  <a:srgbClr val="C00000"/>
                </a:solidFill>
              </a:rPr>
              <a:t> </a:t>
            </a:r>
            <a:r>
              <a:rPr lang="en-US" dirty="0" err="1">
                <a:solidFill>
                  <a:srgbClr val="C00000"/>
                </a:solidFill>
              </a:rPr>
              <a:t>temuan</a:t>
            </a:r>
            <a:r>
              <a:rPr lang="en-US" dirty="0">
                <a:solidFill>
                  <a:srgbClr val="C00000"/>
                </a:solidFill>
              </a:rPr>
              <a:t> </a:t>
            </a:r>
            <a:r>
              <a:rPr lang="en-US" dirty="0" err="1"/>
              <a:t>hasil</a:t>
            </a:r>
            <a:r>
              <a:rPr lang="en-US" dirty="0"/>
              <a:t> </a:t>
            </a:r>
            <a:r>
              <a:rPr lang="en-US" dirty="0" err="1"/>
              <a:t>kegiatan</a:t>
            </a:r>
            <a:r>
              <a:rPr lang="en-US" dirty="0"/>
              <a:t> </a:t>
            </a:r>
            <a:r>
              <a:rPr lang="en-US" dirty="0" err="1"/>
              <a:t>kecendekiaan</a:t>
            </a:r>
            <a:r>
              <a:rPr lang="en-US" dirty="0"/>
              <a:t> </a:t>
            </a:r>
            <a:r>
              <a:rPr lang="en-US" dirty="0" err="1"/>
              <a:t>ilmuwan</a:t>
            </a:r>
            <a:r>
              <a:rPr lang="en-US" dirty="0"/>
              <a:t> </a:t>
            </a:r>
            <a:r>
              <a:rPr lang="en-US" dirty="0" err="1"/>
              <a:t>dan</a:t>
            </a:r>
            <a:r>
              <a:rPr lang="en-US" dirty="0"/>
              <a:t> </a:t>
            </a:r>
            <a:r>
              <a:rPr lang="en-US" dirty="0" err="1"/>
              <a:t>pandit</a:t>
            </a:r>
            <a:r>
              <a:rPr lang="en-US" dirty="0"/>
              <a:t> yang </a:t>
            </a:r>
            <a:r>
              <a:rPr lang="en-US" dirty="0" err="1"/>
              <a:t>dimuatnya</a:t>
            </a:r>
            <a:endParaRPr lang="en-US" dirty="0"/>
          </a:p>
          <a:p>
            <a:endParaRPr lang="en-US" dirty="0"/>
          </a:p>
          <a:p>
            <a:pPr marL="0" indent="0" algn="r">
              <a:buNone/>
            </a:pPr>
            <a:r>
              <a:rPr lang="en-US" sz="2400" i="1" dirty="0"/>
              <a:t>(</a:t>
            </a:r>
            <a:r>
              <a:rPr lang="en-US" sz="2400" i="1" dirty="0" err="1"/>
              <a:t>Permendiknas</a:t>
            </a:r>
            <a:r>
              <a:rPr lang="en-US" sz="2400" i="1" dirty="0"/>
              <a:t> no 22/2011 </a:t>
            </a:r>
            <a:r>
              <a:rPr lang="en-US" sz="2400" i="1" dirty="0" err="1"/>
              <a:t>tentang</a:t>
            </a:r>
            <a:r>
              <a:rPr lang="en-US" sz="2400" i="1" dirty="0"/>
              <a:t> </a:t>
            </a:r>
            <a:r>
              <a:rPr lang="en-US" sz="2400" i="1" dirty="0" err="1"/>
              <a:t>terbitan</a:t>
            </a:r>
            <a:r>
              <a:rPr lang="en-US" sz="2400" i="1" dirty="0"/>
              <a:t> </a:t>
            </a:r>
            <a:r>
              <a:rPr lang="en-US" sz="2400" i="1" dirty="0" err="1"/>
              <a:t>berkala</a:t>
            </a:r>
            <a:r>
              <a:rPr lang="en-US" sz="2400" i="1" dirty="0"/>
              <a:t>)</a:t>
            </a:r>
          </a:p>
        </p:txBody>
      </p:sp>
      <p:sp>
        <p:nvSpPr>
          <p:cNvPr id="2" name="Title 1"/>
          <p:cNvSpPr>
            <a:spLocks noGrp="1"/>
          </p:cNvSpPr>
          <p:nvPr>
            <p:ph type="title"/>
          </p:nvPr>
        </p:nvSpPr>
        <p:spPr/>
        <p:txBody>
          <a:bodyPr>
            <a:normAutofit/>
          </a:bodyPr>
          <a:lstStyle/>
          <a:p>
            <a:r>
              <a:rPr lang="en-US" dirty="0" err="1"/>
              <a:t>Tujuan</a:t>
            </a:r>
            <a:r>
              <a:rPr lang="en-US" dirty="0"/>
              <a:t> </a:t>
            </a:r>
            <a:r>
              <a:rPr lang="en-US" dirty="0" err="1"/>
              <a:t>Menerbitkan</a:t>
            </a:r>
            <a:r>
              <a:rPr lang="en-US" dirty="0"/>
              <a:t> </a:t>
            </a:r>
            <a:r>
              <a:rPr lang="en-US" dirty="0" err="1"/>
              <a:t>Jurnal</a:t>
            </a:r>
            <a:r>
              <a:rPr lang="en-US" dirty="0"/>
              <a:t> </a:t>
            </a:r>
            <a:r>
              <a:rPr lang="en-US" dirty="0" err="1"/>
              <a:t>Berkala</a:t>
            </a:r>
            <a:endParaRPr lang="en-US" dirty="0"/>
          </a:p>
        </p:txBody>
      </p:sp>
      <p:sp>
        <p:nvSpPr>
          <p:cNvPr id="5" name="Slide Number Placeholder 4">
            <a:extLst>
              <a:ext uri="{FF2B5EF4-FFF2-40B4-BE49-F238E27FC236}">
                <a16:creationId xmlns:a16="http://schemas.microsoft.com/office/drawing/2014/main" id="{60C3468A-F178-4C43-8D01-98FE49DE48B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184</a:t>
            </a:fld>
            <a:endParaRPr lang="en-US">
              <a:solidFill>
                <a:prstClr val="black">
                  <a:tint val="75000"/>
                </a:prstClr>
              </a:solidFill>
            </a:endParaRPr>
          </a:p>
        </p:txBody>
      </p:sp>
    </p:spTree>
    <p:extLst>
      <p:ext uri="{BB962C8B-B14F-4D97-AF65-F5344CB8AC3E}">
        <p14:creationId xmlns:p14="http://schemas.microsoft.com/office/powerpoint/2010/main" val="16471805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a:t>Surat</a:t>
            </a:r>
            <a:r>
              <a:rPr lang="en-US" dirty="0"/>
              <a:t> </a:t>
            </a:r>
            <a:r>
              <a:rPr lang="en-US" dirty="0" err="1"/>
              <a:t>Edaran</a:t>
            </a:r>
            <a:r>
              <a:rPr lang="en-US" dirty="0"/>
              <a:t> </a:t>
            </a:r>
            <a:r>
              <a:rPr lang="en-US" dirty="0" err="1"/>
              <a:t>Dirjen</a:t>
            </a:r>
            <a:r>
              <a:rPr lang="en-US" dirty="0"/>
              <a:t> </a:t>
            </a:r>
            <a:r>
              <a:rPr lang="en-US" dirty="0" err="1"/>
              <a:t>Dikti</a:t>
            </a:r>
            <a:r>
              <a:rPr lang="en-US" dirty="0"/>
              <a:t> No. 152/E/T/2012 </a:t>
            </a:r>
            <a:r>
              <a:rPr lang="en-US" dirty="0" err="1"/>
              <a:t>tentang</a:t>
            </a:r>
            <a:r>
              <a:rPr lang="en-US" dirty="0"/>
              <a:t> </a:t>
            </a:r>
            <a:r>
              <a:rPr lang="en-US" dirty="0" err="1">
                <a:solidFill>
                  <a:srgbClr val="C00000"/>
                </a:solidFill>
              </a:rPr>
              <a:t>Publikasi</a:t>
            </a:r>
            <a:r>
              <a:rPr lang="en-US" dirty="0">
                <a:solidFill>
                  <a:srgbClr val="C00000"/>
                </a:solidFill>
              </a:rPr>
              <a:t> </a:t>
            </a:r>
            <a:r>
              <a:rPr lang="en-US" dirty="0" err="1">
                <a:solidFill>
                  <a:srgbClr val="C00000"/>
                </a:solidFill>
              </a:rPr>
              <a:t>Karya</a:t>
            </a:r>
            <a:r>
              <a:rPr lang="en-US" dirty="0">
                <a:solidFill>
                  <a:srgbClr val="C00000"/>
                </a:solidFill>
              </a:rPr>
              <a:t> </a:t>
            </a:r>
            <a:r>
              <a:rPr lang="en-US" dirty="0" err="1">
                <a:solidFill>
                  <a:srgbClr val="C00000"/>
                </a:solidFill>
              </a:rPr>
              <a:t>Ilmiah</a:t>
            </a:r>
            <a:endParaRPr lang="en-US" dirty="0">
              <a:solidFill>
                <a:srgbClr val="C00000"/>
              </a:solidFill>
            </a:endParaRPr>
          </a:p>
          <a:p>
            <a:r>
              <a:rPr lang="en-US" dirty="0" err="1"/>
              <a:t>Surat</a:t>
            </a:r>
            <a:r>
              <a:rPr lang="en-US" dirty="0"/>
              <a:t> </a:t>
            </a:r>
            <a:r>
              <a:rPr lang="en-US" dirty="0" err="1"/>
              <a:t>Edaran</a:t>
            </a:r>
            <a:r>
              <a:rPr lang="en-US" dirty="0"/>
              <a:t> </a:t>
            </a:r>
            <a:r>
              <a:rPr lang="en-US" dirty="0" err="1"/>
              <a:t>Dirjen</a:t>
            </a:r>
            <a:r>
              <a:rPr lang="en-US" dirty="0"/>
              <a:t> DIKTI No. 2050/E/T/2011 </a:t>
            </a:r>
            <a:r>
              <a:rPr lang="en-US" dirty="0" err="1"/>
              <a:t>tentang</a:t>
            </a:r>
            <a:r>
              <a:rPr lang="en-US" dirty="0"/>
              <a:t> </a:t>
            </a:r>
            <a:r>
              <a:rPr lang="en-US" dirty="0" err="1">
                <a:solidFill>
                  <a:srgbClr val="C00000"/>
                </a:solidFill>
              </a:rPr>
              <a:t>Kebijakan</a:t>
            </a:r>
            <a:r>
              <a:rPr lang="en-US" dirty="0">
                <a:solidFill>
                  <a:srgbClr val="C00000"/>
                </a:solidFill>
              </a:rPr>
              <a:t> </a:t>
            </a:r>
            <a:r>
              <a:rPr lang="en-US" dirty="0" err="1">
                <a:solidFill>
                  <a:srgbClr val="C00000"/>
                </a:solidFill>
              </a:rPr>
              <a:t>Unggah</a:t>
            </a:r>
            <a:r>
              <a:rPr lang="en-US" dirty="0">
                <a:solidFill>
                  <a:srgbClr val="C00000"/>
                </a:solidFill>
              </a:rPr>
              <a:t> </a:t>
            </a:r>
            <a:r>
              <a:rPr lang="en-US" dirty="0" err="1">
                <a:solidFill>
                  <a:srgbClr val="C00000"/>
                </a:solidFill>
              </a:rPr>
              <a:t>Karya</a:t>
            </a:r>
            <a:r>
              <a:rPr lang="en-US" dirty="0">
                <a:solidFill>
                  <a:srgbClr val="C00000"/>
                </a:solidFill>
              </a:rPr>
              <a:t> </a:t>
            </a:r>
            <a:r>
              <a:rPr lang="en-US" dirty="0" err="1">
                <a:solidFill>
                  <a:srgbClr val="C00000"/>
                </a:solidFill>
              </a:rPr>
              <a:t>Ilmiah</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Jurnal</a:t>
            </a:r>
            <a:endParaRPr lang="en-US" dirty="0">
              <a:solidFill>
                <a:srgbClr val="C00000"/>
              </a:solidFill>
            </a:endParaRPr>
          </a:p>
          <a:p>
            <a:r>
              <a:rPr lang="en-US" dirty="0" err="1"/>
              <a:t>Permendiknas</a:t>
            </a:r>
            <a:r>
              <a:rPr lang="en-US" dirty="0"/>
              <a:t> No. 17 </a:t>
            </a:r>
            <a:r>
              <a:rPr lang="en-US" dirty="0" err="1"/>
              <a:t>Tahun</a:t>
            </a:r>
            <a:r>
              <a:rPr lang="en-US" dirty="0"/>
              <a:t> 2010 </a:t>
            </a:r>
            <a:r>
              <a:rPr lang="en-US" dirty="0" err="1"/>
              <a:t>tentang</a:t>
            </a:r>
            <a:r>
              <a:rPr lang="en-US" dirty="0"/>
              <a:t> </a:t>
            </a:r>
            <a:r>
              <a:rPr lang="en-US" dirty="0" err="1">
                <a:solidFill>
                  <a:srgbClr val="C00000"/>
                </a:solidFill>
              </a:rPr>
              <a:t>Pencegahan</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Penanggulangan</a:t>
            </a:r>
            <a:r>
              <a:rPr lang="en-US" dirty="0">
                <a:solidFill>
                  <a:srgbClr val="C00000"/>
                </a:solidFill>
              </a:rPr>
              <a:t> </a:t>
            </a:r>
            <a:r>
              <a:rPr lang="en-US" dirty="0" err="1">
                <a:solidFill>
                  <a:srgbClr val="C00000"/>
                </a:solidFill>
              </a:rPr>
              <a:t>Plagiat</a:t>
            </a:r>
            <a:r>
              <a:rPr lang="en-US" dirty="0">
                <a:solidFill>
                  <a:srgbClr val="C00000"/>
                </a:solidFill>
              </a:rPr>
              <a:t> di </a:t>
            </a:r>
            <a:r>
              <a:rPr lang="en-US" dirty="0" err="1">
                <a:solidFill>
                  <a:srgbClr val="C00000"/>
                </a:solidFill>
              </a:rPr>
              <a:t>Perguruan</a:t>
            </a:r>
            <a:r>
              <a:rPr lang="en-US" dirty="0">
                <a:solidFill>
                  <a:srgbClr val="C00000"/>
                </a:solidFill>
              </a:rPr>
              <a:t> </a:t>
            </a:r>
            <a:r>
              <a:rPr lang="en-US" dirty="0" err="1">
                <a:solidFill>
                  <a:srgbClr val="C00000"/>
                </a:solidFill>
              </a:rPr>
              <a:t>Tinggi</a:t>
            </a:r>
            <a:endParaRPr lang="en-US" dirty="0">
              <a:solidFill>
                <a:srgbClr val="C00000"/>
              </a:solidFill>
            </a:endParaRPr>
          </a:p>
          <a:p>
            <a:r>
              <a:rPr lang="en-US" dirty="0" err="1"/>
              <a:t>Permendiknas</a:t>
            </a:r>
            <a:r>
              <a:rPr lang="en-US" dirty="0"/>
              <a:t> No. 22 </a:t>
            </a:r>
            <a:r>
              <a:rPr lang="en-US" dirty="0" err="1"/>
              <a:t>Tahun</a:t>
            </a:r>
            <a:r>
              <a:rPr lang="en-US" dirty="0"/>
              <a:t> 2011 </a:t>
            </a:r>
            <a:r>
              <a:rPr lang="en-US" dirty="0" err="1"/>
              <a:t>tentang</a:t>
            </a:r>
            <a:r>
              <a:rPr lang="en-US" dirty="0"/>
              <a:t> </a:t>
            </a:r>
            <a:r>
              <a:rPr lang="en-US" dirty="0" err="1">
                <a:solidFill>
                  <a:srgbClr val="C00000"/>
                </a:solidFill>
              </a:rPr>
              <a:t>Terbitan</a:t>
            </a:r>
            <a:r>
              <a:rPr lang="en-US" dirty="0">
                <a:solidFill>
                  <a:srgbClr val="C00000"/>
                </a:solidFill>
              </a:rPr>
              <a:t> </a:t>
            </a:r>
            <a:r>
              <a:rPr lang="en-US" dirty="0" err="1">
                <a:solidFill>
                  <a:srgbClr val="C00000"/>
                </a:solidFill>
              </a:rPr>
              <a:t>Berkala</a:t>
            </a:r>
            <a:r>
              <a:rPr lang="en-US" dirty="0">
                <a:solidFill>
                  <a:srgbClr val="C00000"/>
                </a:solidFill>
              </a:rPr>
              <a:t> </a:t>
            </a:r>
            <a:r>
              <a:rPr lang="en-US" dirty="0" err="1">
                <a:solidFill>
                  <a:srgbClr val="C00000"/>
                </a:solidFill>
              </a:rPr>
              <a:t>Ilmiah</a:t>
            </a:r>
            <a:endParaRPr lang="en-US" dirty="0">
              <a:solidFill>
                <a:srgbClr val="C00000"/>
              </a:solidFill>
            </a:endParaRPr>
          </a:p>
          <a:p>
            <a:r>
              <a:rPr lang="en-US" dirty="0" err="1"/>
              <a:t>Peraturan</a:t>
            </a:r>
            <a:r>
              <a:rPr lang="en-US" dirty="0"/>
              <a:t> </a:t>
            </a:r>
            <a:r>
              <a:rPr lang="en-US" dirty="0" err="1"/>
              <a:t>Dirjen</a:t>
            </a:r>
            <a:r>
              <a:rPr lang="en-US" dirty="0"/>
              <a:t> </a:t>
            </a:r>
            <a:r>
              <a:rPr lang="en-US" dirty="0" err="1"/>
              <a:t>Dikti</a:t>
            </a:r>
            <a:r>
              <a:rPr lang="en-US" dirty="0"/>
              <a:t> No. 29/DIKTI/</a:t>
            </a:r>
            <a:r>
              <a:rPr lang="en-US" dirty="0" err="1"/>
              <a:t>Kep</a:t>
            </a:r>
            <a:r>
              <a:rPr lang="en-US" dirty="0"/>
              <a:t>/2011 </a:t>
            </a:r>
            <a:r>
              <a:rPr lang="en-US" dirty="0" err="1"/>
              <a:t>tentang</a:t>
            </a:r>
            <a:r>
              <a:rPr lang="en-US" dirty="0"/>
              <a:t> </a:t>
            </a:r>
            <a:r>
              <a:rPr lang="en-US" dirty="0" err="1">
                <a:solidFill>
                  <a:srgbClr val="C00000"/>
                </a:solidFill>
              </a:rPr>
              <a:t>Pedoman</a:t>
            </a:r>
            <a:r>
              <a:rPr lang="en-US" dirty="0">
                <a:solidFill>
                  <a:srgbClr val="C00000"/>
                </a:solidFill>
              </a:rPr>
              <a:t> </a:t>
            </a:r>
            <a:r>
              <a:rPr lang="en-US" dirty="0" err="1">
                <a:solidFill>
                  <a:srgbClr val="C00000"/>
                </a:solidFill>
              </a:rPr>
              <a:t>Akreditasi</a:t>
            </a:r>
            <a:r>
              <a:rPr lang="en-US" dirty="0">
                <a:solidFill>
                  <a:srgbClr val="C00000"/>
                </a:solidFill>
              </a:rPr>
              <a:t> </a:t>
            </a:r>
            <a:r>
              <a:rPr lang="en-US" dirty="0" err="1">
                <a:solidFill>
                  <a:srgbClr val="C00000"/>
                </a:solidFill>
              </a:rPr>
              <a:t>Berkala</a:t>
            </a:r>
            <a:r>
              <a:rPr lang="en-US" dirty="0">
                <a:solidFill>
                  <a:srgbClr val="C00000"/>
                </a:solidFill>
              </a:rPr>
              <a:t> </a:t>
            </a:r>
            <a:r>
              <a:rPr lang="en-US" dirty="0" err="1">
                <a:solidFill>
                  <a:srgbClr val="C00000"/>
                </a:solidFill>
              </a:rPr>
              <a:t>Ilmiah</a:t>
            </a:r>
            <a:endParaRPr lang="en-US" dirty="0">
              <a:solidFill>
                <a:srgbClr val="C00000"/>
              </a:solidFill>
            </a:endParaRPr>
          </a:p>
          <a:p>
            <a:endParaRPr lang="en-US" dirty="0"/>
          </a:p>
        </p:txBody>
      </p:sp>
      <p:sp>
        <p:nvSpPr>
          <p:cNvPr id="2" name="Title 1"/>
          <p:cNvSpPr>
            <a:spLocks noGrp="1"/>
          </p:cNvSpPr>
          <p:nvPr>
            <p:ph type="title"/>
          </p:nvPr>
        </p:nvSpPr>
        <p:spPr/>
        <p:txBody>
          <a:bodyPr/>
          <a:lstStyle/>
          <a:p>
            <a:r>
              <a:rPr lang="en-US" dirty="0" err="1"/>
              <a:t>Peraturan</a:t>
            </a:r>
            <a:r>
              <a:rPr lang="en-US" dirty="0"/>
              <a:t> </a:t>
            </a:r>
            <a:r>
              <a:rPr lang="en-US" dirty="0" err="1"/>
              <a:t>Diknas</a:t>
            </a:r>
            <a:endParaRPr lang="en-US" dirty="0"/>
          </a:p>
        </p:txBody>
      </p:sp>
      <p:sp>
        <p:nvSpPr>
          <p:cNvPr id="5" name="Slide Number Placeholder 4">
            <a:extLst>
              <a:ext uri="{FF2B5EF4-FFF2-40B4-BE49-F238E27FC236}">
                <a16:creationId xmlns:a16="http://schemas.microsoft.com/office/drawing/2014/main" id="{200C1942-9898-4D9B-A29A-9C0F420D1F2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185</a:t>
            </a:fld>
            <a:endParaRPr lang="en-US">
              <a:solidFill>
                <a:prstClr val="black">
                  <a:tint val="75000"/>
                </a:prstClr>
              </a:solidFill>
            </a:endParaRPr>
          </a:p>
        </p:txBody>
      </p:sp>
    </p:spTree>
    <p:extLst>
      <p:ext uri="{BB962C8B-B14F-4D97-AF65-F5344CB8AC3E}">
        <p14:creationId xmlns:p14="http://schemas.microsoft.com/office/powerpoint/2010/main" val="32429892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Kualitas</a:t>
            </a:r>
            <a:r>
              <a:rPr lang="en-US" dirty="0"/>
              <a:t> </a:t>
            </a:r>
            <a:r>
              <a:rPr lang="en-US" dirty="0" err="1"/>
              <a:t>Peneliti</a:t>
            </a:r>
            <a:r>
              <a:rPr lang="en-US" dirty="0"/>
              <a:t> </a:t>
            </a:r>
            <a:r>
              <a:rPr lang="en-US" dirty="0" err="1"/>
              <a:t>Ditentukan</a:t>
            </a:r>
            <a:r>
              <a:rPr lang="en-US" dirty="0"/>
              <a:t> </a:t>
            </a:r>
            <a:r>
              <a:rPr lang="en-US" dirty="0" err="1"/>
              <a:t>oleh</a:t>
            </a:r>
            <a:r>
              <a:rPr lang="en-US" dirty="0"/>
              <a:t> </a:t>
            </a:r>
            <a:r>
              <a:rPr lang="en-US" dirty="0" err="1"/>
              <a:t>Apa</a:t>
            </a:r>
            <a:r>
              <a:rPr lang="en-US" dirty="0"/>
              <a:t>?</a:t>
            </a:r>
          </a:p>
        </p:txBody>
      </p:sp>
      <p:graphicFrame>
        <p:nvGraphicFramePr>
          <p:cNvPr id="5" name="Diagram 4"/>
          <p:cNvGraphicFramePr/>
          <p:nvPr>
            <p:extLst/>
          </p:nvPr>
        </p:nvGraphicFramePr>
        <p:xfrm>
          <a:off x="381000" y="1524000"/>
          <a:ext cx="85344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166EB42-4F8D-49D8-811F-2BC2A145B9A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186</a:t>
            </a:fld>
            <a:endParaRPr lang="en-US">
              <a:solidFill>
                <a:prstClr val="black">
                  <a:tint val="75000"/>
                </a:prstClr>
              </a:solidFill>
            </a:endParaRPr>
          </a:p>
        </p:txBody>
      </p:sp>
    </p:spTree>
    <p:extLst>
      <p:ext uri="{BB962C8B-B14F-4D97-AF65-F5344CB8AC3E}">
        <p14:creationId xmlns:p14="http://schemas.microsoft.com/office/powerpoint/2010/main" val="367139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2B5DDDFC-E161-4070-AC0E-889D22924A57}"/>
              </a:ext>
            </a:extLst>
          </p:cNvPr>
          <p:cNvPicPr>
            <a:picLocks noChangeAspect="1"/>
          </p:cNvPicPr>
          <p:nvPr/>
        </p:nvPicPr>
        <p:blipFill rotWithShape="1">
          <a:blip r:embed="rId2"/>
          <a:srcRect l="9167" t="8757" r="11667" b="5000"/>
          <a:stretch/>
        </p:blipFill>
        <p:spPr>
          <a:xfrm>
            <a:off x="-16362" y="-2"/>
            <a:ext cx="9146505" cy="6858001"/>
          </a:xfrm>
          <a:prstGeom prst="rect">
            <a:avLst/>
          </a:prstGeom>
        </p:spPr>
      </p:pic>
      <p:sp>
        <p:nvSpPr>
          <p:cNvPr id="5" name="Slide Number Placeholder 4">
            <a:extLst>
              <a:ext uri="{FF2B5EF4-FFF2-40B4-BE49-F238E27FC236}">
                <a16:creationId xmlns:a16="http://schemas.microsoft.com/office/drawing/2014/main" id="{492E57A8-34B8-4705-9A1D-B3363CBF0D4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187</a:t>
            </a:fld>
            <a:endParaRPr lang="en-US">
              <a:solidFill>
                <a:prstClr val="black">
                  <a:tint val="75000"/>
                </a:prstClr>
              </a:solidFill>
            </a:endParaRPr>
          </a:p>
        </p:txBody>
      </p:sp>
    </p:spTree>
    <p:extLst>
      <p:ext uri="{BB962C8B-B14F-4D97-AF65-F5344CB8AC3E}">
        <p14:creationId xmlns:p14="http://schemas.microsoft.com/office/powerpoint/2010/main" val="21840417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pic>
        <p:nvPicPr>
          <p:cNvPr id="6" name="Picture 5"/>
          <p:cNvPicPr>
            <a:picLocks noChangeAspect="1"/>
          </p:cNvPicPr>
          <p:nvPr/>
        </p:nvPicPr>
        <p:blipFill rotWithShape="1">
          <a:blip r:embed="rId2"/>
          <a:srcRect l="25833" t="11481" r="8333" b="23334"/>
          <a:stretch/>
        </p:blipFill>
        <p:spPr>
          <a:xfrm>
            <a:off x="1893690" y="2438399"/>
            <a:ext cx="7250311" cy="4038149"/>
          </a:xfrm>
          <a:prstGeom prst="rect">
            <a:avLst/>
          </a:prstGeom>
        </p:spPr>
      </p:pic>
      <p:pic>
        <p:nvPicPr>
          <p:cNvPr id="5" name="Picture 4"/>
          <p:cNvPicPr>
            <a:picLocks noChangeAspect="1"/>
          </p:cNvPicPr>
          <p:nvPr/>
        </p:nvPicPr>
        <p:blipFill rotWithShape="1">
          <a:blip r:embed="rId3"/>
          <a:srcRect l="7918" t="10000" r="8333" b="47777"/>
          <a:stretch/>
        </p:blipFill>
        <p:spPr>
          <a:xfrm>
            <a:off x="0" y="-24063"/>
            <a:ext cx="9144000" cy="2593075"/>
          </a:xfrm>
          <a:prstGeom prst="rect">
            <a:avLst/>
          </a:prstGeom>
        </p:spPr>
      </p:pic>
      <p:sp>
        <p:nvSpPr>
          <p:cNvPr id="7" name="Slide Number Placeholder 6">
            <a:extLst>
              <a:ext uri="{FF2B5EF4-FFF2-40B4-BE49-F238E27FC236}">
                <a16:creationId xmlns:a16="http://schemas.microsoft.com/office/drawing/2014/main" id="{0DB463E0-8CA0-4BD2-B70B-CD1450B1BA4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188</a:t>
            </a:fld>
            <a:endParaRPr lang="en-US">
              <a:solidFill>
                <a:prstClr val="black">
                  <a:tint val="75000"/>
                </a:prstClr>
              </a:solidFill>
            </a:endParaRPr>
          </a:p>
        </p:txBody>
      </p:sp>
    </p:spTree>
    <p:extLst>
      <p:ext uri="{BB962C8B-B14F-4D97-AF65-F5344CB8AC3E}">
        <p14:creationId xmlns:p14="http://schemas.microsoft.com/office/powerpoint/2010/main" val="39812169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FF23DCD-627D-44C7-975B-6A3B9F410859}"/>
              </a:ext>
            </a:extLst>
          </p:cNvPr>
          <p:cNvPicPr>
            <a:picLocks noChangeAspect="1"/>
          </p:cNvPicPr>
          <p:nvPr/>
        </p:nvPicPr>
        <p:blipFill rotWithShape="1">
          <a:blip r:embed="rId2"/>
          <a:srcRect l="5001" t="10000" r="28333" b="18750"/>
          <a:stretch/>
        </p:blipFill>
        <p:spPr>
          <a:xfrm>
            <a:off x="0" y="144516"/>
            <a:ext cx="9101592" cy="6484884"/>
          </a:xfrm>
          <a:prstGeom prst="rect">
            <a:avLst/>
          </a:prstGeom>
        </p:spPr>
      </p:pic>
      <p:sp>
        <p:nvSpPr>
          <p:cNvPr id="6" name="Slide Number Placeholder 5">
            <a:extLst>
              <a:ext uri="{FF2B5EF4-FFF2-40B4-BE49-F238E27FC236}">
                <a16:creationId xmlns:a16="http://schemas.microsoft.com/office/drawing/2014/main" id="{6F81C94F-D69D-4E6A-B03D-F69AFF9A0EB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189</a:t>
            </a:fld>
            <a:endParaRPr lang="en-US">
              <a:solidFill>
                <a:prstClr val="black">
                  <a:tint val="75000"/>
                </a:prstClr>
              </a:solidFill>
            </a:endParaRPr>
          </a:p>
        </p:txBody>
      </p:sp>
    </p:spTree>
    <p:extLst>
      <p:ext uri="{BB962C8B-B14F-4D97-AF65-F5344CB8AC3E}">
        <p14:creationId xmlns:p14="http://schemas.microsoft.com/office/powerpoint/2010/main" val="28034548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087844045"/>
              </p:ext>
            </p:extLst>
          </p:nvPr>
        </p:nvGraphicFramePr>
        <p:xfrm>
          <a:off x="504825" y="1143000"/>
          <a:ext cx="8134350" cy="5410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id-ID"/>
              <a:t>Klasifikasi Penelitian</a:t>
            </a:r>
            <a:endParaRPr lang="en-US"/>
          </a:p>
        </p:txBody>
      </p:sp>
      <p:sp>
        <p:nvSpPr>
          <p:cNvPr id="3" name="Slide Number Placeholder 2">
            <a:extLst>
              <a:ext uri="{FF2B5EF4-FFF2-40B4-BE49-F238E27FC236}">
                <a16:creationId xmlns:a16="http://schemas.microsoft.com/office/drawing/2014/main" id="{BAB292A8-FDB0-4227-A8ED-822E98C379A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19</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6196592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FFEA9C-F38C-43F1-9FAD-A1FADF3D4518}"/>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3C4ADCE1-2934-400F-9054-A5C08A278A95}"/>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3929E84-7F34-4D08-A6AC-19E2F4BEA046}"/>
              </a:ext>
            </a:extLst>
          </p:cNvPr>
          <p:cNvPicPr>
            <a:picLocks noChangeAspect="1"/>
          </p:cNvPicPr>
          <p:nvPr/>
        </p:nvPicPr>
        <p:blipFill rotWithShape="1">
          <a:blip r:embed="rId2"/>
          <a:srcRect l="833" t="10917" r="24167" b="7499"/>
          <a:stretch/>
        </p:blipFill>
        <p:spPr>
          <a:xfrm>
            <a:off x="0" y="38100"/>
            <a:ext cx="9130144" cy="6781800"/>
          </a:xfrm>
          <a:prstGeom prst="rect">
            <a:avLst/>
          </a:prstGeom>
        </p:spPr>
      </p:pic>
      <p:sp>
        <p:nvSpPr>
          <p:cNvPr id="5" name="Slide Number Placeholder 4">
            <a:extLst>
              <a:ext uri="{FF2B5EF4-FFF2-40B4-BE49-F238E27FC236}">
                <a16:creationId xmlns:a16="http://schemas.microsoft.com/office/drawing/2014/main" id="{FEC50CBF-A1A2-4A37-AAEB-D18755374D9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190</a:t>
            </a:fld>
            <a:endParaRPr lang="en-US">
              <a:solidFill>
                <a:prstClr val="black">
                  <a:tint val="75000"/>
                </a:prstClr>
              </a:solidFill>
            </a:endParaRPr>
          </a:p>
        </p:txBody>
      </p:sp>
    </p:spTree>
    <p:extLst>
      <p:ext uri="{BB962C8B-B14F-4D97-AF65-F5344CB8AC3E}">
        <p14:creationId xmlns:p14="http://schemas.microsoft.com/office/powerpoint/2010/main" val="38528539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a:xfrm>
            <a:off x="628650" y="152401"/>
            <a:ext cx="8515350" cy="685800"/>
          </a:xfrm>
        </p:spPr>
        <p:txBody>
          <a:bodyPr/>
          <a:lstStyle/>
          <a:p>
            <a:r>
              <a:rPr lang="en-US" dirty="0" err="1"/>
              <a:t>Rangking</a:t>
            </a:r>
            <a:r>
              <a:rPr lang="en-US" dirty="0"/>
              <a:t> </a:t>
            </a:r>
            <a:r>
              <a:rPr lang="en-US" dirty="0" err="1"/>
              <a:t>Publikasi</a:t>
            </a:r>
            <a:r>
              <a:rPr lang="en-US" dirty="0"/>
              <a:t> </a:t>
            </a:r>
            <a:r>
              <a:rPr lang="en-US" dirty="0" err="1"/>
              <a:t>Ilmiah</a:t>
            </a:r>
            <a:r>
              <a:rPr lang="en-US" dirty="0"/>
              <a:t> </a:t>
            </a:r>
            <a:r>
              <a:rPr lang="en-US" sz="2400" dirty="0"/>
              <a:t>(</a:t>
            </a:r>
            <a:r>
              <a:rPr lang="en-US" sz="2400" dirty="0" err="1"/>
              <a:t>ScimagoJR.Com</a:t>
            </a:r>
            <a:r>
              <a:rPr lang="en-US" sz="2400" dirty="0"/>
              <a:t>)</a:t>
            </a:r>
          </a:p>
        </p:txBody>
      </p:sp>
      <p:pic>
        <p:nvPicPr>
          <p:cNvPr id="4" name="Picture 3"/>
          <p:cNvPicPr>
            <a:picLocks noChangeAspect="1"/>
          </p:cNvPicPr>
          <p:nvPr/>
        </p:nvPicPr>
        <p:blipFill rotWithShape="1">
          <a:blip r:embed="rId2"/>
          <a:srcRect l="26500" t="10000" r="10000" b="4666"/>
          <a:stretch/>
        </p:blipFill>
        <p:spPr>
          <a:xfrm>
            <a:off x="838200" y="1189137"/>
            <a:ext cx="7467600" cy="5644800"/>
          </a:xfrm>
          <a:prstGeom prst="rect">
            <a:avLst/>
          </a:prstGeom>
        </p:spPr>
      </p:pic>
      <p:sp>
        <p:nvSpPr>
          <p:cNvPr id="6" name="Slide Number Placeholder 5">
            <a:extLst>
              <a:ext uri="{FF2B5EF4-FFF2-40B4-BE49-F238E27FC236}">
                <a16:creationId xmlns:a16="http://schemas.microsoft.com/office/drawing/2014/main" id="{16D743EE-80E0-438A-B047-C6D774C2AC5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191</a:t>
            </a:fld>
            <a:endParaRPr lang="en-US">
              <a:solidFill>
                <a:prstClr val="black">
                  <a:tint val="75000"/>
                </a:prstClr>
              </a:solidFill>
            </a:endParaRPr>
          </a:p>
        </p:txBody>
      </p:sp>
    </p:spTree>
    <p:extLst>
      <p:ext uri="{BB962C8B-B14F-4D97-AF65-F5344CB8AC3E}">
        <p14:creationId xmlns:p14="http://schemas.microsoft.com/office/powerpoint/2010/main" val="8407373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a:xfrm>
            <a:off x="628650" y="152401"/>
            <a:ext cx="8515350" cy="635052"/>
          </a:xfrm>
        </p:spPr>
        <p:txBody>
          <a:bodyPr>
            <a:normAutofit fontScale="90000"/>
          </a:bodyPr>
          <a:lstStyle/>
          <a:p>
            <a:r>
              <a:rPr lang="en-US" dirty="0" err="1"/>
              <a:t>Rangking</a:t>
            </a:r>
            <a:r>
              <a:rPr lang="en-US" dirty="0"/>
              <a:t> </a:t>
            </a:r>
            <a:r>
              <a:rPr lang="en-US" dirty="0" err="1"/>
              <a:t>Publikasi</a:t>
            </a:r>
            <a:r>
              <a:rPr lang="en-US" dirty="0"/>
              <a:t> </a:t>
            </a:r>
            <a:r>
              <a:rPr lang="en-US" dirty="0" err="1"/>
              <a:t>Ilmiah</a:t>
            </a:r>
            <a:r>
              <a:rPr lang="en-US" dirty="0"/>
              <a:t> </a:t>
            </a:r>
            <a:r>
              <a:rPr lang="en-US" sz="2400" dirty="0"/>
              <a:t>(</a:t>
            </a:r>
            <a:r>
              <a:rPr lang="en-US" sz="2400" dirty="0" err="1"/>
              <a:t>ScimagoJR.Com</a:t>
            </a:r>
            <a:r>
              <a:rPr lang="en-US" sz="2400" dirty="0"/>
              <a:t>)</a:t>
            </a:r>
          </a:p>
        </p:txBody>
      </p:sp>
      <p:pic>
        <p:nvPicPr>
          <p:cNvPr id="5" name="Picture 4"/>
          <p:cNvPicPr>
            <a:picLocks noChangeAspect="1"/>
          </p:cNvPicPr>
          <p:nvPr/>
        </p:nvPicPr>
        <p:blipFill rotWithShape="1">
          <a:blip r:embed="rId2"/>
          <a:srcRect l="21738" t="10000" r="8500" b="7333"/>
          <a:stretch/>
        </p:blipFill>
        <p:spPr>
          <a:xfrm>
            <a:off x="253666" y="1092703"/>
            <a:ext cx="8610600" cy="5739394"/>
          </a:xfrm>
          <a:prstGeom prst="rect">
            <a:avLst/>
          </a:prstGeom>
        </p:spPr>
      </p:pic>
      <p:sp>
        <p:nvSpPr>
          <p:cNvPr id="6" name="Rounded Rectangle 5"/>
          <p:cNvSpPr/>
          <p:nvPr/>
        </p:nvSpPr>
        <p:spPr bwMode="auto">
          <a:xfrm>
            <a:off x="361950" y="4114800"/>
            <a:ext cx="8629650" cy="2286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30000"/>
              </a:spcBef>
              <a:spcAft>
                <a:spcPct val="10000"/>
              </a:spcAft>
              <a:buClrTx/>
              <a:buSzTx/>
              <a:buFontTx/>
              <a:buNone/>
              <a:tabLst/>
            </a:pPr>
            <a:endParaRPr kumimoji="0" lang="en-US" sz="2400" b="0" i="0" u="none" strike="noStrike" cap="none" normalizeH="0" baseline="0">
              <a:ln>
                <a:noFill/>
              </a:ln>
              <a:solidFill>
                <a:schemeClr val="tx1"/>
              </a:solidFill>
              <a:effectLst/>
              <a:latin typeface="Arial" pitchFamily="34" charset="0"/>
            </a:endParaRPr>
          </a:p>
        </p:txBody>
      </p:sp>
      <p:sp>
        <p:nvSpPr>
          <p:cNvPr id="7" name="Slide Number Placeholder 6">
            <a:extLst>
              <a:ext uri="{FF2B5EF4-FFF2-40B4-BE49-F238E27FC236}">
                <a16:creationId xmlns:a16="http://schemas.microsoft.com/office/drawing/2014/main" id="{29A8EC70-EC68-404F-8C08-1E25DD14386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192</a:t>
            </a:fld>
            <a:endParaRPr lang="en-US">
              <a:solidFill>
                <a:prstClr val="black">
                  <a:tint val="75000"/>
                </a:prstClr>
              </a:solidFill>
            </a:endParaRPr>
          </a:p>
        </p:txBody>
      </p:sp>
    </p:spTree>
    <p:extLst>
      <p:ext uri="{BB962C8B-B14F-4D97-AF65-F5344CB8AC3E}">
        <p14:creationId xmlns:p14="http://schemas.microsoft.com/office/powerpoint/2010/main" val="28033729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0500"/>
            <a:ext cx="8866188" cy="647700"/>
          </a:xfrm>
        </p:spPr>
        <p:txBody>
          <a:bodyPr>
            <a:normAutofit/>
          </a:bodyPr>
          <a:lstStyle/>
          <a:p>
            <a:r>
              <a:rPr lang="en-US" dirty="0" err="1"/>
              <a:t>Statistik</a:t>
            </a:r>
            <a:r>
              <a:rPr lang="en-US" dirty="0"/>
              <a:t> </a:t>
            </a:r>
            <a:r>
              <a:rPr lang="en-US" dirty="0" err="1"/>
              <a:t>Jumlah</a:t>
            </a:r>
            <a:r>
              <a:rPr lang="en-US" dirty="0"/>
              <a:t> </a:t>
            </a:r>
            <a:r>
              <a:rPr lang="en-US" dirty="0" err="1"/>
              <a:t>Publikasi</a:t>
            </a:r>
            <a:r>
              <a:rPr lang="en-US" dirty="0"/>
              <a:t> </a:t>
            </a:r>
            <a:r>
              <a:rPr lang="en-US" sz="3200" dirty="0"/>
              <a:t>(</a:t>
            </a:r>
            <a:r>
              <a:rPr lang="en-US" sz="3200" dirty="0" err="1"/>
              <a:t>ScimagoJR.Com</a:t>
            </a:r>
            <a:r>
              <a:rPr lang="en-US" sz="3200" dirty="0"/>
              <a:t>)</a:t>
            </a:r>
          </a:p>
        </p:txBody>
      </p:sp>
      <p:pic>
        <p:nvPicPr>
          <p:cNvPr id="7" name="Picture 6"/>
          <p:cNvPicPr>
            <a:picLocks noChangeAspect="1"/>
          </p:cNvPicPr>
          <p:nvPr/>
        </p:nvPicPr>
        <p:blipFill rotWithShape="1">
          <a:blip r:embed="rId2"/>
          <a:srcRect l="32083" t="41111" r="37918" b="24074"/>
          <a:stretch/>
        </p:blipFill>
        <p:spPr>
          <a:xfrm>
            <a:off x="628650" y="1143000"/>
            <a:ext cx="8286749" cy="5409406"/>
          </a:xfrm>
          <a:prstGeom prst="rect">
            <a:avLst/>
          </a:prstGeom>
        </p:spPr>
      </p:pic>
      <p:sp>
        <p:nvSpPr>
          <p:cNvPr id="4" name="Slide Number Placeholder 3">
            <a:extLst>
              <a:ext uri="{FF2B5EF4-FFF2-40B4-BE49-F238E27FC236}">
                <a16:creationId xmlns:a16="http://schemas.microsoft.com/office/drawing/2014/main" id="{AE15B552-D891-4DE7-A659-006699DB157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193</a:t>
            </a:fld>
            <a:endParaRPr lang="en-US">
              <a:solidFill>
                <a:prstClr val="black">
                  <a:tint val="75000"/>
                </a:prstClr>
              </a:solidFill>
            </a:endParaRPr>
          </a:p>
        </p:txBody>
      </p:sp>
    </p:spTree>
    <p:extLst>
      <p:ext uri="{BB962C8B-B14F-4D97-AF65-F5344CB8AC3E}">
        <p14:creationId xmlns:p14="http://schemas.microsoft.com/office/powerpoint/2010/main" val="3209969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3200" dirty="0" err="1"/>
              <a:t>Dipublikasikan</a:t>
            </a:r>
            <a:r>
              <a:rPr lang="en-US" sz="3200" dirty="0"/>
              <a:t> </a:t>
            </a:r>
            <a:r>
              <a:rPr lang="en-US" sz="3200" dirty="0" err="1"/>
              <a:t>dalam</a:t>
            </a:r>
            <a:r>
              <a:rPr lang="en-US" sz="3200" dirty="0"/>
              <a:t> </a:t>
            </a:r>
            <a:r>
              <a:rPr lang="en-US" sz="3200" dirty="0" err="1">
                <a:solidFill>
                  <a:srgbClr val="C00000"/>
                </a:solidFill>
              </a:rPr>
              <a:t>jumlah</a:t>
            </a:r>
            <a:r>
              <a:rPr lang="en-US" sz="3200" dirty="0">
                <a:solidFill>
                  <a:srgbClr val="C00000"/>
                </a:solidFill>
              </a:rPr>
              <a:t> </a:t>
            </a:r>
            <a:r>
              <a:rPr lang="en-US" sz="3200" dirty="0" err="1">
                <a:solidFill>
                  <a:srgbClr val="C00000"/>
                </a:solidFill>
              </a:rPr>
              <a:t>terbatas</a:t>
            </a:r>
            <a:endParaRPr lang="en-US" sz="3200" dirty="0">
              <a:solidFill>
                <a:srgbClr val="C00000"/>
              </a:solidFill>
            </a:endParaRPr>
          </a:p>
          <a:p>
            <a:r>
              <a:rPr lang="en-US" sz="3200" dirty="0" err="1">
                <a:solidFill>
                  <a:srgbClr val="C00000"/>
                </a:solidFill>
              </a:rPr>
              <a:t>Tidak</a:t>
            </a:r>
            <a:r>
              <a:rPr lang="en-US" sz="3200" dirty="0">
                <a:solidFill>
                  <a:srgbClr val="C00000"/>
                </a:solidFill>
              </a:rPr>
              <a:t> </a:t>
            </a:r>
            <a:r>
              <a:rPr lang="en-US" sz="3200" dirty="0" err="1">
                <a:solidFill>
                  <a:srgbClr val="C00000"/>
                </a:solidFill>
              </a:rPr>
              <a:t>dilanggan</a:t>
            </a:r>
            <a:r>
              <a:rPr lang="en-US" sz="3200" dirty="0">
                <a:solidFill>
                  <a:srgbClr val="C00000"/>
                </a:solidFill>
              </a:rPr>
              <a:t> </a:t>
            </a:r>
            <a:r>
              <a:rPr lang="en-US" sz="3200" dirty="0" err="1"/>
              <a:t>oleh</a:t>
            </a:r>
            <a:r>
              <a:rPr lang="en-US" sz="3200" dirty="0"/>
              <a:t> </a:t>
            </a:r>
            <a:r>
              <a:rPr lang="en-US" sz="3200" dirty="0" err="1"/>
              <a:t>perpustakaan</a:t>
            </a:r>
            <a:r>
              <a:rPr lang="en-US" sz="3200" dirty="0"/>
              <a:t> (Indonesia </a:t>
            </a:r>
            <a:r>
              <a:rPr lang="en-US" sz="3200" dirty="0" err="1"/>
              <a:t>maupun</a:t>
            </a:r>
            <a:r>
              <a:rPr lang="en-US" sz="3200" dirty="0"/>
              <a:t> </a:t>
            </a:r>
            <a:r>
              <a:rPr lang="en-US" sz="3200" dirty="0" err="1"/>
              <a:t>internasional</a:t>
            </a:r>
            <a:r>
              <a:rPr lang="en-US" sz="3200" dirty="0"/>
              <a:t>)</a:t>
            </a:r>
          </a:p>
          <a:p>
            <a:r>
              <a:rPr lang="en-US" sz="3200" dirty="0" err="1"/>
              <a:t>Ditulis</a:t>
            </a:r>
            <a:r>
              <a:rPr lang="en-US" sz="3200" dirty="0"/>
              <a:t> </a:t>
            </a:r>
            <a:r>
              <a:rPr lang="en-US" sz="3200" dirty="0" err="1"/>
              <a:t>dalam</a:t>
            </a:r>
            <a:r>
              <a:rPr lang="en-US" sz="3200" dirty="0"/>
              <a:t> </a:t>
            </a:r>
            <a:r>
              <a:rPr lang="en-US" sz="3200" dirty="0" err="1"/>
              <a:t>Bahasa</a:t>
            </a:r>
            <a:r>
              <a:rPr lang="en-US" sz="3200" dirty="0"/>
              <a:t> Indonesia</a:t>
            </a:r>
          </a:p>
          <a:p>
            <a:r>
              <a:rPr lang="en-US" sz="3200" dirty="0" err="1">
                <a:solidFill>
                  <a:srgbClr val="C00000"/>
                </a:solidFill>
              </a:rPr>
              <a:t>Tidak</a:t>
            </a:r>
            <a:r>
              <a:rPr lang="en-US" sz="3200" dirty="0">
                <a:solidFill>
                  <a:srgbClr val="C00000"/>
                </a:solidFill>
              </a:rPr>
              <a:t> </a:t>
            </a:r>
            <a:r>
              <a:rPr lang="en-US" sz="3200" dirty="0" err="1">
                <a:solidFill>
                  <a:srgbClr val="C00000"/>
                </a:solidFill>
              </a:rPr>
              <a:t>digunakan</a:t>
            </a:r>
            <a:r>
              <a:rPr lang="en-US" sz="3200" dirty="0">
                <a:solidFill>
                  <a:srgbClr val="C00000"/>
                </a:solidFill>
              </a:rPr>
              <a:t> </a:t>
            </a:r>
            <a:r>
              <a:rPr lang="en-US" sz="3200" dirty="0" err="1">
                <a:solidFill>
                  <a:srgbClr val="C00000"/>
                </a:solidFill>
              </a:rPr>
              <a:t>pengajar</a:t>
            </a:r>
            <a:r>
              <a:rPr lang="en-US" sz="3200" dirty="0">
                <a:solidFill>
                  <a:srgbClr val="C00000"/>
                </a:solidFill>
              </a:rPr>
              <a:t> </a:t>
            </a:r>
            <a:r>
              <a:rPr lang="en-US" sz="3200" dirty="0"/>
              <a:t>di Indonesia </a:t>
            </a:r>
            <a:r>
              <a:rPr lang="en-US" sz="3200" dirty="0" err="1"/>
              <a:t>sebagai</a:t>
            </a:r>
            <a:r>
              <a:rPr lang="en-US" sz="3200" dirty="0"/>
              <a:t> </a:t>
            </a:r>
            <a:r>
              <a:rPr lang="en-US" sz="3200" dirty="0" err="1"/>
              <a:t>materi</a:t>
            </a:r>
            <a:r>
              <a:rPr lang="en-US" sz="3200" dirty="0"/>
              <a:t> </a:t>
            </a:r>
            <a:r>
              <a:rPr lang="en-US" sz="3200" dirty="0" err="1"/>
              <a:t>pengajaran</a:t>
            </a:r>
            <a:r>
              <a:rPr lang="en-US" sz="3200" dirty="0"/>
              <a:t> di </a:t>
            </a:r>
            <a:r>
              <a:rPr lang="en-US" sz="3200" dirty="0" err="1"/>
              <a:t>kampus</a:t>
            </a:r>
            <a:endParaRPr lang="en-US" sz="3200" dirty="0"/>
          </a:p>
          <a:p>
            <a:r>
              <a:rPr lang="en-US" sz="3200" dirty="0" err="1">
                <a:solidFill>
                  <a:srgbClr val="C00000"/>
                </a:solidFill>
              </a:rPr>
              <a:t>Tidak</a:t>
            </a:r>
            <a:r>
              <a:rPr lang="en-US" sz="3200" dirty="0">
                <a:solidFill>
                  <a:srgbClr val="C00000"/>
                </a:solidFill>
              </a:rPr>
              <a:t> </a:t>
            </a:r>
            <a:r>
              <a:rPr lang="en-US" sz="3200" dirty="0" err="1">
                <a:solidFill>
                  <a:srgbClr val="C00000"/>
                </a:solidFill>
              </a:rPr>
              <a:t>begitu</a:t>
            </a:r>
            <a:r>
              <a:rPr lang="en-US" sz="3200" dirty="0">
                <a:solidFill>
                  <a:srgbClr val="C00000"/>
                </a:solidFill>
              </a:rPr>
              <a:t> </a:t>
            </a:r>
            <a:r>
              <a:rPr lang="en-US" sz="3200" dirty="0" err="1">
                <a:solidFill>
                  <a:srgbClr val="C00000"/>
                </a:solidFill>
              </a:rPr>
              <a:t>dipedulikan</a:t>
            </a:r>
            <a:r>
              <a:rPr lang="en-US" sz="3200" dirty="0">
                <a:solidFill>
                  <a:srgbClr val="C00000"/>
                </a:solidFill>
              </a:rPr>
              <a:t> </a:t>
            </a:r>
            <a:r>
              <a:rPr lang="en-US" sz="3200" dirty="0" err="1"/>
              <a:t>oleh</a:t>
            </a:r>
            <a:r>
              <a:rPr lang="en-US" sz="3200" dirty="0"/>
              <a:t> </a:t>
            </a:r>
            <a:r>
              <a:rPr lang="en-US" sz="3200" dirty="0" err="1"/>
              <a:t>dunia</a:t>
            </a:r>
            <a:r>
              <a:rPr lang="en-US" sz="3200" dirty="0"/>
              <a:t> </a:t>
            </a:r>
            <a:r>
              <a:rPr lang="en-US" sz="3200" dirty="0" err="1"/>
              <a:t>akademik</a:t>
            </a:r>
            <a:endParaRPr lang="en-US" sz="3200" dirty="0"/>
          </a:p>
          <a:p>
            <a:r>
              <a:rPr lang="en-US" sz="3200" dirty="0" err="1">
                <a:solidFill>
                  <a:srgbClr val="C00000"/>
                </a:solidFill>
              </a:rPr>
              <a:t>Sangat</a:t>
            </a:r>
            <a:r>
              <a:rPr lang="en-US" sz="3200" dirty="0">
                <a:solidFill>
                  <a:srgbClr val="C00000"/>
                </a:solidFill>
              </a:rPr>
              <a:t> </a:t>
            </a:r>
            <a:r>
              <a:rPr lang="en-US" sz="3200" dirty="0" err="1">
                <a:solidFill>
                  <a:srgbClr val="C00000"/>
                </a:solidFill>
              </a:rPr>
              <a:t>sedikit</a:t>
            </a:r>
            <a:r>
              <a:rPr lang="en-US" sz="3200" dirty="0">
                <a:solidFill>
                  <a:srgbClr val="C00000"/>
                </a:solidFill>
              </a:rPr>
              <a:t> yang </a:t>
            </a:r>
            <a:r>
              <a:rPr lang="en-US" sz="3200" dirty="0" err="1">
                <a:solidFill>
                  <a:srgbClr val="C00000"/>
                </a:solidFill>
              </a:rPr>
              <a:t>terindeks</a:t>
            </a:r>
            <a:r>
              <a:rPr lang="en-US" sz="3200" dirty="0">
                <a:solidFill>
                  <a:srgbClr val="C00000"/>
                </a:solidFill>
              </a:rPr>
              <a:t> </a:t>
            </a:r>
            <a:r>
              <a:rPr lang="en-US" sz="3200" dirty="0" err="1"/>
              <a:t>oleh</a:t>
            </a:r>
            <a:r>
              <a:rPr lang="en-US" sz="3200" dirty="0"/>
              <a:t> </a:t>
            </a:r>
            <a:r>
              <a:rPr lang="en-US" sz="3200" dirty="0" err="1"/>
              <a:t>lembaga</a:t>
            </a:r>
            <a:r>
              <a:rPr lang="en-US" sz="3200" dirty="0"/>
              <a:t> </a:t>
            </a:r>
            <a:r>
              <a:rPr lang="en-US" sz="3200" dirty="0" err="1"/>
              <a:t>pengindeks</a:t>
            </a:r>
            <a:r>
              <a:rPr lang="en-US" sz="3200" dirty="0"/>
              <a:t> </a:t>
            </a:r>
            <a:r>
              <a:rPr lang="en-US" sz="3200" dirty="0" err="1"/>
              <a:t>jurnal</a:t>
            </a:r>
            <a:r>
              <a:rPr lang="en-US" sz="3200" dirty="0"/>
              <a:t> (11 </a:t>
            </a:r>
            <a:r>
              <a:rPr lang="en-US" sz="3200" dirty="0" err="1"/>
              <a:t>jurnal</a:t>
            </a:r>
            <a:r>
              <a:rPr lang="en-US" sz="3200" dirty="0"/>
              <a:t> </a:t>
            </a:r>
            <a:r>
              <a:rPr lang="en-US" sz="3200" dirty="0" err="1"/>
              <a:t>terindeks</a:t>
            </a:r>
            <a:r>
              <a:rPr lang="en-US" sz="3200" dirty="0"/>
              <a:t> </a:t>
            </a:r>
            <a:r>
              <a:rPr lang="en-US" sz="3200" dirty="0" err="1"/>
              <a:t>scopus</a:t>
            </a:r>
            <a:r>
              <a:rPr lang="en-US" sz="3200" dirty="0"/>
              <a:t>)</a:t>
            </a:r>
          </a:p>
          <a:p>
            <a:endParaRPr lang="en-US" sz="3200" dirty="0"/>
          </a:p>
        </p:txBody>
      </p:sp>
      <p:sp>
        <p:nvSpPr>
          <p:cNvPr id="2" name="Title 1"/>
          <p:cNvSpPr>
            <a:spLocks noGrp="1"/>
          </p:cNvSpPr>
          <p:nvPr>
            <p:ph type="title"/>
          </p:nvPr>
        </p:nvSpPr>
        <p:spPr/>
        <p:txBody>
          <a:bodyPr/>
          <a:lstStyle/>
          <a:p>
            <a:r>
              <a:rPr lang="en-US" dirty="0" err="1"/>
              <a:t>Kondisi</a:t>
            </a:r>
            <a:r>
              <a:rPr lang="en-US" dirty="0"/>
              <a:t> </a:t>
            </a:r>
            <a:r>
              <a:rPr lang="en-US" dirty="0" err="1"/>
              <a:t>Jurnal</a:t>
            </a:r>
            <a:r>
              <a:rPr lang="en-US" dirty="0"/>
              <a:t> </a:t>
            </a:r>
            <a:r>
              <a:rPr lang="en-US" dirty="0" err="1"/>
              <a:t>Ilmiah</a:t>
            </a:r>
            <a:r>
              <a:rPr lang="en-US" dirty="0"/>
              <a:t> Indonesia</a:t>
            </a:r>
          </a:p>
        </p:txBody>
      </p:sp>
      <p:sp>
        <p:nvSpPr>
          <p:cNvPr id="5" name="Slide Number Placeholder 4">
            <a:extLst>
              <a:ext uri="{FF2B5EF4-FFF2-40B4-BE49-F238E27FC236}">
                <a16:creationId xmlns:a16="http://schemas.microsoft.com/office/drawing/2014/main" id="{1608B2CD-A2B2-4865-A431-2BFDF67E6A6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194</a:t>
            </a:fld>
            <a:endParaRPr lang="en-US">
              <a:solidFill>
                <a:prstClr val="black">
                  <a:tint val="75000"/>
                </a:prstClr>
              </a:solidFill>
            </a:endParaRPr>
          </a:p>
        </p:txBody>
      </p:sp>
    </p:spTree>
    <p:extLst>
      <p:ext uri="{BB962C8B-B14F-4D97-AF65-F5344CB8AC3E}">
        <p14:creationId xmlns:p14="http://schemas.microsoft.com/office/powerpoint/2010/main" val="219159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52399" y="1281432"/>
          <a:ext cx="8839200" cy="5212050"/>
        </p:xfrm>
        <a:graphic>
          <a:graphicData uri="http://schemas.openxmlformats.org/drawingml/2006/table">
            <a:tbl>
              <a:tblPr firstRow="1" bandRow="1">
                <a:tableStyleId>{073A0DAA-6AF3-43AB-8588-CEC1D06C72B9}</a:tableStyleId>
              </a:tblPr>
              <a:tblGrid>
                <a:gridCol w="374542">
                  <a:extLst>
                    <a:ext uri="{9D8B030D-6E8A-4147-A177-3AD203B41FA5}">
                      <a16:colId xmlns:a16="http://schemas.microsoft.com/office/drawing/2014/main" val="20000"/>
                    </a:ext>
                  </a:extLst>
                </a:gridCol>
                <a:gridCol w="6424843">
                  <a:extLst>
                    <a:ext uri="{9D8B030D-6E8A-4147-A177-3AD203B41FA5}">
                      <a16:colId xmlns:a16="http://schemas.microsoft.com/office/drawing/2014/main" val="20001"/>
                    </a:ext>
                  </a:extLst>
                </a:gridCol>
                <a:gridCol w="1125416">
                  <a:extLst>
                    <a:ext uri="{9D8B030D-6E8A-4147-A177-3AD203B41FA5}">
                      <a16:colId xmlns:a16="http://schemas.microsoft.com/office/drawing/2014/main" val="20002"/>
                    </a:ext>
                  </a:extLst>
                </a:gridCol>
                <a:gridCol w="914399">
                  <a:extLst>
                    <a:ext uri="{9D8B030D-6E8A-4147-A177-3AD203B41FA5}">
                      <a16:colId xmlns:a16="http://schemas.microsoft.com/office/drawing/2014/main" val="20003"/>
                    </a:ext>
                  </a:extLst>
                </a:gridCol>
              </a:tblGrid>
              <a:tr h="335250">
                <a:tc>
                  <a:txBody>
                    <a:bodyPr/>
                    <a:lstStyle/>
                    <a:p>
                      <a:pPr algn="ctr" fontAlgn="b"/>
                      <a:r>
                        <a:rPr lang="en-US" sz="2000" b="0" i="0" u="none" strike="noStrike" dirty="0">
                          <a:effectLst/>
                          <a:latin typeface="+mn-lt"/>
                        </a:rPr>
                        <a:t>No</a:t>
                      </a:r>
                      <a:endParaRPr lang="id-ID"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Journals</a:t>
                      </a:r>
                      <a:endParaRPr lang="id-ID"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Publisher</a:t>
                      </a:r>
                      <a:endParaRPr lang="id-ID"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SJR</a:t>
                      </a:r>
                      <a:endParaRPr lang="id-ID" sz="2000" b="0" i="0" u="none" strike="noStrike" dirty="0">
                        <a:effectLst/>
                        <a:latin typeface="+mn-lt"/>
                      </a:endParaRPr>
                    </a:p>
                  </a:txBody>
                  <a:tcPr marL="0" marR="0" marT="0" marB="0" anchor="b"/>
                </a:tc>
                <a:extLst>
                  <a:ext uri="{0D108BD9-81ED-4DB2-BD59-A6C34878D82A}">
                    <a16:rowId xmlns:a16="http://schemas.microsoft.com/office/drawing/2014/main" val="10000"/>
                  </a:ext>
                </a:extLst>
              </a:tr>
              <a:tr h="304800">
                <a:tc>
                  <a:txBody>
                    <a:bodyPr/>
                    <a:lstStyle/>
                    <a:p>
                      <a:pPr algn="ctr" fontAlgn="b"/>
                      <a:r>
                        <a:rPr lang="en-US" sz="2000" b="0" i="0" u="none" strike="noStrike" dirty="0">
                          <a:effectLst/>
                          <a:latin typeface="+mn-lt"/>
                        </a:rPr>
                        <a:t>1</a:t>
                      </a:r>
                      <a:endParaRPr lang="id-ID" sz="2000" b="0" i="0" u="none" strike="noStrike" dirty="0">
                        <a:effectLst/>
                        <a:latin typeface="+mn-lt"/>
                      </a:endParaRPr>
                    </a:p>
                  </a:txBody>
                  <a:tcPr marL="0" marR="0" marT="0" marB="0" anchor="b"/>
                </a:tc>
                <a:tc>
                  <a:txBody>
                    <a:bodyPr/>
                    <a:lstStyle/>
                    <a:p>
                      <a:pPr algn="l" fontAlgn="b"/>
                      <a:r>
                        <a:rPr lang="id-ID" sz="2000" u="none" strike="noStrike" dirty="0" err="1">
                          <a:effectLst/>
                          <a:latin typeface="+mn-lt"/>
                        </a:rPr>
                        <a:t>Nutrition</a:t>
                      </a:r>
                      <a:r>
                        <a:rPr lang="id-ID" sz="2000" u="none" strike="noStrike" dirty="0">
                          <a:effectLst/>
                          <a:latin typeface="+mn-lt"/>
                        </a:rPr>
                        <a:t> Bulletin</a:t>
                      </a:r>
                      <a:endParaRPr lang="id-ID"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PAGI</a:t>
                      </a:r>
                      <a:endParaRPr lang="id-ID" sz="2000" b="0" i="0" u="none" strike="noStrike" dirty="0">
                        <a:effectLst/>
                        <a:latin typeface="+mn-lt"/>
                      </a:endParaRPr>
                    </a:p>
                  </a:txBody>
                  <a:tcPr marL="0" marR="0" marT="0" marB="0" anchor="b"/>
                </a:tc>
                <a:tc>
                  <a:txBody>
                    <a:bodyPr/>
                    <a:lstStyle/>
                    <a:p>
                      <a:pPr algn="ctr" fontAlgn="b"/>
                      <a:r>
                        <a:rPr lang="id-ID" sz="2000" b="0" i="0" u="none" strike="noStrike" dirty="0">
                          <a:solidFill>
                            <a:srgbClr val="000000"/>
                          </a:solidFill>
                          <a:effectLst/>
                          <a:latin typeface="+mn-lt"/>
                        </a:rPr>
                        <a:t>0.365</a:t>
                      </a:r>
                    </a:p>
                  </a:txBody>
                  <a:tcPr marL="0" marR="0" marT="0" marB="0" anchor="b"/>
                </a:tc>
                <a:extLst>
                  <a:ext uri="{0D108BD9-81ED-4DB2-BD59-A6C34878D82A}">
                    <a16:rowId xmlns:a16="http://schemas.microsoft.com/office/drawing/2014/main" val="10001"/>
                  </a:ext>
                </a:extLst>
              </a:tr>
              <a:tr h="304800">
                <a:tc>
                  <a:txBody>
                    <a:bodyPr/>
                    <a:lstStyle/>
                    <a:p>
                      <a:pPr algn="ctr" fontAlgn="b"/>
                      <a:r>
                        <a:rPr lang="en-US" sz="2000" b="0" i="0" u="none" strike="noStrike" dirty="0">
                          <a:effectLst/>
                          <a:latin typeface="+mn-lt"/>
                        </a:rPr>
                        <a:t>2</a:t>
                      </a:r>
                    </a:p>
                  </a:txBody>
                  <a:tcPr marL="0" marR="0" marT="0" marB="0" anchor="b"/>
                </a:tc>
                <a:tc>
                  <a:txBody>
                    <a:bodyPr/>
                    <a:lstStyle/>
                    <a:p>
                      <a:pPr algn="l" fontAlgn="b"/>
                      <a:r>
                        <a:rPr lang="en-US" sz="2000" u="none" strike="noStrike" dirty="0">
                          <a:effectLst/>
                          <a:latin typeface="+mn-lt"/>
                        </a:rPr>
                        <a:t>Bulletin of Chemical Reaction Engineering and Catalysis</a:t>
                      </a:r>
                      <a:endParaRPr lang="en-US"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UNDIP</a:t>
                      </a:r>
                      <a:endParaRPr lang="id-ID" sz="2000" b="0" i="0" u="none" strike="noStrike" dirty="0">
                        <a:effectLst/>
                        <a:latin typeface="+mn-lt"/>
                      </a:endParaRPr>
                    </a:p>
                  </a:txBody>
                  <a:tcPr marL="0" marR="0" marT="0" marB="0" anchor="b"/>
                </a:tc>
                <a:tc>
                  <a:txBody>
                    <a:bodyPr/>
                    <a:lstStyle/>
                    <a:p>
                      <a:pPr algn="ctr" fontAlgn="b"/>
                      <a:r>
                        <a:rPr lang="id-ID" sz="2000" b="0" i="0" u="none" strike="noStrike" dirty="0">
                          <a:solidFill>
                            <a:srgbClr val="000000"/>
                          </a:solidFill>
                          <a:effectLst/>
                          <a:latin typeface="+mn-lt"/>
                        </a:rPr>
                        <a:t>0.303</a:t>
                      </a:r>
                    </a:p>
                  </a:txBody>
                  <a:tcPr marL="0" marR="0" marT="0" marB="0" anchor="b"/>
                </a:tc>
                <a:extLst>
                  <a:ext uri="{0D108BD9-81ED-4DB2-BD59-A6C34878D82A}">
                    <a16:rowId xmlns:a16="http://schemas.microsoft.com/office/drawing/2014/main" val="10002"/>
                  </a:ext>
                </a:extLst>
              </a:tr>
              <a:tr h="304800">
                <a:tc>
                  <a:txBody>
                    <a:bodyPr/>
                    <a:lstStyle/>
                    <a:p>
                      <a:pPr algn="ctr" fontAlgn="b"/>
                      <a:r>
                        <a:rPr lang="en-US" sz="2000" b="0" i="0" u="none" strike="noStrike" dirty="0">
                          <a:solidFill>
                            <a:schemeClr val="tx1"/>
                          </a:solidFill>
                          <a:effectLst/>
                          <a:latin typeface="+mn-lt"/>
                        </a:rPr>
                        <a:t>3</a:t>
                      </a:r>
                      <a:endParaRPr lang="id-ID" sz="2000" b="0" i="0" u="none" strike="noStrike" dirty="0">
                        <a:solidFill>
                          <a:schemeClr val="tx1"/>
                        </a:solidFill>
                        <a:effectLst/>
                        <a:latin typeface="+mn-lt"/>
                      </a:endParaRPr>
                    </a:p>
                  </a:txBody>
                  <a:tcPr marL="0" marR="0" marT="0" marB="0" anchor="b"/>
                </a:tc>
                <a:tc>
                  <a:txBody>
                    <a:bodyPr/>
                    <a:lstStyle/>
                    <a:p>
                      <a:pPr algn="l" fontAlgn="b"/>
                      <a:r>
                        <a:rPr lang="id-ID" sz="2000" u="none" strike="noStrike" dirty="0" err="1">
                          <a:effectLst/>
                          <a:latin typeface="+mn-lt"/>
                        </a:rPr>
                        <a:t>Acta</a:t>
                      </a:r>
                      <a:r>
                        <a:rPr lang="id-ID" sz="2000" u="none" strike="noStrike" dirty="0">
                          <a:effectLst/>
                          <a:latin typeface="+mn-lt"/>
                        </a:rPr>
                        <a:t> </a:t>
                      </a:r>
                      <a:r>
                        <a:rPr lang="id-ID" sz="2000" u="none" strike="noStrike" dirty="0" err="1">
                          <a:effectLst/>
                          <a:latin typeface="+mn-lt"/>
                        </a:rPr>
                        <a:t>medica</a:t>
                      </a:r>
                      <a:r>
                        <a:rPr lang="id-ID" sz="2000" u="none" strike="noStrike" dirty="0">
                          <a:effectLst/>
                          <a:latin typeface="+mn-lt"/>
                        </a:rPr>
                        <a:t> </a:t>
                      </a:r>
                      <a:r>
                        <a:rPr lang="id-ID" sz="2000" u="none" strike="noStrike" dirty="0" err="1">
                          <a:effectLst/>
                          <a:latin typeface="+mn-lt"/>
                        </a:rPr>
                        <a:t>Indonesiana</a:t>
                      </a:r>
                      <a:endParaRPr lang="id-ID" sz="2000" b="0" i="0" u="none" strike="noStrike" dirty="0">
                        <a:solidFill>
                          <a:srgbClr val="008000"/>
                        </a:solidFill>
                        <a:effectLst/>
                        <a:latin typeface="+mn-lt"/>
                      </a:endParaRPr>
                    </a:p>
                  </a:txBody>
                  <a:tcPr marL="0" marR="0" marT="0" marB="0" anchor="b"/>
                </a:tc>
                <a:tc>
                  <a:txBody>
                    <a:bodyPr/>
                    <a:lstStyle/>
                    <a:p>
                      <a:pPr algn="ctr" fontAlgn="b"/>
                      <a:r>
                        <a:rPr lang="en-US" sz="2000" b="0" i="0" u="none" strike="noStrike" dirty="0">
                          <a:effectLst/>
                          <a:latin typeface="+mn-lt"/>
                        </a:rPr>
                        <a:t>ISIM</a:t>
                      </a:r>
                    </a:p>
                  </a:txBody>
                  <a:tcPr marL="0" marR="0" marT="0" marB="0" anchor="b"/>
                </a:tc>
                <a:tc>
                  <a:txBody>
                    <a:bodyPr/>
                    <a:lstStyle/>
                    <a:p>
                      <a:pPr algn="ctr" fontAlgn="b"/>
                      <a:r>
                        <a:rPr lang="id-ID" sz="2000" b="0" i="0" u="none" strike="noStrike" dirty="0">
                          <a:solidFill>
                            <a:srgbClr val="000000"/>
                          </a:solidFill>
                          <a:effectLst/>
                          <a:latin typeface="+mn-lt"/>
                        </a:rPr>
                        <a:t>0.250</a:t>
                      </a:r>
                    </a:p>
                  </a:txBody>
                  <a:tcPr marL="0" marR="0" marT="0" marB="0" anchor="b"/>
                </a:tc>
                <a:extLst>
                  <a:ext uri="{0D108BD9-81ED-4DB2-BD59-A6C34878D82A}">
                    <a16:rowId xmlns:a16="http://schemas.microsoft.com/office/drawing/2014/main" val="10003"/>
                  </a:ext>
                </a:extLst>
              </a:tr>
              <a:tr h="304800">
                <a:tc>
                  <a:txBody>
                    <a:bodyPr/>
                    <a:lstStyle/>
                    <a:p>
                      <a:pPr algn="ctr" fontAlgn="b"/>
                      <a:r>
                        <a:rPr lang="en-US" sz="2000" b="0" i="0" u="none" strike="noStrike" dirty="0">
                          <a:effectLst/>
                          <a:latin typeface="+mn-lt"/>
                        </a:rPr>
                        <a:t>4</a:t>
                      </a:r>
                      <a:endParaRPr lang="id-ID" sz="2000" b="0" i="0" u="none" strike="noStrike" dirty="0">
                        <a:effectLst/>
                        <a:latin typeface="+mn-lt"/>
                      </a:endParaRPr>
                    </a:p>
                  </a:txBody>
                  <a:tcPr marL="0" marR="0" marT="0" marB="0" anchor="b"/>
                </a:tc>
                <a:tc>
                  <a:txBody>
                    <a:bodyPr/>
                    <a:lstStyle/>
                    <a:p>
                      <a:pPr algn="l" fontAlgn="b"/>
                      <a:r>
                        <a:rPr lang="id-ID" sz="2000" u="none" strike="noStrike" dirty="0" err="1">
                          <a:effectLst/>
                          <a:latin typeface="+mn-lt"/>
                        </a:rPr>
                        <a:t>Telkomnika</a:t>
                      </a:r>
                      <a:endParaRPr lang="id-ID"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IAES</a:t>
                      </a:r>
                    </a:p>
                  </a:txBody>
                  <a:tcPr marL="0" marR="0" marT="0" marB="0" anchor="b"/>
                </a:tc>
                <a:tc>
                  <a:txBody>
                    <a:bodyPr/>
                    <a:lstStyle/>
                    <a:p>
                      <a:pPr algn="ctr" fontAlgn="b"/>
                      <a:r>
                        <a:rPr lang="id-ID" sz="2000" b="0" i="0" u="none" strike="noStrike" dirty="0">
                          <a:effectLst/>
                          <a:latin typeface="+mn-lt"/>
                        </a:rPr>
                        <a:t>0.236</a:t>
                      </a:r>
                    </a:p>
                  </a:txBody>
                  <a:tcPr marL="0" marR="0" marT="0" marB="0" anchor="b"/>
                </a:tc>
                <a:extLst>
                  <a:ext uri="{0D108BD9-81ED-4DB2-BD59-A6C34878D82A}">
                    <a16:rowId xmlns:a16="http://schemas.microsoft.com/office/drawing/2014/main" val="10004"/>
                  </a:ext>
                </a:extLst>
              </a:tr>
              <a:tr h="304800">
                <a:tc>
                  <a:txBody>
                    <a:bodyPr/>
                    <a:lstStyle/>
                    <a:p>
                      <a:pPr algn="ctr" fontAlgn="b"/>
                      <a:r>
                        <a:rPr lang="en-US" sz="2000" b="0" i="0" u="none" strike="noStrike" dirty="0">
                          <a:solidFill>
                            <a:srgbClr val="000000"/>
                          </a:solidFill>
                          <a:effectLst/>
                          <a:latin typeface="+mn-lt"/>
                        </a:rPr>
                        <a:t>5</a:t>
                      </a:r>
                      <a:endParaRPr lang="id-ID" sz="2000" b="0" i="0" u="none" strike="noStrike" dirty="0">
                        <a:solidFill>
                          <a:srgbClr val="000000"/>
                        </a:solidFill>
                        <a:effectLst/>
                        <a:latin typeface="+mn-lt"/>
                      </a:endParaRPr>
                    </a:p>
                  </a:txBody>
                  <a:tcPr marL="0" marR="0" marT="0" marB="0" anchor="b"/>
                </a:tc>
                <a:tc>
                  <a:txBody>
                    <a:bodyPr/>
                    <a:lstStyle/>
                    <a:p>
                      <a:pPr algn="l" fontAlgn="b"/>
                      <a:r>
                        <a:rPr lang="id-ID" sz="2000" u="none" strike="noStrike" dirty="0" err="1">
                          <a:effectLst/>
                          <a:latin typeface="+mn-lt"/>
                        </a:rPr>
                        <a:t>Indonesian</a:t>
                      </a:r>
                      <a:r>
                        <a:rPr lang="id-ID" sz="2000" u="none" strike="noStrike" dirty="0">
                          <a:effectLst/>
                          <a:latin typeface="+mn-lt"/>
                        </a:rPr>
                        <a:t> </a:t>
                      </a:r>
                      <a:r>
                        <a:rPr lang="id-ID" sz="2000" u="none" strike="noStrike" dirty="0" err="1">
                          <a:effectLst/>
                          <a:latin typeface="+mn-lt"/>
                        </a:rPr>
                        <a:t>Journal</a:t>
                      </a:r>
                      <a:r>
                        <a:rPr lang="id-ID" sz="2000" u="none" strike="noStrike" dirty="0">
                          <a:effectLst/>
                          <a:latin typeface="+mn-lt"/>
                        </a:rPr>
                        <a:t> of </a:t>
                      </a:r>
                      <a:r>
                        <a:rPr lang="id-ID" sz="2000" u="none" strike="noStrike" dirty="0" err="1">
                          <a:effectLst/>
                          <a:latin typeface="+mn-lt"/>
                        </a:rPr>
                        <a:t>Chemistry</a:t>
                      </a:r>
                      <a:endParaRPr lang="id-ID"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a:solidFill>
                            <a:srgbClr val="000000"/>
                          </a:solidFill>
                          <a:effectLst/>
                          <a:latin typeface="+mn-lt"/>
                        </a:rPr>
                        <a:t>UGM</a:t>
                      </a:r>
                    </a:p>
                  </a:txBody>
                  <a:tcPr marL="0" marR="0" marT="0" marB="0" anchor="b"/>
                </a:tc>
                <a:tc>
                  <a:txBody>
                    <a:bodyPr/>
                    <a:lstStyle/>
                    <a:p>
                      <a:pPr algn="ctr" fontAlgn="b"/>
                      <a:r>
                        <a:rPr lang="id-ID" sz="2000" b="0" i="0" u="none" strike="noStrike" dirty="0">
                          <a:solidFill>
                            <a:srgbClr val="000000"/>
                          </a:solidFill>
                          <a:effectLst/>
                          <a:latin typeface="+mn-lt"/>
                        </a:rPr>
                        <a:t>0.171</a:t>
                      </a:r>
                    </a:p>
                  </a:txBody>
                  <a:tcPr marL="0" marR="0" marT="0" marB="0" anchor="b"/>
                </a:tc>
                <a:extLst>
                  <a:ext uri="{0D108BD9-81ED-4DB2-BD59-A6C34878D82A}">
                    <a16:rowId xmlns:a16="http://schemas.microsoft.com/office/drawing/2014/main" val="10005"/>
                  </a:ext>
                </a:extLst>
              </a:tr>
              <a:tr h="304800">
                <a:tc>
                  <a:txBody>
                    <a:bodyPr/>
                    <a:lstStyle/>
                    <a:p>
                      <a:pPr algn="ctr" fontAlgn="b"/>
                      <a:r>
                        <a:rPr lang="en-US" sz="2000" b="0" i="0" u="none" strike="noStrike" dirty="0">
                          <a:solidFill>
                            <a:srgbClr val="000000"/>
                          </a:solidFill>
                          <a:effectLst/>
                          <a:latin typeface="+mn-lt"/>
                        </a:rPr>
                        <a:t>6</a:t>
                      </a:r>
                    </a:p>
                  </a:txBody>
                  <a:tcPr marL="0" marR="0" marT="0" marB="0" anchor="b"/>
                </a:tc>
                <a:tc>
                  <a:txBody>
                    <a:bodyPr/>
                    <a:lstStyle/>
                    <a:p>
                      <a:pPr algn="l" fontAlgn="b"/>
                      <a:r>
                        <a:rPr lang="en-US" sz="2000" u="none" strike="noStrike" dirty="0">
                          <a:effectLst/>
                          <a:latin typeface="+mn-lt"/>
                        </a:rPr>
                        <a:t>International Journal on Electrical Engineering and Informatics</a:t>
                      </a:r>
                      <a:endParaRPr lang="en-US"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a:solidFill>
                            <a:srgbClr val="000000"/>
                          </a:solidFill>
                          <a:effectLst/>
                          <a:latin typeface="+mn-lt"/>
                        </a:rPr>
                        <a:t>ITB</a:t>
                      </a:r>
                      <a:endParaRPr lang="id-ID" sz="2000" b="0" i="0" u="none" strike="noStrike" dirty="0">
                        <a:solidFill>
                          <a:srgbClr val="000000"/>
                        </a:solidFill>
                        <a:effectLst/>
                        <a:latin typeface="+mn-lt"/>
                      </a:endParaRPr>
                    </a:p>
                  </a:txBody>
                  <a:tcPr marL="0" marR="0" marT="0" marB="0" anchor="b"/>
                </a:tc>
                <a:tc>
                  <a:txBody>
                    <a:bodyPr/>
                    <a:lstStyle/>
                    <a:p>
                      <a:pPr algn="ctr" fontAlgn="b"/>
                      <a:r>
                        <a:rPr lang="id-ID" sz="2000" b="0" i="0" u="none" strike="noStrike">
                          <a:solidFill>
                            <a:srgbClr val="000000"/>
                          </a:solidFill>
                          <a:effectLst/>
                          <a:latin typeface="+mn-lt"/>
                        </a:rPr>
                        <a:t>0.168</a:t>
                      </a:r>
                    </a:p>
                  </a:txBody>
                  <a:tcPr marL="0" marR="0" marT="0" marB="0" anchor="b"/>
                </a:tc>
                <a:extLst>
                  <a:ext uri="{0D108BD9-81ED-4DB2-BD59-A6C34878D82A}">
                    <a16:rowId xmlns:a16="http://schemas.microsoft.com/office/drawing/2014/main" val="10006"/>
                  </a:ext>
                </a:extLst>
              </a:tr>
              <a:tr h="304800">
                <a:tc>
                  <a:txBody>
                    <a:bodyPr/>
                    <a:lstStyle/>
                    <a:p>
                      <a:pPr algn="ctr" fontAlgn="b"/>
                      <a:r>
                        <a:rPr lang="en-US" sz="2000" b="0" i="0" u="none" strike="noStrike" dirty="0">
                          <a:effectLst/>
                          <a:latin typeface="+mn-lt"/>
                        </a:rPr>
                        <a:t>7</a:t>
                      </a:r>
                      <a:endParaRPr lang="id-ID" sz="2000" b="0" i="0" u="none" strike="noStrike" dirty="0">
                        <a:effectLst/>
                        <a:latin typeface="+mn-lt"/>
                      </a:endParaRPr>
                    </a:p>
                  </a:txBody>
                  <a:tcPr marL="0" marR="0" marT="0" marB="0" anchor="b"/>
                </a:tc>
                <a:tc>
                  <a:txBody>
                    <a:bodyPr/>
                    <a:lstStyle/>
                    <a:p>
                      <a:pPr algn="l" fontAlgn="b"/>
                      <a:r>
                        <a:rPr lang="id-ID" sz="2000" u="none" strike="noStrike" dirty="0" err="1">
                          <a:effectLst/>
                          <a:latin typeface="+mn-lt"/>
                        </a:rPr>
                        <a:t>Critical</a:t>
                      </a:r>
                      <a:r>
                        <a:rPr lang="id-ID" sz="2000" u="none" strike="noStrike" dirty="0">
                          <a:effectLst/>
                          <a:latin typeface="+mn-lt"/>
                        </a:rPr>
                        <a:t> Care </a:t>
                      </a:r>
                      <a:r>
                        <a:rPr lang="id-ID" sz="2000" u="none" strike="noStrike" dirty="0" err="1">
                          <a:effectLst/>
                          <a:latin typeface="+mn-lt"/>
                        </a:rPr>
                        <a:t>and</a:t>
                      </a:r>
                      <a:r>
                        <a:rPr lang="id-ID" sz="2000" u="none" strike="noStrike" dirty="0">
                          <a:effectLst/>
                          <a:latin typeface="+mn-lt"/>
                        </a:rPr>
                        <a:t> </a:t>
                      </a:r>
                      <a:r>
                        <a:rPr lang="id-ID" sz="2000" u="none" strike="noStrike" dirty="0" err="1">
                          <a:effectLst/>
                          <a:latin typeface="+mn-lt"/>
                        </a:rPr>
                        <a:t>Shock</a:t>
                      </a:r>
                      <a:endParaRPr lang="id-ID"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ISCCM</a:t>
                      </a:r>
                    </a:p>
                  </a:txBody>
                  <a:tcPr marL="0" marR="0" marT="0" marB="0" anchor="b"/>
                </a:tc>
                <a:tc>
                  <a:txBody>
                    <a:bodyPr/>
                    <a:lstStyle/>
                    <a:p>
                      <a:pPr algn="ctr" fontAlgn="b"/>
                      <a:r>
                        <a:rPr lang="id-ID" sz="2000" b="0" i="0" u="none" strike="noStrike" dirty="0">
                          <a:solidFill>
                            <a:srgbClr val="000000"/>
                          </a:solidFill>
                          <a:effectLst/>
                          <a:latin typeface="+mn-lt"/>
                        </a:rPr>
                        <a:t>0.141</a:t>
                      </a:r>
                    </a:p>
                  </a:txBody>
                  <a:tcPr marL="0" marR="0" marT="0" marB="0" anchor="b"/>
                </a:tc>
                <a:extLst>
                  <a:ext uri="{0D108BD9-81ED-4DB2-BD59-A6C34878D82A}">
                    <a16:rowId xmlns:a16="http://schemas.microsoft.com/office/drawing/2014/main" val="10007"/>
                  </a:ext>
                </a:extLst>
              </a:tr>
              <a:tr h="304800">
                <a:tc>
                  <a:txBody>
                    <a:bodyPr/>
                    <a:lstStyle/>
                    <a:p>
                      <a:pPr algn="ctr" fontAlgn="b"/>
                      <a:r>
                        <a:rPr lang="en-US" sz="2000" b="0" i="0" u="none" strike="noStrike" dirty="0">
                          <a:effectLst/>
                          <a:latin typeface="+mn-lt"/>
                        </a:rPr>
                        <a:t>8</a:t>
                      </a:r>
                    </a:p>
                  </a:txBody>
                  <a:tcPr marL="0" marR="0" marT="0" marB="0" anchor="b"/>
                </a:tc>
                <a:tc>
                  <a:txBody>
                    <a:bodyPr/>
                    <a:lstStyle/>
                    <a:p>
                      <a:pPr algn="l" fontAlgn="b"/>
                      <a:r>
                        <a:rPr lang="en-US" sz="2000" u="none" strike="noStrike" dirty="0">
                          <a:effectLst/>
                          <a:latin typeface="+mn-lt"/>
                        </a:rPr>
                        <a:t>Journal of Engineering and Technological Sciences</a:t>
                      </a:r>
                      <a:endParaRPr lang="en-US" sz="2000" b="0" i="0" u="none" strike="noStrike" dirty="0">
                        <a:effectLst/>
                        <a:latin typeface="+mn-lt"/>
                      </a:endParaRPr>
                    </a:p>
                  </a:txBody>
                  <a:tcPr marL="0" marR="0" marT="0" marB="0" anchor="b"/>
                </a:tc>
                <a:tc>
                  <a:txBody>
                    <a:bodyPr/>
                    <a:lstStyle/>
                    <a:p>
                      <a:pPr algn="ctr" fontAlgn="b"/>
                      <a:r>
                        <a:rPr lang="en-US" sz="2000" b="0" i="0" u="none" strike="noStrike" dirty="0">
                          <a:solidFill>
                            <a:srgbClr val="000000"/>
                          </a:solidFill>
                          <a:effectLst/>
                          <a:latin typeface="+mn-lt"/>
                        </a:rPr>
                        <a:t>ITB</a:t>
                      </a:r>
                      <a:endParaRPr lang="id-ID" sz="2000" b="0" i="0" u="none" strike="noStrike" dirty="0">
                        <a:effectLst/>
                        <a:latin typeface="+mn-lt"/>
                      </a:endParaRPr>
                    </a:p>
                  </a:txBody>
                  <a:tcPr marL="0" marR="0" marT="0" marB="0" anchor="b"/>
                </a:tc>
                <a:tc>
                  <a:txBody>
                    <a:bodyPr/>
                    <a:lstStyle/>
                    <a:p>
                      <a:pPr algn="ctr" fontAlgn="b"/>
                      <a:r>
                        <a:rPr lang="id-ID" sz="2000" b="0" i="0" u="none" strike="noStrike" dirty="0">
                          <a:effectLst/>
                          <a:latin typeface="+mn-lt"/>
                        </a:rPr>
                        <a:t>0.139</a:t>
                      </a:r>
                    </a:p>
                  </a:txBody>
                  <a:tcPr marL="0" marR="0" marT="0" marB="0" anchor="b"/>
                </a:tc>
                <a:extLst>
                  <a:ext uri="{0D108BD9-81ED-4DB2-BD59-A6C34878D82A}">
                    <a16:rowId xmlns:a16="http://schemas.microsoft.com/office/drawing/2014/main" val="10008"/>
                  </a:ext>
                </a:extLst>
              </a:tr>
              <a:tr h="304800">
                <a:tc>
                  <a:txBody>
                    <a:bodyPr/>
                    <a:lstStyle/>
                    <a:p>
                      <a:pPr algn="ctr" fontAlgn="b"/>
                      <a:r>
                        <a:rPr lang="en-US" sz="2000" b="0" i="0" u="none" strike="noStrike" dirty="0">
                          <a:effectLst/>
                          <a:latin typeface="+mn-lt"/>
                        </a:rPr>
                        <a:t>9</a:t>
                      </a:r>
                    </a:p>
                  </a:txBody>
                  <a:tcPr marL="0" marR="0" marT="0" marB="0" anchor="b"/>
                </a:tc>
                <a:tc>
                  <a:txBody>
                    <a:bodyPr/>
                    <a:lstStyle/>
                    <a:p>
                      <a:pPr algn="l" fontAlgn="b"/>
                      <a:r>
                        <a:rPr lang="en-US" sz="2000" u="none" strike="noStrike" dirty="0">
                          <a:effectLst/>
                          <a:latin typeface="+mn-lt"/>
                        </a:rPr>
                        <a:t>International Journal of Power Electronics and Drive Systems</a:t>
                      </a:r>
                      <a:endParaRPr lang="en-US"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IAES</a:t>
                      </a:r>
                    </a:p>
                  </a:txBody>
                  <a:tcPr marL="0" marR="0" marT="0" marB="0" anchor="b"/>
                </a:tc>
                <a:tc>
                  <a:txBody>
                    <a:bodyPr/>
                    <a:lstStyle/>
                    <a:p>
                      <a:pPr algn="ctr" fontAlgn="b"/>
                      <a:r>
                        <a:rPr lang="id-ID" sz="2000" b="0" i="0" u="none" strike="noStrike" dirty="0">
                          <a:effectLst/>
                          <a:latin typeface="+mn-lt"/>
                        </a:rPr>
                        <a:t>0.134</a:t>
                      </a:r>
                    </a:p>
                  </a:txBody>
                  <a:tcPr marL="0" marR="0" marT="0" marB="0" anchor="b"/>
                </a:tc>
                <a:extLst>
                  <a:ext uri="{0D108BD9-81ED-4DB2-BD59-A6C34878D82A}">
                    <a16:rowId xmlns:a16="http://schemas.microsoft.com/office/drawing/2014/main" val="10009"/>
                  </a:ext>
                </a:extLst>
              </a:tr>
              <a:tr h="304800">
                <a:tc>
                  <a:txBody>
                    <a:bodyPr/>
                    <a:lstStyle/>
                    <a:p>
                      <a:pPr algn="ctr" fontAlgn="b"/>
                      <a:r>
                        <a:rPr lang="en-US" sz="2000" b="0" i="0" u="none" strike="noStrike" dirty="0">
                          <a:effectLst/>
                          <a:latin typeface="+mn-lt"/>
                        </a:rPr>
                        <a:t>10</a:t>
                      </a:r>
                      <a:endParaRPr lang="id-ID" sz="2000" b="0" i="0" u="none" strike="noStrike" dirty="0">
                        <a:effectLst/>
                        <a:latin typeface="+mn-lt"/>
                      </a:endParaRPr>
                    </a:p>
                  </a:txBody>
                  <a:tcPr marL="0" marR="0" marT="0" marB="0" anchor="b"/>
                </a:tc>
                <a:tc>
                  <a:txBody>
                    <a:bodyPr/>
                    <a:lstStyle/>
                    <a:p>
                      <a:pPr algn="l" fontAlgn="b"/>
                      <a:r>
                        <a:rPr lang="id-ID" sz="2000" u="none" strike="noStrike" dirty="0">
                          <a:effectLst/>
                          <a:latin typeface="+mn-lt"/>
                        </a:rPr>
                        <a:t>International </a:t>
                      </a:r>
                      <a:r>
                        <a:rPr lang="id-ID" sz="2000" u="none" strike="noStrike" dirty="0" err="1">
                          <a:effectLst/>
                          <a:latin typeface="+mn-lt"/>
                        </a:rPr>
                        <a:t>Journal</a:t>
                      </a:r>
                      <a:r>
                        <a:rPr lang="id-ID" sz="2000" u="none" strike="noStrike" dirty="0">
                          <a:effectLst/>
                          <a:latin typeface="+mn-lt"/>
                        </a:rPr>
                        <a:t> of Technology</a:t>
                      </a:r>
                      <a:endParaRPr lang="id-ID"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UI</a:t>
                      </a:r>
                    </a:p>
                  </a:txBody>
                  <a:tcPr marL="0" marR="0" marT="0" marB="0" anchor="b"/>
                </a:tc>
                <a:tc>
                  <a:txBody>
                    <a:bodyPr/>
                    <a:lstStyle/>
                    <a:p>
                      <a:pPr algn="ctr" fontAlgn="b"/>
                      <a:r>
                        <a:rPr lang="id-ID" sz="2000" b="0" i="0" u="none" strike="noStrike">
                          <a:effectLst/>
                          <a:latin typeface="+mn-lt"/>
                        </a:rPr>
                        <a:t>0.123</a:t>
                      </a:r>
                    </a:p>
                  </a:txBody>
                  <a:tcPr marL="0" marR="0" marT="0" marB="0" anchor="b"/>
                </a:tc>
                <a:extLst>
                  <a:ext uri="{0D108BD9-81ED-4DB2-BD59-A6C34878D82A}">
                    <a16:rowId xmlns:a16="http://schemas.microsoft.com/office/drawing/2014/main" val="10010"/>
                  </a:ext>
                </a:extLst>
              </a:tr>
              <a:tr h="304800">
                <a:tc>
                  <a:txBody>
                    <a:bodyPr/>
                    <a:lstStyle/>
                    <a:p>
                      <a:pPr algn="ctr" fontAlgn="b"/>
                      <a:r>
                        <a:rPr lang="en-US" sz="2000" b="0" i="0" u="none" strike="noStrike" dirty="0">
                          <a:effectLst/>
                          <a:latin typeface="+mn-lt"/>
                        </a:rPr>
                        <a:t>11</a:t>
                      </a:r>
                      <a:endParaRPr lang="id-ID" sz="2000" b="0" i="0" u="none" strike="noStrike" dirty="0">
                        <a:effectLst/>
                        <a:latin typeface="+mn-lt"/>
                      </a:endParaRPr>
                    </a:p>
                  </a:txBody>
                  <a:tcPr marL="0" marR="0" marT="0" marB="0" anchor="b"/>
                </a:tc>
                <a:tc>
                  <a:txBody>
                    <a:bodyPr/>
                    <a:lstStyle/>
                    <a:p>
                      <a:pPr algn="l" fontAlgn="b"/>
                      <a:r>
                        <a:rPr lang="id-ID" sz="2000" u="none" strike="noStrike" dirty="0" err="1">
                          <a:effectLst/>
                          <a:latin typeface="+mn-lt"/>
                        </a:rPr>
                        <a:t>Biotropia</a:t>
                      </a:r>
                      <a:endParaRPr lang="id-ID"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BIOTROP</a:t>
                      </a:r>
                    </a:p>
                  </a:txBody>
                  <a:tcPr marL="0" marR="0" marT="0" marB="0" anchor="b"/>
                </a:tc>
                <a:tc>
                  <a:txBody>
                    <a:bodyPr/>
                    <a:lstStyle/>
                    <a:p>
                      <a:pPr algn="ctr" fontAlgn="b"/>
                      <a:r>
                        <a:rPr lang="id-ID" sz="2000" b="0" i="0" u="none" strike="noStrike" dirty="0">
                          <a:solidFill>
                            <a:srgbClr val="000000"/>
                          </a:solidFill>
                          <a:effectLst/>
                          <a:latin typeface="+mn-lt"/>
                        </a:rPr>
                        <a:t>0.112</a:t>
                      </a:r>
                    </a:p>
                  </a:txBody>
                  <a:tcPr marL="0" marR="0" marT="0" marB="0" anchor="b"/>
                </a:tc>
                <a:extLst>
                  <a:ext uri="{0D108BD9-81ED-4DB2-BD59-A6C34878D82A}">
                    <a16:rowId xmlns:a16="http://schemas.microsoft.com/office/drawing/2014/main" val="10011"/>
                  </a:ext>
                </a:extLst>
              </a:tr>
              <a:tr h="304800">
                <a:tc>
                  <a:txBody>
                    <a:bodyPr/>
                    <a:lstStyle/>
                    <a:p>
                      <a:pPr algn="ctr" fontAlgn="b"/>
                      <a:r>
                        <a:rPr lang="en-US" sz="2000" b="0" i="0" u="none" strike="noStrike" dirty="0">
                          <a:solidFill>
                            <a:srgbClr val="000000"/>
                          </a:solidFill>
                          <a:effectLst/>
                          <a:latin typeface="+mn-lt"/>
                        </a:rPr>
                        <a:t>12</a:t>
                      </a:r>
                    </a:p>
                  </a:txBody>
                  <a:tcPr marL="0" marR="0" marT="0" marB="0" anchor="b"/>
                </a:tc>
                <a:tc>
                  <a:txBody>
                    <a:bodyPr/>
                    <a:lstStyle/>
                    <a:p>
                      <a:pPr algn="l" fontAlgn="b"/>
                      <a:r>
                        <a:rPr lang="en-US" sz="2000" u="none" strike="noStrike" dirty="0">
                          <a:effectLst/>
                          <a:latin typeface="+mn-lt"/>
                        </a:rPr>
                        <a:t>Journal of ICT Research and Applications</a:t>
                      </a:r>
                      <a:endParaRPr lang="en-US"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a:solidFill>
                            <a:srgbClr val="000000"/>
                          </a:solidFill>
                          <a:effectLst/>
                          <a:latin typeface="+mn-lt"/>
                        </a:rPr>
                        <a:t>ITB</a:t>
                      </a:r>
                      <a:endParaRPr lang="id-ID" sz="2000" b="0" i="0" u="none" strike="noStrike" dirty="0">
                        <a:solidFill>
                          <a:srgbClr val="000000"/>
                        </a:solidFill>
                        <a:effectLst/>
                        <a:latin typeface="+mn-lt"/>
                      </a:endParaRPr>
                    </a:p>
                  </a:txBody>
                  <a:tcPr marL="0" marR="0" marT="0" marB="0" anchor="b"/>
                </a:tc>
                <a:tc>
                  <a:txBody>
                    <a:bodyPr/>
                    <a:lstStyle/>
                    <a:p>
                      <a:pPr algn="ctr" fontAlgn="b"/>
                      <a:r>
                        <a:rPr lang="id-ID" sz="2000" b="0" i="0" u="none" strike="noStrike" dirty="0">
                          <a:effectLst/>
                          <a:latin typeface="+mn-lt"/>
                        </a:rPr>
                        <a:t>0.107</a:t>
                      </a:r>
                    </a:p>
                  </a:txBody>
                  <a:tcPr marL="0" marR="0" marT="0" marB="0" anchor="b"/>
                </a:tc>
                <a:extLst>
                  <a:ext uri="{0D108BD9-81ED-4DB2-BD59-A6C34878D82A}">
                    <a16:rowId xmlns:a16="http://schemas.microsoft.com/office/drawing/2014/main" val="10012"/>
                  </a:ext>
                </a:extLst>
              </a:tr>
              <a:tr h="304800">
                <a:tc>
                  <a:txBody>
                    <a:bodyPr/>
                    <a:lstStyle/>
                    <a:p>
                      <a:pPr algn="ctr" fontAlgn="b"/>
                      <a:r>
                        <a:rPr lang="en-US" sz="2000" b="0" i="0" u="none" strike="noStrike" dirty="0">
                          <a:effectLst/>
                          <a:latin typeface="+mn-lt"/>
                        </a:rPr>
                        <a:t>13</a:t>
                      </a:r>
                    </a:p>
                  </a:txBody>
                  <a:tcPr marL="0" marR="0" marT="0" marB="0" anchor="b"/>
                </a:tc>
                <a:tc>
                  <a:txBody>
                    <a:bodyPr/>
                    <a:lstStyle/>
                    <a:p>
                      <a:pPr algn="l" fontAlgn="b"/>
                      <a:r>
                        <a:rPr lang="en-US" sz="2000" u="none" strike="noStrike" dirty="0" err="1">
                          <a:effectLst/>
                          <a:latin typeface="+mn-lt"/>
                        </a:rPr>
                        <a:t>Gadjah</a:t>
                      </a:r>
                      <a:r>
                        <a:rPr lang="en-US" sz="2000" u="none" strike="noStrike" dirty="0">
                          <a:effectLst/>
                          <a:latin typeface="+mn-lt"/>
                        </a:rPr>
                        <a:t> </a:t>
                      </a:r>
                      <a:r>
                        <a:rPr lang="en-US" sz="2000" u="none" strike="noStrike" dirty="0" err="1">
                          <a:effectLst/>
                          <a:latin typeface="+mn-lt"/>
                        </a:rPr>
                        <a:t>Mada</a:t>
                      </a:r>
                      <a:r>
                        <a:rPr lang="en-US" sz="2000" u="none" strike="noStrike" dirty="0">
                          <a:effectLst/>
                          <a:latin typeface="+mn-lt"/>
                        </a:rPr>
                        <a:t> International Journal of Business</a:t>
                      </a:r>
                      <a:endParaRPr lang="en-US"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UGM</a:t>
                      </a:r>
                      <a:endParaRPr lang="id-ID" sz="2000" b="0" i="0" u="none" strike="noStrike" dirty="0">
                        <a:effectLst/>
                        <a:latin typeface="+mn-lt"/>
                      </a:endParaRPr>
                    </a:p>
                  </a:txBody>
                  <a:tcPr marL="0" marR="0" marT="0" marB="0" anchor="b"/>
                </a:tc>
                <a:tc>
                  <a:txBody>
                    <a:bodyPr/>
                    <a:lstStyle/>
                    <a:p>
                      <a:pPr algn="ctr" fontAlgn="b"/>
                      <a:r>
                        <a:rPr lang="id-ID" sz="2000" b="0" i="0" u="none" strike="noStrike" dirty="0">
                          <a:solidFill>
                            <a:srgbClr val="000000"/>
                          </a:solidFill>
                          <a:effectLst/>
                          <a:latin typeface="+mn-lt"/>
                        </a:rPr>
                        <a:t>0.100</a:t>
                      </a:r>
                    </a:p>
                  </a:txBody>
                  <a:tcPr marL="0" marR="0" marT="0" marB="0" anchor="b"/>
                </a:tc>
                <a:extLst>
                  <a:ext uri="{0D108BD9-81ED-4DB2-BD59-A6C34878D82A}">
                    <a16:rowId xmlns:a16="http://schemas.microsoft.com/office/drawing/2014/main" val="10013"/>
                  </a:ext>
                </a:extLst>
              </a:tr>
              <a:tr h="304800">
                <a:tc>
                  <a:txBody>
                    <a:bodyPr/>
                    <a:lstStyle/>
                    <a:p>
                      <a:pPr algn="ctr" fontAlgn="b"/>
                      <a:r>
                        <a:rPr lang="en-US" sz="2000" b="0" i="0" u="none" strike="noStrike" dirty="0">
                          <a:effectLst/>
                          <a:latin typeface="+mn-lt"/>
                        </a:rPr>
                        <a:t>14</a:t>
                      </a:r>
                      <a:endParaRPr lang="id-ID" sz="2000" b="0" i="0" u="none" strike="noStrike" dirty="0">
                        <a:effectLst/>
                        <a:latin typeface="+mn-lt"/>
                      </a:endParaRPr>
                    </a:p>
                  </a:txBody>
                  <a:tcPr marL="0" marR="0" marT="0" marB="0" anchor="b"/>
                </a:tc>
                <a:tc>
                  <a:txBody>
                    <a:bodyPr/>
                    <a:lstStyle/>
                    <a:p>
                      <a:pPr algn="l" fontAlgn="b"/>
                      <a:r>
                        <a:rPr lang="id-ID" sz="2000" u="none" strike="noStrike">
                          <a:effectLst/>
                          <a:latin typeface="+mn-lt"/>
                        </a:rPr>
                        <a:t>Agrivita</a:t>
                      </a:r>
                      <a:endParaRPr lang="id-ID" sz="2000" b="0" i="0" u="none" strike="noStrike">
                        <a:effectLst/>
                        <a:latin typeface="+mn-lt"/>
                      </a:endParaRPr>
                    </a:p>
                  </a:txBody>
                  <a:tcPr marL="0" marR="0" marT="0" marB="0" anchor="b"/>
                </a:tc>
                <a:tc>
                  <a:txBody>
                    <a:bodyPr/>
                    <a:lstStyle/>
                    <a:p>
                      <a:pPr algn="ctr" fontAlgn="b"/>
                      <a:r>
                        <a:rPr lang="en-US" sz="2000" b="0" i="0" u="none" strike="noStrike" dirty="0">
                          <a:effectLst/>
                          <a:latin typeface="+mn-lt"/>
                        </a:rPr>
                        <a:t>UB</a:t>
                      </a:r>
                      <a:endParaRPr lang="id-ID" sz="2000" b="0" i="0" u="none" strike="noStrike" dirty="0">
                        <a:effectLst/>
                        <a:latin typeface="+mn-lt"/>
                      </a:endParaRPr>
                    </a:p>
                  </a:txBody>
                  <a:tcPr marL="0" marR="0" marT="0" marB="0" anchor="b"/>
                </a:tc>
                <a:tc>
                  <a:txBody>
                    <a:bodyPr/>
                    <a:lstStyle/>
                    <a:p>
                      <a:pPr algn="ctr" fontAlgn="b"/>
                      <a:r>
                        <a:rPr lang="en-US" sz="2000" b="0" i="0" u="none" strike="noStrike" dirty="0">
                          <a:effectLst/>
                          <a:latin typeface="+mn-lt"/>
                        </a:rPr>
                        <a:t>-</a:t>
                      </a:r>
                      <a:endParaRPr lang="id-ID" sz="2000" b="0" i="0" u="none" strike="noStrike" dirty="0">
                        <a:effectLst/>
                        <a:latin typeface="+mn-lt"/>
                      </a:endParaRPr>
                    </a:p>
                  </a:txBody>
                  <a:tcPr marL="0" marR="0" marT="0" marB="0" anchor="b"/>
                </a:tc>
                <a:extLst>
                  <a:ext uri="{0D108BD9-81ED-4DB2-BD59-A6C34878D82A}">
                    <a16:rowId xmlns:a16="http://schemas.microsoft.com/office/drawing/2014/main" val="10014"/>
                  </a:ext>
                </a:extLst>
              </a:tr>
              <a:tr h="304800">
                <a:tc>
                  <a:txBody>
                    <a:bodyPr/>
                    <a:lstStyle/>
                    <a:p>
                      <a:pPr algn="ctr" fontAlgn="b"/>
                      <a:r>
                        <a:rPr lang="en-US" sz="2000" b="0" i="0" u="none" strike="noStrike" dirty="0">
                          <a:effectLst/>
                          <a:latin typeface="+mn-lt"/>
                        </a:rPr>
                        <a:t>15</a:t>
                      </a:r>
                    </a:p>
                  </a:txBody>
                  <a:tcPr marL="0" marR="0" marT="0" marB="0" anchor="b"/>
                </a:tc>
                <a:tc>
                  <a:txBody>
                    <a:bodyPr/>
                    <a:lstStyle/>
                    <a:p>
                      <a:pPr algn="l" fontAlgn="b"/>
                      <a:r>
                        <a:rPr lang="en-US" sz="2000" u="none" strike="noStrike" dirty="0">
                          <a:effectLst/>
                          <a:latin typeface="+mn-lt"/>
                        </a:rPr>
                        <a:t>ITB Journal of Engineering Science</a:t>
                      </a:r>
                      <a:endParaRPr lang="en-US" sz="2000" b="0" i="0" u="none" strike="noStrike" dirty="0">
                        <a:effectLst/>
                        <a:latin typeface="+mn-lt"/>
                      </a:endParaRPr>
                    </a:p>
                  </a:txBody>
                  <a:tcPr marL="0" marR="0" marT="0" marB="0" anchor="b"/>
                </a:tc>
                <a:tc>
                  <a:txBody>
                    <a:bodyPr/>
                    <a:lstStyle/>
                    <a:p>
                      <a:pPr algn="ctr" fontAlgn="b"/>
                      <a:r>
                        <a:rPr lang="en-US" sz="2000" b="0" i="0" u="none" strike="noStrike" dirty="0">
                          <a:solidFill>
                            <a:srgbClr val="000000"/>
                          </a:solidFill>
                          <a:effectLst/>
                          <a:latin typeface="+mn-lt"/>
                        </a:rPr>
                        <a:t>ITB</a:t>
                      </a:r>
                      <a:endParaRPr lang="id-ID"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a:solidFill>
                            <a:srgbClr val="000000"/>
                          </a:solidFill>
                          <a:effectLst/>
                          <a:latin typeface="+mn-lt"/>
                        </a:rPr>
                        <a:t>-</a:t>
                      </a:r>
                      <a:endParaRPr lang="id-ID" sz="2000" b="0" i="0" u="none" strike="noStrike" dirty="0">
                        <a:solidFill>
                          <a:srgbClr val="000000"/>
                        </a:solidFill>
                        <a:effectLst/>
                        <a:latin typeface="+mn-lt"/>
                      </a:endParaRPr>
                    </a:p>
                  </a:txBody>
                  <a:tcPr marL="0" marR="0" marT="0" marB="0" anchor="b"/>
                </a:tc>
                <a:extLst>
                  <a:ext uri="{0D108BD9-81ED-4DB2-BD59-A6C34878D82A}">
                    <a16:rowId xmlns:a16="http://schemas.microsoft.com/office/drawing/2014/main" val="10015"/>
                  </a:ext>
                </a:extLst>
              </a:tr>
              <a:tr h="304800">
                <a:tc>
                  <a:txBody>
                    <a:bodyPr/>
                    <a:lstStyle/>
                    <a:p>
                      <a:pPr algn="ctr" fontAlgn="b"/>
                      <a:r>
                        <a:rPr lang="en-US" sz="2000" b="0" i="0" u="none" strike="noStrike" dirty="0">
                          <a:solidFill>
                            <a:srgbClr val="000000"/>
                          </a:solidFill>
                          <a:effectLst/>
                          <a:latin typeface="+mn-lt"/>
                        </a:rPr>
                        <a:t>16</a:t>
                      </a:r>
                    </a:p>
                  </a:txBody>
                  <a:tcPr marL="0" marR="0" marT="0" marB="0" anchor="b"/>
                </a:tc>
                <a:tc>
                  <a:txBody>
                    <a:bodyPr/>
                    <a:lstStyle/>
                    <a:p>
                      <a:pPr algn="l" fontAlgn="b"/>
                      <a:r>
                        <a:rPr lang="en-US" sz="2000" u="none" strike="noStrike" dirty="0">
                          <a:effectLst/>
                          <a:latin typeface="+mn-lt"/>
                        </a:rPr>
                        <a:t>Journal of Mathematical and Fundamental Sciences</a:t>
                      </a:r>
                      <a:endParaRPr lang="en-US"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a:solidFill>
                            <a:srgbClr val="000000"/>
                          </a:solidFill>
                          <a:effectLst/>
                          <a:latin typeface="+mn-lt"/>
                        </a:rPr>
                        <a:t>ITB</a:t>
                      </a:r>
                      <a:endParaRPr lang="id-ID"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a:effectLst/>
                          <a:latin typeface="+mn-lt"/>
                        </a:rPr>
                        <a:t>-</a:t>
                      </a:r>
                      <a:endParaRPr lang="id-ID" sz="2000" b="0" i="0" u="none" strike="noStrike" dirty="0">
                        <a:effectLst/>
                        <a:latin typeface="+mn-lt"/>
                      </a:endParaRPr>
                    </a:p>
                  </a:txBody>
                  <a:tcPr marL="0" marR="0" marT="0" marB="0" anchor="b"/>
                </a:tc>
                <a:extLst>
                  <a:ext uri="{0D108BD9-81ED-4DB2-BD59-A6C34878D82A}">
                    <a16:rowId xmlns:a16="http://schemas.microsoft.com/office/drawing/2014/main" val="10016"/>
                  </a:ext>
                </a:extLst>
              </a:tr>
            </a:tbl>
          </a:graphicData>
        </a:graphic>
      </p:graphicFrame>
      <p:sp>
        <p:nvSpPr>
          <p:cNvPr id="2" name="Title 1"/>
          <p:cNvSpPr>
            <a:spLocks noGrp="1"/>
          </p:cNvSpPr>
          <p:nvPr>
            <p:ph type="title"/>
          </p:nvPr>
        </p:nvSpPr>
        <p:spPr/>
        <p:txBody>
          <a:bodyPr/>
          <a:lstStyle/>
          <a:p>
            <a:r>
              <a:rPr lang="en-US" dirty="0" err="1"/>
              <a:t>Jurnal</a:t>
            </a:r>
            <a:r>
              <a:rPr lang="en-US" dirty="0"/>
              <a:t> Indonesia </a:t>
            </a:r>
            <a:r>
              <a:rPr lang="en-US" dirty="0" err="1"/>
              <a:t>Terindeks</a:t>
            </a:r>
            <a:r>
              <a:rPr lang="en-US" dirty="0"/>
              <a:t> Scopus</a:t>
            </a:r>
            <a:endParaRPr lang="id-ID" dirty="0"/>
          </a:p>
        </p:txBody>
      </p:sp>
      <p:sp>
        <p:nvSpPr>
          <p:cNvPr id="3" name="Slide Number Placeholder 2">
            <a:extLst>
              <a:ext uri="{FF2B5EF4-FFF2-40B4-BE49-F238E27FC236}">
                <a16:creationId xmlns:a16="http://schemas.microsoft.com/office/drawing/2014/main" id="{702C6338-9204-4F72-972E-C7064DB7C67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195</a:t>
            </a:fld>
            <a:endParaRPr lang="en-US">
              <a:solidFill>
                <a:prstClr val="black">
                  <a:tint val="75000"/>
                </a:prstClr>
              </a:solidFill>
            </a:endParaRPr>
          </a:p>
        </p:txBody>
      </p:sp>
    </p:spTree>
    <p:extLst>
      <p:ext uri="{BB962C8B-B14F-4D97-AF65-F5344CB8AC3E}">
        <p14:creationId xmlns:p14="http://schemas.microsoft.com/office/powerpoint/2010/main" val="25488064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normAutofit/>
          </a:bodyPr>
          <a:lstStyle/>
          <a:p>
            <a:r>
              <a:rPr lang="en-US" dirty="0" err="1"/>
              <a:t>Jurnal</a:t>
            </a:r>
            <a:r>
              <a:rPr lang="en-US" dirty="0"/>
              <a:t> Indonesia </a:t>
            </a:r>
            <a:r>
              <a:rPr lang="en-US" dirty="0" err="1"/>
              <a:t>Terakreditasi</a:t>
            </a:r>
            <a:r>
              <a:rPr lang="en-US" dirty="0"/>
              <a:t> </a:t>
            </a:r>
            <a:r>
              <a:rPr lang="en-US" dirty="0" err="1"/>
              <a:t>Dikti</a:t>
            </a:r>
            <a:endParaRPr lang="id-ID" dirty="0"/>
          </a:p>
        </p:txBody>
      </p:sp>
      <p:pic>
        <p:nvPicPr>
          <p:cNvPr id="5" name="Picture 4">
            <a:hlinkClick r:id="rId2" action="ppaction://hlinkfile"/>
          </p:cNvPr>
          <p:cNvPicPr>
            <a:picLocks noChangeAspect="1"/>
          </p:cNvPicPr>
          <p:nvPr/>
        </p:nvPicPr>
        <p:blipFill rotWithShape="1">
          <a:blip r:embed="rId3"/>
          <a:srcRect l="29166" t="17753" r="26250" b="25556"/>
          <a:stretch/>
        </p:blipFill>
        <p:spPr>
          <a:xfrm>
            <a:off x="381000" y="762000"/>
            <a:ext cx="8179677" cy="5850646"/>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D1FF1745-C9CC-4CFD-A2FF-84F9EB12FC3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196</a:t>
            </a:fld>
            <a:endParaRPr lang="en-US">
              <a:solidFill>
                <a:prstClr val="black">
                  <a:tint val="75000"/>
                </a:prstClr>
              </a:solidFill>
            </a:endParaRPr>
          </a:p>
        </p:txBody>
      </p:sp>
    </p:spTree>
    <p:extLst>
      <p:ext uri="{BB962C8B-B14F-4D97-AF65-F5344CB8AC3E}">
        <p14:creationId xmlns:p14="http://schemas.microsoft.com/office/powerpoint/2010/main" val="502913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sz="3200" dirty="0" err="1"/>
              <a:t>Budaya</a:t>
            </a:r>
            <a:r>
              <a:rPr lang="en-US" sz="3200" dirty="0"/>
              <a:t> Indonesia </a:t>
            </a:r>
            <a:r>
              <a:rPr lang="en-US" sz="3200" dirty="0" err="1"/>
              <a:t>adalah</a:t>
            </a:r>
            <a:r>
              <a:rPr lang="en-US" sz="3200" dirty="0"/>
              <a:t> </a:t>
            </a:r>
            <a:r>
              <a:rPr lang="en-US" sz="3200" dirty="0" err="1">
                <a:solidFill>
                  <a:srgbClr val="C00000"/>
                </a:solidFill>
              </a:rPr>
              <a:t>lisan</a:t>
            </a:r>
            <a:r>
              <a:rPr lang="en-US" sz="3200" dirty="0">
                <a:solidFill>
                  <a:srgbClr val="C00000"/>
                </a:solidFill>
              </a:rPr>
              <a:t> </a:t>
            </a:r>
            <a:r>
              <a:rPr lang="en-US" sz="3200" dirty="0" err="1"/>
              <a:t>dan</a:t>
            </a:r>
            <a:r>
              <a:rPr lang="en-US" sz="3200" dirty="0"/>
              <a:t> </a:t>
            </a:r>
            <a:r>
              <a:rPr lang="en-US" sz="3200" dirty="0" err="1"/>
              <a:t>bukan</a:t>
            </a:r>
            <a:r>
              <a:rPr lang="en-US" sz="3200" dirty="0"/>
              <a:t> </a:t>
            </a:r>
            <a:r>
              <a:rPr lang="en-US" sz="3200" dirty="0" err="1"/>
              <a:t>tulisan</a:t>
            </a:r>
            <a:endParaRPr lang="en-US" sz="3200" dirty="0"/>
          </a:p>
          <a:p>
            <a:r>
              <a:rPr lang="en-US" sz="3200" dirty="0" err="1"/>
              <a:t>Budaya</a:t>
            </a:r>
            <a:r>
              <a:rPr lang="en-US" sz="3200" dirty="0"/>
              <a:t> </a:t>
            </a:r>
            <a:r>
              <a:rPr lang="en-US" sz="3200" dirty="0" err="1"/>
              <a:t>akademik</a:t>
            </a:r>
            <a:r>
              <a:rPr lang="en-US" sz="3200" dirty="0"/>
              <a:t> di Indonesia </a:t>
            </a:r>
            <a:r>
              <a:rPr lang="en-US" sz="3200" dirty="0" err="1"/>
              <a:t>baru</a:t>
            </a:r>
            <a:r>
              <a:rPr lang="en-US" sz="3200" dirty="0"/>
              <a:t> </a:t>
            </a:r>
            <a:r>
              <a:rPr lang="en-US" sz="3200" dirty="0" err="1"/>
              <a:t>mulai</a:t>
            </a:r>
            <a:r>
              <a:rPr lang="en-US" sz="3200" dirty="0"/>
              <a:t> </a:t>
            </a:r>
            <a:r>
              <a:rPr lang="en-US" sz="3200" dirty="0" err="1"/>
              <a:t>untuk</a:t>
            </a:r>
            <a:r>
              <a:rPr lang="en-US" sz="3200" dirty="0"/>
              <a:t> </a:t>
            </a:r>
            <a:r>
              <a:rPr lang="en-US" sz="3200" dirty="0" err="1"/>
              <a:t>mengajar</a:t>
            </a:r>
            <a:r>
              <a:rPr lang="en-US" sz="3200" dirty="0"/>
              <a:t>, </a:t>
            </a:r>
            <a:r>
              <a:rPr lang="en-US" sz="3200" dirty="0" err="1"/>
              <a:t>dan</a:t>
            </a:r>
            <a:r>
              <a:rPr lang="en-US" sz="3200" dirty="0"/>
              <a:t> </a:t>
            </a:r>
            <a:r>
              <a:rPr lang="en-US" sz="3200" dirty="0" err="1">
                <a:solidFill>
                  <a:srgbClr val="C00000"/>
                </a:solidFill>
              </a:rPr>
              <a:t>bukan</a:t>
            </a:r>
            <a:r>
              <a:rPr lang="en-US" sz="3200" dirty="0">
                <a:solidFill>
                  <a:srgbClr val="C00000"/>
                </a:solidFill>
              </a:rPr>
              <a:t> </a:t>
            </a:r>
            <a:r>
              <a:rPr lang="en-US" sz="3200" dirty="0" err="1">
                <a:solidFill>
                  <a:srgbClr val="C00000"/>
                </a:solidFill>
              </a:rPr>
              <a:t>untuk</a:t>
            </a:r>
            <a:r>
              <a:rPr lang="en-US" sz="3200" dirty="0">
                <a:solidFill>
                  <a:srgbClr val="C00000"/>
                </a:solidFill>
              </a:rPr>
              <a:t> </a:t>
            </a:r>
            <a:r>
              <a:rPr lang="en-US" sz="3200" dirty="0" err="1">
                <a:solidFill>
                  <a:srgbClr val="C00000"/>
                </a:solidFill>
              </a:rPr>
              <a:t>meneliti</a:t>
            </a:r>
            <a:endParaRPr lang="en-US" sz="3200" dirty="0">
              <a:solidFill>
                <a:srgbClr val="C00000"/>
              </a:solidFill>
            </a:endParaRPr>
          </a:p>
          <a:p>
            <a:r>
              <a:rPr lang="en-US" sz="3200" dirty="0" err="1">
                <a:solidFill>
                  <a:srgbClr val="C00000"/>
                </a:solidFill>
              </a:rPr>
              <a:t>Rendahnya</a:t>
            </a:r>
            <a:r>
              <a:rPr lang="en-US" sz="3200" dirty="0">
                <a:solidFill>
                  <a:srgbClr val="C00000"/>
                </a:solidFill>
              </a:rPr>
              <a:t> </a:t>
            </a:r>
            <a:r>
              <a:rPr lang="en-US" sz="3200" dirty="0" err="1">
                <a:solidFill>
                  <a:srgbClr val="C00000"/>
                </a:solidFill>
              </a:rPr>
              <a:t>minat</a:t>
            </a:r>
            <a:r>
              <a:rPr lang="en-US" sz="3200" dirty="0">
                <a:solidFill>
                  <a:srgbClr val="C00000"/>
                </a:solidFill>
              </a:rPr>
              <a:t> </a:t>
            </a:r>
            <a:r>
              <a:rPr lang="en-US" sz="3200" dirty="0" err="1">
                <a:solidFill>
                  <a:srgbClr val="C00000"/>
                </a:solidFill>
              </a:rPr>
              <a:t>penelitian</a:t>
            </a:r>
            <a:r>
              <a:rPr lang="en-US" sz="3200" dirty="0">
                <a:solidFill>
                  <a:srgbClr val="C00000"/>
                </a:solidFill>
              </a:rPr>
              <a:t> </a:t>
            </a:r>
            <a:r>
              <a:rPr lang="en-US" sz="3200" dirty="0" err="1"/>
              <a:t>dan</a:t>
            </a:r>
            <a:r>
              <a:rPr lang="en-US" sz="3200" dirty="0"/>
              <a:t> </a:t>
            </a:r>
            <a:r>
              <a:rPr lang="en-US" sz="3200" dirty="0" err="1"/>
              <a:t>mempublikasikan</a:t>
            </a:r>
            <a:r>
              <a:rPr lang="en-US" sz="3200" dirty="0"/>
              <a:t> </a:t>
            </a:r>
            <a:r>
              <a:rPr lang="en-US" sz="3200" dirty="0" err="1"/>
              <a:t>hasil</a:t>
            </a:r>
            <a:r>
              <a:rPr lang="en-US" sz="3200" dirty="0"/>
              <a:t> </a:t>
            </a:r>
            <a:r>
              <a:rPr lang="en-US" sz="3200" dirty="0" err="1"/>
              <a:t>penelitian</a:t>
            </a:r>
            <a:endParaRPr lang="en-US" sz="3200" dirty="0"/>
          </a:p>
          <a:p>
            <a:r>
              <a:rPr lang="en-US" sz="3200" dirty="0" err="1">
                <a:solidFill>
                  <a:srgbClr val="C00000"/>
                </a:solidFill>
              </a:rPr>
              <a:t>Kurangnya</a:t>
            </a:r>
            <a:r>
              <a:rPr lang="en-US" sz="3200" dirty="0">
                <a:solidFill>
                  <a:srgbClr val="C00000"/>
                </a:solidFill>
              </a:rPr>
              <a:t> </a:t>
            </a:r>
            <a:r>
              <a:rPr lang="en-US" sz="3200" dirty="0" err="1">
                <a:solidFill>
                  <a:srgbClr val="C00000"/>
                </a:solidFill>
              </a:rPr>
              <a:t>penghargaan</a:t>
            </a:r>
            <a:r>
              <a:rPr lang="en-US" sz="3200" dirty="0">
                <a:solidFill>
                  <a:srgbClr val="C00000"/>
                </a:solidFill>
              </a:rPr>
              <a:t> </a:t>
            </a:r>
            <a:r>
              <a:rPr lang="en-US" sz="3200" dirty="0" err="1"/>
              <a:t>dan</a:t>
            </a:r>
            <a:r>
              <a:rPr lang="en-US" sz="3200" dirty="0"/>
              <a:t> </a:t>
            </a:r>
            <a:r>
              <a:rPr lang="en-US" sz="3200" dirty="0" err="1"/>
              <a:t>insentif</a:t>
            </a:r>
            <a:r>
              <a:rPr lang="en-US" sz="3200" dirty="0"/>
              <a:t> </a:t>
            </a:r>
            <a:r>
              <a:rPr lang="en-US" sz="3200" dirty="0" err="1"/>
              <a:t>dari</a:t>
            </a:r>
            <a:r>
              <a:rPr lang="en-US" sz="3200" dirty="0"/>
              <a:t> </a:t>
            </a:r>
            <a:r>
              <a:rPr lang="en-US" sz="3200" dirty="0" err="1"/>
              <a:t>universitas</a:t>
            </a:r>
            <a:endParaRPr lang="en-US" sz="3200" dirty="0"/>
          </a:p>
          <a:p>
            <a:r>
              <a:rPr lang="en-US" sz="3200" dirty="0" err="1">
                <a:solidFill>
                  <a:srgbClr val="C00000"/>
                </a:solidFill>
              </a:rPr>
              <a:t>Kurang</a:t>
            </a:r>
            <a:r>
              <a:rPr lang="en-US" sz="3200" dirty="0">
                <a:solidFill>
                  <a:srgbClr val="C00000"/>
                </a:solidFill>
              </a:rPr>
              <a:t> </a:t>
            </a:r>
            <a:r>
              <a:rPr lang="en-US" sz="3200" dirty="0" err="1">
                <a:solidFill>
                  <a:srgbClr val="C00000"/>
                </a:solidFill>
              </a:rPr>
              <a:t>mengerti</a:t>
            </a:r>
            <a:r>
              <a:rPr lang="en-US" sz="3200" dirty="0">
                <a:solidFill>
                  <a:srgbClr val="C00000"/>
                </a:solidFill>
              </a:rPr>
              <a:t> </a:t>
            </a:r>
            <a:r>
              <a:rPr lang="en-US" sz="3200" dirty="0" err="1">
                <a:solidFill>
                  <a:srgbClr val="C00000"/>
                </a:solidFill>
              </a:rPr>
              <a:t>bagaimana</a:t>
            </a:r>
            <a:r>
              <a:rPr lang="en-US" sz="3200" dirty="0">
                <a:solidFill>
                  <a:srgbClr val="C00000"/>
                </a:solidFill>
              </a:rPr>
              <a:t> </a:t>
            </a:r>
            <a:r>
              <a:rPr lang="en-US" sz="3200" dirty="0" err="1">
                <a:solidFill>
                  <a:srgbClr val="C00000"/>
                </a:solidFill>
              </a:rPr>
              <a:t>cara</a:t>
            </a:r>
            <a:r>
              <a:rPr lang="en-US" sz="3200" dirty="0">
                <a:solidFill>
                  <a:srgbClr val="C00000"/>
                </a:solidFill>
              </a:rPr>
              <a:t> </a:t>
            </a:r>
            <a:r>
              <a:rPr lang="en-US" sz="3200" dirty="0" err="1">
                <a:solidFill>
                  <a:srgbClr val="C00000"/>
                </a:solidFill>
              </a:rPr>
              <a:t>menulis</a:t>
            </a:r>
            <a:r>
              <a:rPr lang="en-US" sz="3200" dirty="0">
                <a:solidFill>
                  <a:srgbClr val="C00000"/>
                </a:solidFill>
              </a:rPr>
              <a:t> paper </a:t>
            </a:r>
            <a:r>
              <a:rPr lang="en-US" sz="3200" dirty="0" err="1"/>
              <a:t>untuk</a:t>
            </a:r>
            <a:r>
              <a:rPr lang="en-US" sz="3200" dirty="0"/>
              <a:t> </a:t>
            </a:r>
            <a:r>
              <a:rPr lang="en-US" sz="3200" dirty="0" err="1"/>
              <a:t>jurnal</a:t>
            </a:r>
            <a:r>
              <a:rPr lang="en-US" sz="3200" dirty="0"/>
              <a:t> </a:t>
            </a:r>
            <a:r>
              <a:rPr lang="en-US" sz="3200" dirty="0" err="1"/>
              <a:t>dan</a:t>
            </a:r>
            <a:r>
              <a:rPr lang="en-US" sz="3200" dirty="0"/>
              <a:t> </a:t>
            </a:r>
            <a:r>
              <a:rPr lang="en-US" sz="3200" dirty="0" err="1"/>
              <a:t>prosedur</a:t>
            </a:r>
            <a:r>
              <a:rPr lang="en-US" sz="3200" dirty="0"/>
              <a:t> </a:t>
            </a:r>
            <a:r>
              <a:rPr lang="en-US" sz="3200" dirty="0" err="1"/>
              <a:t>pengirimannya</a:t>
            </a:r>
            <a:endParaRPr lang="en-US" sz="3200" dirty="0"/>
          </a:p>
          <a:p>
            <a:r>
              <a:rPr lang="en-US" sz="3200" dirty="0" err="1"/>
              <a:t>Tidak</a:t>
            </a:r>
            <a:r>
              <a:rPr lang="en-US" sz="3200" dirty="0"/>
              <a:t> </a:t>
            </a:r>
            <a:r>
              <a:rPr lang="en-US" sz="3200" dirty="0" err="1"/>
              <a:t>memahami</a:t>
            </a:r>
            <a:r>
              <a:rPr lang="en-US" sz="3200" dirty="0"/>
              <a:t> </a:t>
            </a:r>
            <a:r>
              <a:rPr lang="en-US" sz="3200" dirty="0" err="1">
                <a:solidFill>
                  <a:srgbClr val="C00000"/>
                </a:solidFill>
              </a:rPr>
              <a:t>metodologi</a:t>
            </a:r>
            <a:r>
              <a:rPr lang="en-US" sz="3200" dirty="0">
                <a:solidFill>
                  <a:srgbClr val="C00000"/>
                </a:solidFill>
              </a:rPr>
              <a:t> </a:t>
            </a:r>
            <a:r>
              <a:rPr lang="en-US" sz="3200" dirty="0" err="1">
                <a:solidFill>
                  <a:srgbClr val="C00000"/>
                </a:solidFill>
              </a:rPr>
              <a:t>penelitian</a:t>
            </a:r>
            <a:r>
              <a:rPr lang="en-US" sz="3200" dirty="0">
                <a:solidFill>
                  <a:srgbClr val="C00000"/>
                </a:solidFill>
              </a:rPr>
              <a:t> </a:t>
            </a:r>
            <a:r>
              <a:rPr lang="en-US" sz="3200" dirty="0" err="1">
                <a:solidFill>
                  <a:srgbClr val="C00000"/>
                </a:solidFill>
              </a:rPr>
              <a:t>dengan</a:t>
            </a:r>
            <a:r>
              <a:rPr lang="en-US" sz="3200" dirty="0">
                <a:solidFill>
                  <a:srgbClr val="C00000"/>
                </a:solidFill>
              </a:rPr>
              <a:t> </a:t>
            </a:r>
            <a:r>
              <a:rPr lang="en-US" sz="3200" dirty="0" err="1">
                <a:solidFill>
                  <a:srgbClr val="C00000"/>
                </a:solidFill>
              </a:rPr>
              <a:t>baik</a:t>
            </a:r>
            <a:endParaRPr lang="en-US" sz="3200" dirty="0">
              <a:solidFill>
                <a:srgbClr val="C00000"/>
              </a:solidFill>
            </a:endParaRPr>
          </a:p>
          <a:p>
            <a:endParaRPr lang="en-US" sz="3200" dirty="0"/>
          </a:p>
        </p:txBody>
      </p:sp>
      <p:sp>
        <p:nvSpPr>
          <p:cNvPr id="2" name="Title 1"/>
          <p:cNvSpPr>
            <a:spLocks noGrp="1"/>
          </p:cNvSpPr>
          <p:nvPr>
            <p:ph type="title"/>
          </p:nvPr>
        </p:nvSpPr>
        <p:spPr/>
        <p:txBody>
          <a:bodyPr>
            <a:normAutofit/>
          </a:bodyPr>
          <a:lstStyle/>
          <a:p>
            <a:r>
              <a:rPr lang="en-US" dirty="0" err="1"/>
              <a:t>Mengapa</a:t>
            </a:r>
            <a:r>
              <a:rPr lang="en-US" dirty="0"/>
              <a:t> Indonesia </a:t>
            </a:r>
            <a:r>
              <a:rPr lang="en-US" dirty="0" err="1"/>
              <a:t>Sedikit</a:t>
            </a:r>
            <a:r>
              <a:rPr lang="en-US" dirty="0"/>
              <a:t> </a:t>
            </a:r>
            <a:r>
              <a:rPr lang="en-US" dirty="0" err="1"/>
              <a:t>Publikasi</a:t>
            </a:r>
            <a:r>
              <a:rPr lang="en-US" dirty="0"/>
              <a:t>?</a:t>
            </a:r>
          </a:p>
        </p:txBody>
      </p:sp>
      <p:sp>
        <p:nvSpPr>
          <p:cNvPr id="5" name="Slide Number Placeholder 4">
            <a:extLst>
              <a:ext uri="{FF2B5EF4-FFF2-40B4-BE49-F238E27FC236}">
                <a16:creationId xmlns:a16="http://schemas.microsoft.com/office/drawing/2014/main" id="{8697DBED-5BAE-4D7D-B962-0CBE05BBE8B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197</a:t>
            </a:fld>
            <a:endParaRPr lang="en-US">
              <a:solidFill>
                <a:prstClr val="black">
                  <a:tint val="75000"/>
                </a:prstClr>
              </a:solidFill>
            </a:endParaRPr>
          </a:p>
        </p:txBody>
      </p:sp>
    </p:spTree>
    <p:extLst>
      <p:ext uri="{BB962C8B-B14F-4D97-AF65-F5344CB8AC3E}">
        <p14:creationId xmlns:p14="http://schemas.microsoft.com/office/powerpoint/2010/main" val="152692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normAutofit/>
          </a:bodyPr>
          <a:lstStyle/>
          <a:p>
            <a:r>
              <a:rPr lang="en-US" dirty="0" err="1"/>
              <a:t>Insentif</a:t>
            </a:r>
            <a:r>
              <a:rPr lang="en-US" dirty="0"/>
              <a:t> </a:t>
            </a:r>
            <a:r>
              <a:rPr lang="en-US" dirty="0" err="1"/>
              <a:t>Publikasi</a:t>
            </a:r>
            <a:r>
              <a:rPr lang="en-US" dirty="0"/>
              <a:t> </a:t>
            </a:r>
            <a:r>
              <a:rPr lang="en-US" dirty="0" err="1"/>
              <a:t>Internasional</a:t>
            </a:r>
            <a:r>
              <a:rPr lang="en-US" dirty="0"/>
              <a:t> (ITB)</a:t>
            </a:r>
            <a:endParaRPr lang="id-ID" dirty="0"/>
          </a:p>
        </p:txBody>
      </p:sp>
      <p:pic>
        <p:nvPicPr>
          <p:cNvPr id="5" name="Picture 4"/>
          <p:cNvPicPr>
            <a:picLocks noChangeAspect="1"/>
          </p:cNvPicPr>
          <p:nvPr/>
        </p:nvPicPr>
        <p:blipFill rotWithShape="1">
          <a:blip r:embed="rId2"/>
          <a:srcRect l="25833" t="30286" r="11250" b="9999"/>
          <a:stretch/>
        </p:blipFill>
        <p:spPr>
          <a:xfrm>
            <a:off x="0" y="1352549"/>
            <a:ext cx="9198175" cy="4910659"/>
          </a:xfrm>
          <a:prstGeom prst="rect">
            <a:avLst/>
          </a:prstGeom>
        </p:spPr>
      </p:pic>
      <p:sp>
        <p:nvSpPr>
          <p:cNvPr id="4" name="Slide Number Placeholder 3">
            <a:extLst>
              <a:ext uri="{FF2B5EF4-FFF2-40B4-BE49-F238E27FC236}">
                <a16:creationId xmlns:a16="http://schemas.microsoft.com/office/drawing/2014/main" id="{EA0830BB-3AF9-4541-A430-4A50899CFF3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198</a:t>
            </a:fld>
            <a:endParaRPr lang="en-US">
              <a:solidFill>
                <a:prstClr val="black">
                  <a:tint val="75000"/>
                </a:prstClr>
              </a:solidFill>
            </a:endParaRPr>
          </a:p>
        </p:txBody>
      </p:sp>
    </p:spTree>
    <p:extLst>
      <p:ext uri="{BB962C8B-B14F-4D97-AF65-F5344CB8AC3E}">
        <p14:creationId xmlns:p14="http://schemas.microsoft.com/office/powerpoint/2010/main" val="15645699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139112" cy="2095501"/>
          </a:xfrm>
        </p:spPr>
        <p:txBody>
          <a:bodyPr>
            <a:normAutofit/>
          </a:bodyPr>
          <a:lstStyle/>
          <a:p>
            <a:r>
              <a:rPr lang="en-US" sz="4000" dirty="0"/>
              <a:t>4.2 </a:t>
            </a:r>
            <a:r>
              <a:rPr lang="en-US" sz="4000" dirty="0" err="1"/>
              <a:t>Sitasi</a:t>
            </a:r>
            <a:r>
              <a:rPr lang="en-US" sz="4000" dirty="0"/>
              <a:t> dan Penulisan </a:t>
            </a:r>
            <a:r>
              <a:rPr lang="en-US" sz="4000" dirty="0" err="1"/>
              <a:t>Referensi</a:t>
            </a:r>
            <a:endParaRPr lang="en-US" sz="40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320E3013-C6F4-4401-9D5F-AD0B6B61523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199</a:t>
            </a:fld>
            <a:endParaRPr lang="en-US">
              <a:solidFill>
                <a:prstClr val="black">
                  <a:tint val="75000"/>
                </a:prstClr>
              </a:solidFill>
            </a:endParaRPr>
          </a:p>
        </p:txBody>
      </p:sp>
    </p:spTree>
    <p:extLst>
      <p:ext uri="{BB962C8B-B14F-4D97-AF65-F5344CB8AC3E}">
        <p14:creationId xmlns:p14="http://schemas.microsoft.com/office/powerpoint/2010/main" val="622441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Romi Satria Wahono</a:t>
            </a:r>
          </a:p>
        </p:txBody>
      </p:sp>
      <p:pic>
        <p:nvPicPr>
          <p:cNvPr id="4" name="Picture 3"/>
          <p:cNvPicPr>
            <a:picLocks noChangeAspect="1" noChangeArrowheads="1"/>
          </p:cNvPicPr>
          <p:nvPr/>
        </p:nvPicPr>
        <p:blipFill>
          <a:blip r:embed="rId3" cstate="print">
            <a:lum bright="30000"/>
          </a:blip>
          <a:srcRect l="4478" t="3448" r="8186" b="6897"/>
          <a:stretch>
            <a:fillRect/>
          </a:stretch>
        </p:blipFill>
        <p:spPr bwMode="auto">
          <a:xfrm>
            <a:off x="6604543" y="61532"/>
            <a:ext cx="2525602" cy="3367468"/>
          </a:xfrm>
          <a:prstGeom prst="rect">
            <a:avLst/>
          </a:prstGeom>
          <a:noFill/>
          <a:ln w="9525">
            <a:noFill/>
            <a:miter lim="800000"/>
            <a:headEnd/>
            <a:tailEnd/>
          </a:ln>
        </p:spPr>
      </p:pic>
      <p:sp>
        <p:nvSpPr>
          <p:cNvPr id="3" name="Content Placeholder 2"/>
          <p:cNvSpPr>
            <a:spLocks noGrp="1"/>
          </p:cNvSpPr>
          <p:nvPr>
            <p:ph idx="1"/>
          </p:nvPr>
        </p:nvSpPr>
        <p:spPr>
          <a:xfrm>
            <a:off x="457200" y="929067"/>
            <a:ext cx="8382000" cy="5867401"/>
          </a:xfrm>
        </p:spPr>
        <p:txBody>
          <a:bodyPr>
            <a:normAutofit fontScale="85000" lnSpcReduction="10000"/>
          </a:bodyPr>
          <a:lstStyle/>
          <a:p>
            <a:r>
              <a:rPr lang="id-ID" sz="2400" dirty="0">
                <a:solidFill>
                  <a:srgbClr val="C00000"/>
                </a:solidFill>
              </a:rPr>
              <a:t>SMA Taruna Nusantara</a:t>
            </a:r>
            <a:r>
              <a:rPr lang="en-US" sz="2400" dirty="0"/>
              <a:t> </a:t>
            </a:r>
            <a:r>
              <a:rPr lang="id-ID" sz="2400" dirty="0"/>
              <a:t>Magelang (1993)</a:t>
            </a:r>
          </a:p>
          <a:p>
            <a:r>
              <a:rPr lang="id-ID" sz="2400" dirty="0">
                <a:solidFill>
                  <a:srgbClr val="C00000"/>
                </a:solidFill>
              </a:rPr>
              <a:t>B.Eng</a:t>
            </a:r>
            <a:r>
              <a:rPr lang="id-ID" sz="2400" dirty="0"/>
              <a:t>, </a:t>
            </a:r>
            <a:r>
              <a:rPr lang="id-ID" sz="2400" dirty="0">
                <a:solidFill>
                  <a:srgbClr val="C00000"/>
                </a:solidFill>
              </a:rPr>
              <a:t>M.Eng</a:t>
            </a:r>
            <a:r>
              <a:rPr lang="id-ID" sz="2400" dirty="0"/>
              <a:t> and </a:t>
            </a:r>
            <a:r>
              <a:rPr lang="id-ID" sz="2400" dirty="0">
                <a:solidFill>
                  <a:srgbClr val="C00000"/>
                </a:solidFill>
              </a:rPr>
              <a:t>Ph.D</a:t>
            </a:r>
            <a:r>
              <a:rPr lang="en-US" sz="2400" dirty="0">
                <a:solidFill>
                  <a:srgbClr val="C00000"/>
                </a:solidFill>
              </a:rPr>
              <a:t> </a:t>
            </a:r>
            <a:r>
              <a:rPr lang="id-ID" sz="2400" dirty="0"/>
              <a:t>in Software Engineering</a:t>
            </a:r>
            <a:br>
              <a:rPr lang="id-ID" sz="2400" dirty="0"/>
            </a:br>
            <a:r>
              <a:rPr lang="id-ID" sz="2400" dirty="0"/>
              <a:t>Saitama University Japan (1994-2004)</a:t>
            </a:r>
            <a:br>
              <a:rPr lang="id-ID" sz="2400" dirty="0"/>
            </a:br>
            <a:r>
              <a:rPr lang="id-ID" sz="2400" dirty="0"/>
              <a:t>Universiti Teknikal Malaysia Melaka (2014)</a:t>
            </a:r>
          </a:p>
          <a:p>
            <a:r>
              <a:rPr lang="id-ID" sz="2400" dirty="0"/>
              <a:t>Research Interests in </a:t>
            </a:r>
            <a:r>
              <a:rPr lang="en-US" sz="2400" dirty="0">
                <a:solidFill>
                  <a:srgbClr val="C00000"/>
                </a:solidFill>
              </a:rPr>
              <a:t>Software Engineering</a:t>
            </a:r>
            <a:r>
              <a:rPr lang="id-ID" sz="2400" dirty="0"/>
              <a:t> and</a:t>
            </a:r>
            <a:br>
              <a:rPr lang="id-ID" sz="2400" dirty="0"/>
            </a:br>
            <a:r>
              <a:rPr lang="en-US" sz="2400" dirty="0">
                <a:solidFill>
                  <a:srgbClr val="0070C0"/>
                </a:solidFill>
              </a:rPr>
              <a:t>Machine Learning</a:t>
            </a:r>
          </a:p>
          <a:p>
            <a:r>
              <a:rPr lang="id-ID" sz="2400" dirty="0">
                <a:solidFill>
                  <a:srgbClr val="C00000"/>
                </a:solidFill>
              </a:rPr>
              <a:t>LIPI</a:t>
            </a:r>
            <a:r>
              <a:rPr lang="id-ID" sz="2400" dirty="0"/>
              <a:t> Researcher (2004-2007)</a:t>
            </a:r>
          </a:p>
          <a:p>
            <a:r>
              <a:rPr lang="en-US" sz="2400" dirty="0"/>
              <a:t>Founder </a:t>
            </a:r>
            <a:r>
              <a:rPr lang="id-ID" sz="2400" dirty="0" err="1"/>
              <a:t>and</a:t>
            </a:r>
            <a:r>
              <a:rPr lang="en-US" sz="2400" dirty="0"/>
              <a:t> </a:t>
            </a:r>
            <a:r>
              <a:rPr lang="id-ID" sz="2400" dirty="0">
                <a:solidFill>
                  <a:srgbClr val="C00000"/>
                </a:solidFill>
              </a:rPr>
              <a:t>CEO</a:t>
            </a:r>
            <a:r>
              <a:rPr lang="id-ID" sz="2400" dirty="0"/>
              <a:t>:</a:t>
            </a:r>
          </a:p>
          <a:p>
            <a:pPr lvl="1"/>
            <a:r>
              <a:rPr lang="id-ID" sz="1600" dirty="0"/>
              <a:t>PT</a:t>
            </a:r>
            <a:r>
              <a:rPr lang="id-ID" sz="1600" dirty="0">
                <a:solidFill>
                  <a:srgbClr val="CC0000"/>
                </a:solidFill>
              </a:rPr>
              <a:t> </a:t>
            </a:r>
            <a:r>
              <a:rPr lang="id-ID" sz="1600" dirty="0" err="1">
                <a:solidFill>
                  <a:srgbClr val="0070C0"/>
                </a:solidFill>
              </a:rPr>
              <a:t>Brainmatics</a:t>
            </a:r>
            <a:r>
              <a:rPr lang="id-ID" sz="1600" dirty="0">
                <a:solidFill>
                  <a:srgbClr val="CC0000"/>
                </a:solidFill>
              </a:rPr>
              <a:t> </a:t>
            </a:r>
            <a:r>
              <a:rPr lang="id-ID" sz="1600" dirty="0"/>
              <a:t>Cipta Informatika (2005)</a:t>
            </a:r>
          </a:p>
          <a:p>
            <a:pPr lvl="1"/>
            <a:r>
              <a:rPr lang="id-ID" sz="1600" dirty="0"/>
              <a:t>PT </a:t>
            </a:r>
            <a:r>
              <a:rPr lang="en-US" sz="1600" dirty="0" err="1">
                <a:solidFill>
                  <a:srgbClr val="0070C0"/>
                </a:solidFill>
              </a:rPr>
              <a:t>IlmuKomputerCom</a:t>
            </a:r>
            <a:r>
              <a:rPr lang="id-ID" sz="1600" dirty="0">
                <a:solidFill>
                  <a:srgbClr val="CC0000"/>
                </a:solidFill>
              </a:rPr>
              <a:t> </a:t>
            </a:r>
            <a:r>
              <a:rPr lang="id-ID" sz="1600" dirty="0" err="1"/>
              <a:t>Braindevs</a:t>
            </a:r>
            <a:r>
              <a:rPr lang="id-ID" sz="1600" dirty="0"/>
              <a:t> </a:t>
            </a:r>
            <a:r>
              <a:rPr lang="id-ID" sz="1600" dirty="0" err="1"/>
              <a:t>Sistema</a:t>
            </a:r>
            <a:r>
              <a:rPr lang="id-ID" sz="1600" dirty="0"/>
              <a:t> (2014)</a:t>
            </a:r>
          </a:p>
          <a:p>
            <a:r>
              <a:rPr lang="id-ID" sz="2400" dirty="0"/>
              <a:t>Professional </a:t>
            </a:r>
            <a:r>
              <a:rPr lang="id-ID" sz="2400" dirty="0">
                <a:solidFill>
                  <a:srgbClr val="C00000"/>
                </a:solidFill>
              </a:rPr>
              <a:t>Member</a:t>
            </a:r>
            <a:r>
              <a:rPr lang="id-ID" sz="2400" dirty="0"/>
              <a:t> of IEEE, ACM and PMI</a:t>
            </a:r>
          </a:p>
          <a:p>
            <a:r>
              <a:rPr lang="id-ID" sz="2400" dirty="0"/>
              <a:t>IT </a:t>
            </a:r>
            <a:r>
              <a:rPr lang="id-ID" sz="2400" dirty="0" err="1"/>
              <a:t>and</a:t>
            </a:r>
            <a:r>
              <a:rPr lang="id-ID" sz="2400" dirty="0"/>
              <a:t> </a:t>
            </a:r>
            <a:r>
              <a:rPr lang="id-ID" sz="2400" dirty="0" err="1"/>
              <a:t>Research</a:t>
            </a:r>
            <a:r>
              <a:rPr lang="id-ID" sz="2400" dirty="0"/>
              <a:t> </a:t>
            </a:r>
            <a:r>
              <a:rPr lang="id-ID" sz="2400" dirty="0" err="1">
                <a:solidFill>
                  <a:srgbClr val="C00000"/>
                </a:solidFill>
              </a:rPr>
              <a:t>Award</a:t>
            </a:r>
            <a:r>
              <a:rPr lang="id-ID" sz="2400" dirty="0">
                <a:solidFill>
                  <a:srgbClr val="C00000"/>
                </a:solidFill>
              </a:rPr>
              <a:t> Winners </a:t>
            </a:r>
            <a:r>
              <a:rPr lang="id-ID" sz="2400" dirty="0"/>
              <a:t>from WSIS (United Nations), Kemdikbud, </a:t>
            </a:r>
            <a:r>
              <a:rPr lang="id-ID" sz="2400" dirty="0" err="1"/>
              <a:t>Ristekdikti</a:t>
            </a:r>
            <a:r>
              <a:rPr lang="id-ID" sz="2400" dirty="0"/>
              <a:t>, LIPI, etc</a:t>
            </a:r>
          </a:p>
          <a:p>
            <a:r>
              <a:rPr lang="id-ID" sz="2400" dirty="0"/>
              <a:t>SCOPUS/ISI </a:t>
            </a:r>
            <a:r>
              <a:rPr lang="id-ID" sz="2400" dirty="0" err="1"/>
              <a:t>Indexed</a:t>
            </a:r>
            <a:r>
              <a:rPr lang="id-ID" sz="2400" dirty="0"/>
              <a:t> </a:t>
            </a:r>
            <a:r>
              <a:rPr lang="id-ID" sz="2400" dirty="0" err="1">
                <a:solidFill>
                  <a:srgbClr val="C00000"/>
                </a:solidFill>
              </a:rPr>
              <a:t>Journal</a:t>
            </a:r>
            <a:r>
              <a:rPr lang="id-ID" sz="2400" dirty="0">
                <a:solidFill>
                  <a:srgbClr val="C00000"/>
                </a:solidFill>
              </a:rPr>
              <a:t> </a:t>
            </a:r>
            <a:r>
              <a:rPr lang="id-ID" sz="2400" dirty="0" err="1">
                <a:solidFill>
                  <a:srgbClr val="C00000"/>
                </a:solidFill>
              </a:rPr>
              <a:t>Reviewer</a:t>
            </a:r>
            <a:r>
              <a:rPr lang="id-ID" sz="2400" dirty="0"/>
              <a:t>: </a:t>
            </a:r>
            <a:r>
              <a:rPr lang="id-ID" sz="2400" dirty="0" err="1">
                <a:solidFill>
                  <a:srgbClr val="0070C0"/>
                </a:solidFill>
              </a:rPr>
              <a:t>Information</a:t>
            </a:r>
            <a:r>
              <a:rPr lang="id-ID" sz="2400" dirty="0">
                <a:solidFill>
                  <a:srgbClr val="0070C0"/>
                </a:solidFill>
              </a:rPr>
              <a:t> </a:t>
            </a:r>
            <a:r>
              <a:rPr lang="id-ID" sz="2400" dirty="0" err="1">
                <a:solidFill>
                  <a:srgbClr val="0070C0"/>
                </a:solidFill>
              </a:rPr>
              <a:t>and</a:t>
            </a:r>
            <a:r>
              <a:rPr lang="id-ID" sz="2400" dirty="0">
                <a:solidFill>
                  <a:srgbClr val="0070C0"/>
                </a:solidFill>
              </a:rPr>
              <a:t> </a:t>
            </a:r>
            <a:r>
              <a:rPr lang="id-ID" sz="2400" dirty="0" err="1">
                <a:solidFill>
                  <a:srgbClr val="0070C0"/>
                </a:solidFill>
              </a:rPr>
              <a:t>Software</a:t>
            </a:r>
            <a:r>
              <a:rPr lang="id-ID" sz="2400" dirty="0">
                <a:solidFill>
                  <a:srgbClr val="0070C0"/>
                </a:solidFill>
              </a:rPr>
              <a:t> Technology</a:t>
            </a:r>
            <a:r>
              <a:rPr lang="id-ID" sz="2400" dirty="0"/>
              <a:t>, </a:t>
            </a:r>
            <a:r>
              <a:rPr lang="en-ID" sz="2400" dirty="0">
                <a:solidFill>
                  <a:srgbClr val="00B050"/>
                </a:solidFill>
              </a:rPr>
              <a:t>Journal of Systems and Software</a:t>
            </a:r>
            <a:r>
              <a:rPr lang="id-ID" sz="2400" dirty="0"/>
              <a:t>, </a:t>
            </a:r>
            <a:r>
              <a:rPr lang="id-ID" sz="2400" dirty="0" err="1">
                <a:solidFill>
                  <a:schemeClr val="accent2"/>
                </a:solidFill>
              </a:rPr>
              <a:t>Software</a:t>
            </a:r>
            <a:r>
              <a:rPr lang="id-ID" sz="2400" dirty="0">
                <a:solidFill>
                  <a:schemeClr val="accent2"/>
                </a:solidFill>
              </a:rPr>
              <a:t>: </a:t>
            </a:r>
            <a:r>
              <a:rPr lang="id-ID" sz="2400" dirty="0" err="1">
                <a:solidFill>
                  <a:schemeClr val="accent2"/>
                </a:solidFill>
              </a:rPr>
              <a:t>Practice</a:t>
            </a:r>
            <a:r>
              <a:rPr lang="id-ID" sz="2400" dirty="0">
                <a:solidFill>
                  <a:schemeClr val="accent2"/>
                </a:solidFill>
              </a:rPr>
              <a:t> </a:t>
            </a:r>
            <a:r>
              <a:rPr lang="id-ID" sz="2400" dirty="0" err="1">
                <a:solidFill>
                  <a:schemeClr val="accent2"/>
                </a:solidFill>
              </a:rPr>
              <a:t>and</a:t>
            </a:r>
            <a:r>
              <a:rPr lang="id-ID" sz="2400" dirty="0">
                <a:solidFill>
                  <a:schemeClr val="accent2"/>
                </a:solidFill>
              </a:rPr>
              <a:t> </a:t>
            </a:r>
            <a:r>
              <a:rPr lang="id-ID" sz="2400" dirty="0" err="1">
                <a:solidFill>
                  <a:schemeClr val="accent2"/>
                </a:solidFill>
              </a:rPr>
              <a:t>Experience</a:t>
            </a:r>
            <a:r>
              <a:rPr lang="id-ID" sz="2400" dirty="0"/>
              <a:t>, </a:t>
            </a:r>
            <a:r>
              <a:rPr lang="id-ID" sz="2400" dirty="0" err="1"/>
              <a:t>etc</a:t>
            </a:r>
            <a:endParaRPr lang="id-ID" sz="2400" dirty="0"/>
          </a:p>
          <a:p>
            <a:r>
              <a:rPr lang="id-ID" sz="2400" dirty="0"/>
              <a:t>Industrial </a:t>
            </a:r>
            <a:r>
              <a:rPr lang="id-ID" sz="2400" dirty="0">
                <a:solidFill>
                  <a:srgbClr val="C00000"/>
                </a:solidFill>
              </a:rPr>
              <a:t>IT Certifications: </a:t>
            </a:r>
            <a:r>
              <a:rPr lang="id-ID" sz="2400" dirty="0"/>
              <a:t>TOGAF, ITIL, CCNA, etc</a:t>
            </a:r>
          </a:p>
          <a:p>
            <a:r>
              <a:rPr lang="id-ID" sz="2400" dirty="0">
                <a:solidFill>
                  <a:srgbClr val="C00000"/>
                </a:solidFill>
              </a:rPr>
              <a:t>Enterprise </a:t>
            </a:r>
            <a:r>
              <a:rPr lang="id-ID" sz="2400" dirty="0" err="1">
                <a:solidFill>
                  <a:srgbClr val="C00000"/>
                </a:solidFill>
              </a:rPr>
              <a:t>Architecture</a:t>
            </a:r>
            <a:r>
              <a:rPr lang="id-ID" sz="2400" dirty="0">
                <a:solidFill>
                  <a:srgbClr val="C00000"/>
                </a:solidFill>
              </a:rPr>
              <a:t> </a:t>
            </a:r>
            <a:r>
              <a:rPr lang="id-ID" sz="2400" dirty="0" err="1">
                <a:solidFill>
                  <a:srgbClr val="C00000"/>
                </a:solidFill>
              </a:rPr>
              <a:t>Consultant</a:t>
            </a:r>
            <a:r>
              <a:rPr lang="id-ID" sz="2400" dirty="0"/>
              <a:t>: KPK, </a:t>
            </a:r>
            <a:r>
              <a:rPr lang="id-ID" sz="2400" dirty="0" err="1"/>
              <a:t>RistekDikti</a:t>
            </a:r>
            <a:r>
              <a:rPr lang="id-ID" sz="2400" dirty="0"/>
              <a:t>, INSW, LIPI, Kemenkeu (</a:t>
            </a:r>
            <a:r>
              <a:rPr lang="id-ID" sz="2400" dirty="0" err="1"/>
              <a:t>Itjend</a:t>
            </a:r>
            <a:r>
              <a:rPr lang="id-ID" sz="2400" dirty="0"/>
              <a:t>, DJBC, DJPK), </a:t>
            </a:r>
            <a:r>
              <a:rPr lang="id-ID" sz="2400" dirty="0" err="1"/>
              <a:t>Kemsos</a:t>
            </a:r>
            <a:r>
              <a:rPr lang="id-ID" sz="2400" dirty="0"/>
              <a:t>, Telkom</a:t>
            </a:r>
            <a:r>
              <a:rPr lang="id-ID" sz="2400"/>
              <a:t>, PLN PJB</a:t>
            </a:r>
            <a:r>
              <a:rPr lang="id-ID" sz="2400" dirty="0"/>
              <a:t>, Pertamina EP, FIF, </a:t>
            </a:r>
            <a:r>
              <a:rPr lang="id-ID" sz="2400" dirty="0" err="1"/>
              <a:t>etc</a:t>
            </a:r>
            <a:endParaRPr lang="id-ID" sz="2400" dirty="0"/>
          </a:p>
        </p:txBody>
      </p:sp>
      <p:sp>
        <p:nvSpPr>
          <p:cNvPr id="8" name="Slide Number Placeholder 7">
            <a:extLst>
              <a:ext uri="{FF2B5EF4-FFF2-40B4-BE49-F238E27FC236}">
                <a16:creationId xmlns:a16="http://schemas.microsoft.com/office/drawing/2014/main" id="{B4815976-7B1B-4E6D-B196-5E575153951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a:t>
            </a:fld>
            <a:endParaRPr lang="en-US" dirty="0">
              <a:solidFill>
                <a:prstClr val="black">
                  <a:tint val="75000"/>
                </a:prstClr>
              </a:solidFill>
            </a:endParaRPr>
          </a:p>
        </p:txBody>
      </p:sp>
    </p:spTree>
    <p:extLst>
      <p:ext uri="{BB962C8B-B14F-4D97-AF65-F5344CB8AC3E}">
        <p14:creationId xmlns:p14="http://schemas.microsoft.com/office/powerpoint/2010/main" val="17610443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814" y="990600"/>
            <a:ext cx="8691785" cy="5882355"/>
          </a:xfrm>
        </p:spPr>
        <p:txBody>
          <a:bodyPr>
            <a:normAutofit fontScale="77500" lnSpcReduction="20000"/>
          </a:bodyPr>
          <a:lstStyle/>
          <a:p>
            <a:pPr marL="514350" indent="-514350">
              <a:buFont typeface="+mj-lt"/>
              <a:buAutoNum type="arabicPeriod"/>
            </a:pPr>
            <a:r>
              <a:rPr lang="en-US" sz="2800" dirty="0" err="1">
                <a:solidFill>
                  <a:srgbClr val="C00000"/>
                </a:solidFill>
              </a:rPr>
              <a:t>Pendekatan</a:t>
            </a:r>
            <a:r>
              <a:rPr lang="en-US" sz="2800" dirty="0">
                <a:solidFill>
                  <a:srgbClr val="C00000"/>
                </a:solidFill>
              </a:rPr>
              <a:t> </a:t>
            </a:r>
            <a:r>
              <a:rPr lang="en-US" sz="2800" dirty="0" err="1">
                <a:solidFill>
                  <a:srgbClr val="C00000"/>
                </a:solidFill>
              </a:rPr>
              <a:t>Kualitatif</a:t>
            </a:r>
            <a:r>
              <a:rPr lang="id-ID" sz="2800" dirty="0"/>
              <a:t>: </a:t>
            </a:r>
            <a:endParaRPr lang="en-US" dirty="0"/>
          </a:p>
          <a:p>
            <a:pPr lvl="1"/>
            <a:r>
              <a:rPr lang="en-US" dirty="0"/>
              <a:t>Dari </a:t>
            </a:r>
            <a:r>
              <a:rPr lang="en-US" dirty="0" err="1"/>
              <a:t>ilmu</a:t>
            </a:r>
            <a:r>
              <a:rPr lang="en-US" dirty="0"/>
              <a:t> </a:t>
            </a:r>
            <a:r>
              <a:rPr lang="en-US" dirty="0" err="1"/>
              <a:t>sosial</a:t>
            </a:r>
            <a:r>
              <a:rPr lang="en-US" dirty="0"/>
              <a:t>, </a:t>
            </a:r>
            <a:r>
              <a:rPr lang="en-US" dirty="0" err="1"/>
              <a:t>konsepnya</a:t>
            </a:r>
            <a:r>
              <a:rPr lang="en-US" dirty="0"/>
              <a:t> </a:t>
            </a:r>
            <a:r>
              <a:rPr lang="en-US" dirty="0" err="1">
                <a:solidFill>
                  <a:srgbClr val="0070C0"/>
                </a:solidFill>
              </a:rPr>
              <a:t>peningkatan</a:t>
            </a:r>
            <a:r>
              <a:rPr lang="en-US" dirty="0">
                <a:solidFill>
                  <a:srgbClr val="0070C0"/>
                </a:solidFill>
              </a:rPr>
              <a:t> </a:t>
            </a:r>
            <a:r>
              <a:rPr lang="en-US" dirty="0" err="1">
                <a:solidFill>
                  <a:srgbClr val="0070C0"/>
                </a:solidFill>
              </a:rPr>
              <a:t>pemahaman</a:t>
            </a:r>
            <a:r>
              <a:rPr lang="en-US" dirty="0">
                <a:solidFill>
                  <a:srgbClr val="0070C0"/>
                </a:solidFill>
              </a:rPr>
              <a:t> </a:t>
            </a:r>
            <a:r>
              <a:rPr lang="en-US" dirty="0" err="1">
                <a:solidFill>
                  <a:srgbClr val="0070C0"/>
                </a:solidFill>
              </a:rPr>
              <a:t>terhadap</a:t>
            </a:r>
            <a:r>
              <a:rPr lang="en-US" dirty="0">
                <a:solidFill>
                  <a:srgbClr val="0070C0"/>
                </a:solidFill>
              </a:rPr>
              <a:t> </a:t>
            </a:r>
            <a:r>
              <a:rPr lang="en-US" dirty="0" err="1">
                <a:solidFill>
                  <a:srgbClr val="0070C0"/>
                </a:solidFill>
              </a:rPr>
              <a:t>sesuatu</a:t>
            </a:r>
            <a:r>
              <a:rPr lang="en-US" dirty="0"/>
              <a:t>, </a:t>
            </a:r>
            <a:r>
              <a:rPr lang="en-US" dirty="0" err="1"/>
              <a:t>dan</a:t>
            </a:r>
            <a:r>
              <a:rPr lang="en-US" dirty="0"/>
              <a:t> </a:t>
            </a:r>
            <a:r>
              <a:rPr lang="en-US" dirty="0" err="1"/>
              <a:t>bukan</a:t>
            </a:r>
            <a:r>
              <a:rPr lang="en-US" dirty="0"/>
              <a:t> </a:t>
            </a:r>
            <a:r>
              <a:rPr lang="en-US" dirty="0" err="1"/>
              <a:t>membangun</a:t>
            </a:r>
            <a:r>
              <a:rPr lang="en-US" dirty="0"/>
              <a:t> </a:t>
            </a:r>
            <a:r>
              <a:rPr lang="en-US" dirty="0" err="1"/>
              <a:t>penjelasan</a:t>
            </a:r>
            <a:r>
              <a:rPr lang="en-US" dirty="0"/>
              <a:t> </a:t>
            </a:r>
            <a:r>
              <a:rPr lang="en-US" dirty="0" err="1"/>
              <a:t>dari</a:t>
            </a:r>
            <a:r>
              <a:rPr lang="en-US" dirty="0"/>
              <a:t> </a:t>
            </a:r>
            <a:r>
              <a:rPr lang="en-US" dirty="0" err="1"/>
              <a:t>sesuatu</a:t>
            </a:r>
            <a:r>
              <a:rPr lang="en-US" dirty="0"/>
              <a:t> </a:t>
            </a:r>
            <a:r>
              <a:rPr lang="en-US" sz="2000" i="1" dirty="0"/>
              <a:t>(</a:t>
            </a:r>
            <a:r>
              <a:rPr lang="en-US" sz="2000" i="1" dirty="0" err="1"/>
              <a:t>Berndtsson</a:t>
            </a:r>
            <a:r>
              <a:rPr lang="en-US" sz="2000" i="1" dirty="0"/>
              <a:t> et al., 2008)</a:t>
            </a:r>
          </a:p>
          <a:p>
            <a:pPr lvl="1"/>
            <a:r>
              <a:rPr lang="en-US" dirty="0" err="1"/>
              <a:t>Sifatnya</a:t>
            </a:r>
            <a:r>
              <a:rPr lang="en-US" dirty="0"/>
              <a:t> </a:t>
            </a:r>
            <a:r>
              <a:rPr lang="en-US" dirty="0" err="1">
                <a:solidFill>
                  <a:srgbClr val="0070C0"/>
                </a:solidFill>
              </a:rPr>
              <a:t>subyektif</a:t>
            </a:r>
            <a:r>
              <a:rPr lang="en-US" dirty="0"/>
              <a:t>, </a:t>
            </a:r>
            <a:r>
              <a:rPr lang="en-US" dirty="0" err="1"/>
              <a:t>berorientasi</a:t>
            </a:r>
            <a:r>
              <a:rPr lang="en-US" dirty="0"/>
              <a:t> </a:t>
            </a:r>
            <a:r>
              <a:rPr lang="en-US" dirty="0" err="1"/>
              <a:t>ke</a:t>
            </a:r>
            <a:r>
              <a:rPr lang="en-US" dirty="0"/>
              <a:t> </a:t>
            </a:r>
            <a:r>
              <a:rPr lang="en-US" dirty="0" err="1"/>
              <a:t>observasi</a:t>
            </a:r>
            <a:r>
              <a:rPr lang="en-US" dirty="0"/>
              <a:t> </a:t>
            </a:r>
            <a:r>
              <a:rPr lang="en-US" dirty="0" err="1"/>
              <a:t>tanpa</a:t>
            </a:r>
            <a:r>
              <a:rPr lang="en-US" dirty="0"/>
              <a:t> </a:t>
            </a:r>
            <a:r>
              <a:rPr lang="en-US" dirty="0" err="1"/>
              <a:t>dikontrol</a:t>
            </a:r>
            <a:r>
              <a:rPr lang="en-US" dirty="0"/>
              <a:t>, </a:t>
            </a:r>
            <a:r>
              <a:rPr lang="en-US" dirty="0" err="1"/>
              <a:t>dan</a:t>
            </a:r>
            <a:r>
              <a:rPr lang="en-US" dirty="0"/>
              <a:t> </a:t>
            </a:r>
            <a:r>
              <a:rPr lang="en-US" dirty="0" err="1"/>
              <a:t>secara</a:t>
            </a:r>
            <a:r>
              <a:rPr lang="en-US" dirty="0"/>
              <a:t> </a:t>
            </a:r>
            <a:r>
              <a:rPr lang="en-US" dirty="0" err="1"/>
              <a:t>umum</a:t>
            </a:r>
            <a:r>
              <a:rPr lang="en-US" dirty="0"/>
              <a:t> </a:t>
            </a:r>
            <a:r>
              <a:rPr lang="en-US" dirty="0" err="1">
                <a:solidFill>
                  <a:srgbClr val="0070C0"/>
                </a:solidFill>
              </a:rPr>
              <a:t>tidak</a:t>
            </a:r>
            <a:r>
              <a:rPr lang="en-US" dirty="0">
                <a:solidFill>
                  <a:srgbClr val="0070C0"/>
                </a:solidFill>
              </a:rPr>
              <a:t> </a:t>
            </a:r>
            <a:r>
              <a:rPr lang="en-US" dirty="0" err="1">
                <a:solidFill>
                  <a:srgbClr val="0070C0"/>
                </a:solidFill>
              </a:rPr>
              <a:t>ada</a:t>
            </a:r>
            <a:r>
              <a:rPr lang="en-US" dirty="0">
                <a:solidFill>
                  <a:srgbClr val="0070C0"/>
                </a:solidFill>
              </a:rPr>
              <a:t> </a:t>
            </a:r>
            <a:r>
              <a:rPr lang="en-US" dirty="0" err="1">
                <a:solidFill>
                  <a:srgbClr val="0070C0"/>
                </a:solidFill>
              </a:rPr>
              <a:t>generalisasi</a:t>
            </a:r>
            <a:r>
              <a:rPr lang="en-US" dirty="0">
                <a:solidFill>
                  <a:srgbClr val="0070C0"/>
                </a:solidFill>
              </a:rPr>
              <a:t> </a:t>
            </a:r>
            <a:r>
              <a:rPr lang="en-US" sz="2000" i="1" dirty="0"/>
              <a:t>(</a:t>
            </a:r>
            <a:r>
              <a:rPr lang="en-US" sz="2000" i="1" dirty="0" err="1"/>
              <a:t>Blaxter</a:t>
            </a:r>
            <a:r>
              <a:rPr lang="en-US" sz="2000" i="1" dirty="0"/>
              <a:t>, Hughes, &amp; Tight, 2006)</a:t>
            </a:r>
          </a:p>
          <a:p>
            <a:pPr lvl="1"/>
            <a:r>
              <a:rPr lang="en-US" dirty="0" err="1"/>
              <a:t>Dilakukan</a:t>
            </a:r>
            <a:r>
              <a:rPr lang="en-US" dirty="0"/>
              <a:t> </a:t>
            </a:r>
            <a:r>
              <a:rPr lang="en-US" dirty="0" err="1">
                <a:solidFill>
                  <a:srgbClr val="0070C0"/>
                </a:solidFill>
              </a:rPr>
              <a:t>bidang</a:t>
            </a:r>
            <a:r>
              <a:rPr lang="en-US" dirty="0">
                <a:solidFill>
                  <a:srgbClr val="0070C0"/>
                </a:solidFill>
              </a:rPr>
              <a:t> </a:t>
            </a:r>
            <a:r>
              <a:rPr lang="en-US" dirty="0" err="1">
                <a:solidFill>
                  <a:srgbClr val="0070C0"/>
                </a:solidFill>
              </a:rPr>
              <a:t>sistem</a:t>
            </a:r>
            <a:r>
              <a:rPr lang="en-US" dirty="0">
                <a:solidFill>
                  <a:srgbClr val="0070C0"/>
                </a:solidFill>
              </a:rPr>
              <a:t> </a:t>
            </a:r>
            <a:r>
              <a:rPr lang="en-US" dirty="0" err="1">
                <a:solidFill>
                  <a:srgbClr val="0070C0"/>
                </a:solidFill>
              </a:rPr>
              <a:t>informasi</a:t>
            </a:r>
            <a:r>
              <a:rPr lang="en-US" dirty="0"/>
              <a:t>, </a:t>
            </a:r>
            <a:r>
              <a:rPr lang="en-US" dirty="0" err="1"/>
              <a:t>dengan</a:t>
            </a:r>
            <a:r>
              <a:rPr lang="en-US" dirty="0"/>
              <a:t> </a:t>
            </a:r>
            <a:r>
              <a:rPr lang="en-US" dirty="0" err="1"/>
              <a:t>metode</a:t>
            </a:r>
            <a:r>
              <a:rPr lang="en-US" dirty="0"/>
              <a:t> </a:t>
            </a:r>
            <a:r>
              <a:rPr lang="en-US" dirty="0" err="1"/>
              <a:t>penelitian</a:t>
            </a:r>
            <a:r>
              <a:rPr lang="en-US" dirty="0"/>
              <a:t> </a:t>
            </a:r>
            <a:r>
              <a:rPr lang="en-US" sz="2400" dirty="0" err="1"/>
              <a:t>seperti</a:t>
            </a:r>
            <a:r>
              <a:rPr lang="en-US" sz="2400" dirty="0"/>
              <a:t>  “</a:t>
            </a:r>
            <a:r>
              <a:rPr lang="en-US" dirty="0" err="1"/>
              <a:t>s</a:t>
            </a:r>
            <a:r>
              <a:rPr lang="en-US" sz="2400" dirty="0" err="1"/>
              <a:t>tudi</a:t>
            </a:r>
            <a:r>
              <a:rPr lang="en-US" sz="2400" dirty="0"/>
              <a:t> </a:t>
            </a:r>
            <a:r>
              <a:rPr lang="en-US" sz="2400" dirty="0" err="1"/>
              <a:t>kasus</a:t>
            </a:r>
            <a:r>
              <a:rPr lang="en-US" sz="2400" dirty="0"/>
              <a:t>” </a:t>
            </a:r>
            <a:r>
              <a:rPr lang="en-US" sz="2400" dirty="0" err="1"/>
              <a:t>dan</a:t>
            </a:r>
            <a:r>
              <a:rPr lang="en-US" sz="2400" dirty="0"/>
              <a:t> “</a:t>
            </a:r>
            <a:r>
              <a:rPr lang="en-US" sz="2400" dirty="0" err="1"/>
              <a:t>survei</a:t>
            </a:r>
            <a:r>
              <a:rPr lang="en-US" sz="2400" dirty="0"/>
              <a:t>”, </a:t>
            </a:r>
            <a:r>
              <a:rPr lang="en-US" sz="2400" dirty="0" err="1"/>
              <a:t>berbasis</a:t>
            </a:r>
            <a:r>
              <a:rPr lang="en-US" sz="2400" dirty="0"/>
              <a:t> </a:t>
            </a:r>
            <a:r>
              <a:rPr lang="en-US" sz="2400" dirty="0" err="1"/>
              <a:t>pola</a:t>
            </a:r>
            <a:r>
              <a:rPr lang="en-US" sz="2400" dirty="0"/>
              <a:t> </a:t>
            </a:r>
            <a:r>
              <a:rPr lang="en-US" sz="2400" dirty="0" err="1"/>
              <a:t>alur</a:t>
            </a:r>
            <a:r>
              <a:rPr lang="en-US" sz="2400" dirty="0"/>
              <a:t> </a:t>
            </a:r>
            <a:r>
              <a:rPr lang="en-US" sz="2400" dirty="0" err="1">
                <a:solidFill>
                  <a:srgbClr val="0070C0"/>
                </a:solidFill>
              </a:rPr>
              <a:t>induktif</a:t>
            </a:r>
            <a:endParaRPr lang="en-US" sz="2400" dirty="0">
              <a:solidFill>
                <a:srgbClr val="0070C0"/>
              </a:solidFill>
            </a:endParaRPr>
          </a:p>
          <a:p>
            <a:pPr lvl="1"/>
            <a:endParaRPr lang="en-US" sz="2400" dirty="0">
              <a:solidFill>
                <a:srgbClr val="0070C0"/>
              </a:solidFill>
            </a:endParaRPr>
          </a:p>
          <a:p>
            <a:pPr marL="514350" indent="-514350">
              <a:buFont typeface="+mj-lt"/>
              <a:buAutoNum type="arabicPeriod"/>
            </a:pPr>
            <a:endParaRPr lang="en-US" dirty="0">
              <a:solidFill>
                <a:srgbClr val="C00000"/>
              </a:solidFill>
            </a:endParaRPr>
          </a:p>
          <a:p>
            <a:pPr marL="514350" indent="-514350">
              <a:buFont typeface="+mj-lt"/>
              <a:buAutoNum type="arabicPeriod"/>
            </a:pPr>
            <a:endParaRPr lang="en-US" dirty="0">
              <a:solidFill>
                <a:srgbClr val="C00000"/>
              </a:solidFill>
            </a:endParaRPr>
          </a:p>
          <a:p>
            <a:pPr marL="514350" indent="-514350">
              <a:buFont typeface="+mj-lt"/>
              <a:buAutoNum type="arabicPeriod"/>
            </a:pPr>
            <a:r>
              <a:rPr lang="en-US" dirty="0" err="1">
                <a:solidFill>
                  <a:srgbClr val="C00000"/>
                </a:solidFill>
              </a:rPr>
              <a:t>Pendekatan</a:t>
            </a:r>
            <a:r>
              <a:rPr lang="en-US" dirty="0">
                <a:solidFill>
                  <a:srgbClr val="C00000"/>
                </a:solidFill>
              </a:rPr>
              <a:t> </a:t>
            </a:r>
            <a:r>
              <a:rPr lang="en-US" dirty="0" err="1">
                <a:solidFill>
                  <a:srgbClr val="C00000"/>
                </a:solidFill>
              </a:rPr>
              <a:t>Kuantitatif</a:t>
            </a:r>
            <a:r>
              <a:rPr lang="id-ID" dirty="0"/>
              <a:t>:</a:t>
            </a:r>
            <a:r>
              <a:rPr lang="en-US" dirty="0"/>
              <a:t> </a:t>
            </a:r>
          </a:p>
          <a:p>
            <a:pPr lvl="1"/>
            <a:r>
              <a:rPr lang="en-US" dirty="0"/>
              <a:t>Dari </a:t>
            </a:r>
            <a:r>
              <a:rPr lang="en-US" dirty="0" err="1"/>
              <a:t>ilmu</a:t>
            </a:r>
            <a:r>
              <a:rPr lang="en-US" dirty="0"/>
              <a:t> </a:t>
            </a:r>
            <a:r>
              <a:rPr lang="en-US" dirty="0" err="1"/>
              <a:t>alam</a:t>
            </a:r>
            <a:r>
              <a:rPr lang="en-US" dirty="0"/>
              <a:t>, </a:t>
            </a:r>
            <a:r>
              <a:rPr lang="en-US" dirty="0" err="1"/>
              <a:t>konsepnya</a:t>
            </a:r>
            <a:r>
              <a:rPr lang="en-US" dirty="0"/>
              <a:t> </a:t>
            </a:r>
            <a:r>
              <a:rPr lang="en-US" dirty="0" err="1"/>
              <a:t>bagaimana</a:t>
            </a:r>
            <a:r>
              <a:rPr lang="en-US" dirty="0"/>
              <a:t> </a:t>
            </a:r>
            <a:r>
              <a:rPr lang="en-US" dirty="0" err="1"/>
              <a:t>sesuatu</a:t>
            </a:r>
            <a:r>
              <a:rPr lang="en-US" dirty="0"/>
              <a:t> </a:t>
            </a:r>
            <a:r>
              <a:rPr lang="en-US" dirty="0" err="1"/>
              <a:t>dibangun</a:t>
            </a:r>
            <a:r>
              <a:rPr lang="en-US" dirty="0"/>
              <a:t> </a:t>
            </a:r>
            <a:r>
              <a:rPr lang="en-US" dirty="0" err="1"/>
              <a:t>dan</a:t>
            </a:r>
            <a:r>
              <a:rPr lang="en-US" dirty="0"/>
              <a:t> </a:t>
            </a:r>
            <a:r>
              <a:rPr lang="en-US" dirty="0" err="1"/>
              <a:t>bekerja</a:t>
            </a:r>
            <a:r>
              <a:rPr lang="en-US" dirty="0"/>
              <a:t>, </a:t>
            </a:r>
            <a:r>
              <a:rPr lang="en-US" dirty="0" err="1"/>
              <a:t>dan</a:t>
            </a:r>
            <a:r>
              <a:rPr lang="en-US" dirty="0"/>
              <a:t> </a:t>
            </a:r>
            <a:r>
              <a:rPr lang="en-US" dirty="0" err="1">
                <a:solidFill>
                  <a:srgbClr val="0070C0"/>
                </a:solidFill>
              </a:rPr>
              <a:t>membangun</a:t>
            </a:r>
            <a:r>
              <a:rPr lang="en-US" dirty="0">
                <a:solidFill>
                  <a:srgbClr val="0070C0"/>
                </a:solidFill>
              </a:rPr>
              <a:t> </a:t>
            </a:r>
            <a:r>
              <a:rPr lang="en-US" dirty="0" err="1">
                <a:solidFill>
                  <a:srgbClr val="0070C0"/>
                </a:solidFill>
              </a:rPr>
              <a:t>penjelasan</a:t>
            </a:r>
            <a:r>
              <a:rPr lang="en-US" dirty="0">
                <a:solidFill>
                  <a:srgbClr val="0070C0"/>
                </a:solidFill>
              </a:rPr>
              <a:t> </a:t>
            </a:r>
            <a:r>
              <a:rPr lang="en-US" dirty="0" err="1">
                <a:solidFill>
                  <a:srgbClr val="0070C0"/>
                </a:solidFill>
              </a:rPr>
              <a:t>dari</a:t>
            </a:r>
            <a:r>
              <a:rPr lang="en-US" dirty="0">
                <a:solidFill>
                  <a:srgbClr val="0070C0"/>
                </a:solidFill>
              </a:rPr>
              <a:t> </a:t>
            </a:r>
            <a:r>
              <a:rPr lang="en-US" dirty="0" err="1">
                <a:solidFill>
                  <a:srgbClr val="0070C0"/>
                </a:solidFill>
              </a:rPr>
              <a:t>sesuatu</a:t>
            </a:r>
            <a:endParaRPr lang="id-ID" dirty="0">
              <a:solidFill>
                <a:srgbClr val="0070C0"/>
              </a:solidFill>
            </a:endParaRPr>
          </a:p>
          <a:p>
            <a:pPr lvl="1"/>
            <a:r>
              <a:rPr lang="en-US" dirty="0" err="1"/>
              <a:t>Sifatnya</a:t>
            </a:r>
            <a:r>
              <a:rPr lang="en-US" dirty="0"/>
              <a:t> </a:t>
            </a:r>
            <a:r>
              <a:rPr lang="en-US" dirty="0" err="1">
                <a:solidFill>
                  <a:srgbClr val="0070C0"/>
                </a:solidFill>
              </a:rPr>
              <a:t>obyektif</a:t>
            </a:r>
            <a:r>
              <a:rPr lang="en-US" dirty="0"/>
              <a:t>, </a:t>
            </a:r>
            <a:r>
              <a:rPr lang="en-US" dirty="0" err="1"/>
              <a:t>berorientasi</a:t>
            </a:r>
            <a:r>
              <a:rPr lang="en-US" dirty="0"/>
              <a:t> </a:t>
            </a:r>
            <a:r>
              <a:rPr lang="en-US" dirty="0" err="1"/>
              <a:t>ke</a:t>
            </a:r>
            <a:r>
              <a:rPr lang="en-US" dirty="0"/>
              <a:t> </a:t>
            </a:r>
            <a:r>
              <a:rPr lang="en-US" dirty="0" err="1"/>
              <a:t>verifikasi</a:t>
            </a:r>
            <a:r>
              <a:rPr lang="en-US" dirty="0"/>
              <a:t>, </a:t>
            </a:r>
            <a:r>
              <a:rPr lang="en-US" dirty="0" err="1"/>
              <a:t>observasi</a:t>
            </a:r>
            <a:r>
              <a:rPr lang="en-US" dirty="0"/>
              <a:t> yang </a:t>
            </a:r>
            <a:r>
              <a:rPr lang="en-US" dirty="0" err="1"/>
              <a:t>dikontrol</a:t>
            </a:r>
            <a:r>
              <a:rPr lang="en-US" dirty="0"/>
              <a:t>, </a:t>
            </a:r>
            <a:r>
              <a:rPr lang="en-US" dirty="0" err="1"/>
              <a:t>dan</a:t>
            </a:r>
            <a:r>
              <a:rPr lang="en-US" dirty="0"/>
              <a:t> </a:t>
            </a:r>
            <a:r>
              <a:rPr lang="en-US" dirty="0" err="1"/>
              <a:t>secara</a:t>
            </a:r>
            <a:r>
              <a:rPr lang="en-US" dirty="0"/>
              <a:t> </a:t>
            </a:r>
            <a:r>
              <a:rPr lang="en-US" dirty="0" err="1"/>
              <a:t>umum</a:t>
            </a:r>
            <a:r>
              <a:rPr lang="en-US" dirty="0"/>
              <a:t> </a:t>
            </a:r>
            <a:r>
              <a:rPr lang="en-US" dirty="0" err="1">
                <a:solidFill>
                  <a:srgbClr val="0070C0"/>
                </a:solidFill>
              </a:rPr>
              <a:t>ada</a:t>
            </a:r>
            <a:r>
              <a:rPr lang="en-US" dirty="0">
                <a:solidFill>
                  <a:srgbClr val="0070C0"/>
                </a:solidFill>
              </a:rPr>
              <a:t> </a:t>
            </a:r>
            <a:r>
              <a:rPr lang="en-US" dirty="0" err="1">
                <a:solidFill>
                  <a:srgbClr val="0070C0"/>
                </a:solidFill>
              </a:rPr>
              <a:t>generalisasi</a:t>
            </a:r>
            <a:r>
              <a:rPr lang="en-US" dirty="0"/>
              <a:t> </a:t>
            </a:r>
            <a:r>
              <a:rPr lang="en-US" sz="2200" i="1" dirty="0"/>
              <a:t>(</a:t>
            </a:r>
            <a:r>
              <a:rPr lang="en-US" sz="2200" i="1" dirty="0" err="1"/>
              <a:t>Blaxter</a:t>
            </a:r>
            <a:r>
              <a:rPr lang="en-US" sz="2200" i="1" dirty="0"/>
              <a:t> et al., 2006)</a:t>
            </a:r>
            <a:endParaRPr lang="en-US" i="1" dirty="0"/>
          </a:p>
          <a:p>
            <a:pPr lvl="1"/>
            <a:r>
              <a:rPr lang="en-US" dirty="0" err="1"/>
              <a:t>Menggunakan</a:t>
            </a:r>
            <a:r>
              <a:rPr lang="en-US" dirty="0"/>
              <a:t> </a:t>
            </a:r>
            <a:r>
              <a:rPr lang="en-US" dirty="0" err="1"/>
              <a:t>skala</a:t>
            </a:r>
            <a:r>
              <a:rPr lang="en-US" dirty="0"/>
              <a:t> </a:t>
            </a:r>
            <a:r>
              <a:rPr lang="en-US" dirty="0" err="1"/>
              <a:t>numerik</a:t>
            </a:r>
            <a:r>
              <a:rPr lang="en-US" dirty="0"/>
              <a:t>, </a:t>
            </a:r>
            <a:r>
              <a:rPr lang="en-US" dirty="0" err="1"/>
              <a:t>berbasis</a:t>
            </a:r>
            <a:r>
              <a:rPr lang="en-US" dirty="0"/>
              <a:t> </a:t>
            </a:r>
            <a:r>
              <a:rPr lang="en-US" dirty="0" err="1"/>
              <a:t>pola</a:t>
            </a:r>
            <a:r>
              <a:rPr lang="en-US" dirty="0"/>
              <a:t> </a:t>
            </a:r>
            <a:r>
              <a:rPr lang="en-US" dirty="0" err="1"/>
              <a:t>alur</a:t>
            </a:r>
            <a:r>
              <a:rPr lang="en-US" dirty="0"/>
              <a:t> </a:t>
            </a:r>
            <a:r>
              <a:rPr lang="en-US" dirty="0" err="1">
                <a:solidFill>
                  <a:srgbClr val="0070C0"/>
                </a:solidFill>
              </a:rPr>
              <a:t>deduktif-induktif</a:t>
            </a:r>
            <a:endParaRPr lang="en-US" dirty="0">
              <a:solidFill>
                <a:srgbClr val="0070C0"/>
              </a:solidFill>
            </a:endParaRPr>
          </a:p>
          <a:p>
            <a:pPr marL="457200" lvl="1" indent="0">
              <a:buNone/>
            </a:pPr>
            <a:endParaRPr lang="en-US" sz="100" dirty="0">
              <a:solidFill>
                <a:srgbClr val="0070C0"/>
              </a:solidFill>
            </a:endParaRPr>
          </a:p>
          <a:p>
            <a:pPr marL="457200" lvl="1" indent="0">
              <a:buNone/>
            </a:pPr>
            <a:endParaRPr lang="id-ID" sz="2400" dirty="0">
              <a:solidFill>
                <a:srgbClr val="0070C0"/>
              </a:solidFill>
            </a:endParaRPr>
          </a:p>
          <a:p>
            <a:pPr marL="0" indent="0" algn="r">
              <a:buNone/>
            </a:pPr>
            <a:endParaRPr lang="en-US" sz="2600" i="1" dirty="0"/>
          </a:p>
          <a:p>
            <a:pPr marL="0" indent="0" algn="r">
              <a:buNone/>
            </a:pPr>
            <a:br>
              <a:rPr lang="en-US" sz="500" i="1" dirty="0"/>
            </a:br>
            <a:endParaRPr lang="en-US" sz="2600" i="1" dirty="0"/>
          </a:p>
          <a:p>
            <a:pPr marL="0" indent="0" algn="r">
              <a:buNone/>
            </a:pPr>
            <a:r>
              <a:rPr lang="id-ID" sz="2600" i="1" dirty="0"/>
              <a:t>(</a:t>
            </a:r>
            <a:r>
              <a:rPr lang="en-US" sz="2600" i="1" dirty="0" err="1"/>
              <a:t>Berndtsson</a:t>
            </a:r>
            <a:r>
              <a:rPr lang="en-US" sz="2600" i="1" dirty="0"/>
              <a:t> et al.</a:t>
            </a:r>
            <a:r>
              <a:rPr lang="id-ID" sz="2600" i="1" dirty="0"/>
              <a:t>, </a:t>
            </a:r>
            <a:r>
              <a:rPr lang="en-US" sz="2600" i="1" dirty="0"/>
              <a:t>200</a:t>
            </a:r>
            <a:r>
              <a:rPr lang="id-ID" sz="2600" i="1" dirty="0"/>
              <a:t>8</a:t>
            </a:r>
            <a:r>
              <a:rPr lang="en-US" sz="2600" i="1" dirty="0"/>
              <a:t>)</a:t>
            </a:r>
            <a:endParaRPr lang="en-US" sz="2800" i="1" dirty="0"/>
          </a:p>
        </p:txBody>
      </p:sp>
      <p:sp>
        <p:nvSpPr>
          <p:cNvPr id="2" name="Title 1"/>
          <p:cNvSpPr>
            <a:spLocks noGrp="1"/>
          </p:cNvSpPr>
          <p:nvPr>
            <p:ph type="title"/>
          </p:nvPr>
        </p:nvSpPr>
        <p:spPr/>
        <p:txBody>
          <a:bodyPr/>
          <a:lstStyle/>
          <a:p>
            <a:r>
              <a:rPr lang="en-US" dirty="0"/>
              <a:t>1. </a:t>
            </a:r>
            <a:r>
              <a:rPr lang="en-US" dirty="0" err="1"/>
              <a:t>Pendekatan</a:t>
            </a:r>
            <a:endParaRPr lang="en-US" dirty="0"/>
          </a:p>
        </p:txBody>
      </p:sp>
      <p:graphicFrame>
        <p:nvGraphicFramePr>
          <p:cNvPr id="4" name="Diagram 3"/>
          <p:cNvGraphicFramePr/>
          <p:nvPr>
            <p:extLst>
              <p:ext uri="{D42A27DB-BD31-4B8C-83A1-F6EECF244321}">
                <p14:modId xmlns:p14="http://schemas.microsoft.com/office/powerpoint/2010/main" val="1705869361"/>
              </p:ext>
            </p:extLst>
          </p:nvPr>
        </p:nvGraphicFramePr>
        <p:xfrm>
          <a:off x="1828800" y="2057400"/>
          <a:ext cx="6096000" cy="236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p:cNvGraphicFramePr/>
          <p:nvPr>
            <p:extLst>
              <p:ext uri="{D42A27DB-BD31-4B8C-83A1-F6EECF244321}">
                <p14:modId xmlns:p14="http://schemas.microsoft.com/office/powerpoint/2010/main" val="2129036287"/>
              </p:ext>
            </p:extLst>
          </p:nvPr>
        </p:nvGraphicFramePr>
        <p:xfrm>
          <a:off x="838200" y="4495800"/>
          <a:ext cx="7924800" cy="2362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Slide Number Placeholder 5">
            <a:extLst>
              <a:ext uri="{FF2B5EF4-FFF2-40B4-BE49-F238E27FC236}">
                <a16:creationId xmlns:a16="http://schemas.microsoft.com/office/drawing/2014/main" id="{3F8E6DEC-1847-47F3-98B6-0C1A7A30317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20</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42235558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19200"/>
            <a:ext cx="7886700" cy="5024095"/>
          </a:xfrm>
        </p:spPr>
        <p:txBody>
          <a:bodyPr>
            <a:normAutofit/>
          </a:bodyPr>
          <a:lstStyle/>
          <a:p>
            <a:r>
              <a:rPr lang="en-US" sz="3200" dirty="0"/>
              <a:t>Citation </a:t>
            </a:r>
            <a:r>
              <a:rPr lang="en-US" sz="3200" dirty="0" err="1"/>
              <a:t>atau</a:t>
            </a:r>
            <a:r>
              <a:rPr lang="en-US" sz="3200" dirty="0"/>
              <a:t> </a:t>
            </a:r>
            <a:r>
              <a:rPr lang="en-US" sz="3200" dirty="0" err="1"/>
              <a:t>sitasi</a:t>
            </a:r>
            <a:r>
              <a:rPr lang="en-US" sz="3200" dirty="0"/>
              <a:t> </a:t>
            </a:r>
            <a:r>
              <a:rPr lang="en-US" sz="3200" dirty="0" err="1"/>
              <a:t>adalah</a:t>
            </a:r>
            <a:r>
              <a:rPr lang="en-US" sz="3200" dirty="0"/>
              <a:t> </a:t>
            </a:r>
            <a:r>
              <a:rPr lang="en-US" sz="3200" dirty="0" err="1">
                <a:solidFill>
                  <a:srgbClr val="C00000"/>
                </a:solidFill>
              </a:rPr>
              <a:t>penggunaan</a:t>
            </a:r>
            <a:r>
              <a:rPr lang="en-US" sz="3200" dirty="0">
                <a:solidFill>
                  <a:srgbClr val="C00000"/>
                </a:solidFill>
              </a:rPr>
              <a:t> </a:t>
            </a:r>
            <a:r>
              <a:rPr lang="en-US" sz="3200" dirty="0" err="1">
                <a:solidFill>
                  <a:srgbClr val="C00000"/>
                </a:solidFill>
              </a:rPr>
              <a:t>referensi</a:t>
            </a:r>
            <a:r>
              <a:rPr lang="en-US" sz="3200" dirty="0">
                <a:solidFill>
                  <a:srgbClr val="C00000"/>
                </a:solidFill>
              </a:rPr>
              <a:t> di </a:t>
            </a:r>
            <a:r>
              <a:rPr lang="en-US" sz="3200" dirty="0" err="1">
                <a:solidFill>
                  <a:srgbClr val="C00000"/>
                </a:solidFill>
              </a:rPr>
              <a:t>teks</a:t>
            </a:r>
            <a:r>
              <a:rPr lang="en-US" sz="3200" dirty="0">
                <a:solidFill>
                  <a:srgbClr val="C00000"/>
                </a:solidFill>
              </a:rPr>
              <a:t> </a:t>
            </a:r>
            <a:r>
              <a:rPr lang="en-US" sz="3200" dirty="0" err="1">
                <a:solidFill>
                  <a:srgbClr val="C00000"/>
                </a:solidFill>
              </a:rPr>
              <a:t>atau</a:t>
            </a:r>
            <a:r>
              <a:rPr lang="en-US" sz="3200" dirty="0">
                <a:solidFill>
                  <a:srgbClr val="C00000"/>
                </a:solidFill>
              </a:rPr>
              <a:t> </a:t>
            </a:r>
            <a:r>
              <a:rPr lang="en-US" sz="3200" dirty="0" err="1">
                <a:solidFill>
                  <a:srgbClr val="C00000"/>
                </a:solidFill>
              </a:rPr>
              <a:t>naskah</a:t>
            </a:r>
            <a:r>
              <a:rPr lang="en-US" sz="3200" dirty="0">
                <a:solidFill>
                  <a:srgbClr val="C00000"/>
                </a:solidFill>
              </a:rPr>
              <a:t> </a:t>
            </a:r>
            <a:r>
              <a:rPr lang="en-US" sz="3200" dirty="0" err="1">
                <a:solidFill>
                  <a:srgbClr val="C00000"/>
                </a:solidFill>
              </a:rPr>
              <a:t>tulisan</a:t>
            </a:r>
            <a:r>
              <a:rPr lang="en-US" sz="3200" dirty="0">
                <a:solidFill>
                  <a:srgbClr val="C00000"/>
                </a:solidFill>
              </a:rPr>
              <a:t> </a:t>
            </a:r>
            <a:r>
              <a:rPr lang="en-US" sz="3200" dirty="0" err="1">
                <a:solidFill>
                  <a:srgbClr val="C00000"/>
                </a:solidFill>
              </a:rPr>
              <a:t>ilmiah</a:t>
            </a:r>
            <a:endParaRPr lang="en-US" sz="3200" dirty="0">
              <a:solidFill>
                <a:srgbClr val="C00000"/>
              </a:solidFill>
            </a:endParaRPr>
          </a:p>
          <a:p>
            <a:r>
              <a:rPr lang="en-US" sz="3200" dirty="0"/>
              <a:t>Penulisan </a:t>
            </a:r>
            <a:r>
              <a:rPr lang="en-US" sz="3200" dirty="0" err="1"/>
              <a:t>sitasi</a:t>
            </a:r>
            <a:r>
              <a:rPr lang="en-US" sz="3200" dirty="0"/>
              <a:t> </a:t>
            </a:r>
            <a:r>
              <a:rPr lang="en-US" sz="3200" dirty="0" err="1"/>
              <a:t>tergantung</a:t>
            </a:r>
            <a:r>
              <a:rPr lang="en-US" sz="3200" dirty="0"/>
              <a:t> </a:t>
            </a:r>
            <a:r>
              <a:rPr lang="en-US" sz="3200" dirty="0" err="1"/>
              <a:t>dari</a:t>
            </a:r>
            <a:r>
              <a:rPr lang="en-US" sz="3200" dirty="0"/>
              <a:t> standard (style) </a:t>
            </a:r>
            <a:r>
              <a:rPr lang="en-US" sz="3200" dirty="0" err="1"/>
              <a:t>penulisan</a:t>
            </a:r>
            <a:r>
              <a:rPr lang="en-US" sz="3200" dirty="0"/>
              <a:t> </a:t>
            </a:r>
            <a:r>
              <a:rPr lang="en-US" sz="3200" dirty="0" err="1"/>
              <a:t>referensi</a:t>
            </a:r>
            <a:r>
              <a:rPr lang="en-US" sz="3200" dirty="0"/>
              <a:t> yang </a:t>
            </a:r>
            <a:r>
              <a:rPr lang="en-US" sz="3200" dirty="0" err="1"/>
              <a:t>digunakan</a:t>
            </a:r>
            <a:endParaRPr lang="en-US" sz="3200" dirty="0"/>
          </a:p>
          <a:p>
            <a:r>
              <a:rPr lang="en-US" sz="3200" dirty="0" err="1"/>
              <a:t>Usahakan</a:t>
            </a:r>
            <a:r>
              <a:rPr lang="en-US" sz="3200" dirty="0"/>
              <a:t> </a:t>
            </a:r>
            <a:r>
              <a:rPr lang="en-US" sz="3200" dirty="0" err="1"/>
              <a:t>sitasi</a:t>
            </a:r>
            <a:r>
              <a:rPr lang="en-US" sz="3200" dirty="0"/>
              <a:t> </a:t>
            </a:r>
            <a:r>
              <a:rPr lang="en-US" sz="3200" dirty="0" err="1"/>
              <a:t>dan</a:t>
            </a:r>
            <a:r>
              <a:rPr lang="en-US" sz="3200" dirty="0"/>
              <a:t> </a:t>
            </a:r>
            <a:r>
              <a:rPr lang="en-US" sz="3200" dirty="0" err="1"/>
              <a:t>referensi</a:t>
            </a:r>
            <a:r>
              <a:rPr lang="en-US" sz="3200" dirty="0"/>
              <a:t> </a:t>
            </a:r>
            <a:r>
              <a:rPr lang="en-US" sz="3200" dirty="0" err="1"/>
              <a:t>penelitian</a:t>
            </a:r>
            <a:r>
              <a:rPr lang="en-US" sz="3200" dirty="0"/>
              <a:t> </a:t>
            </a:r>
            <a:r>
              <a:rPr lang="en-US" sz="3200" dirty="0" err="1"/>
              <a:t>hanya</a:t>
            </a:r>
            <a:r>
              <a:rPr lang="en-US" sz="3200" dirty="0"/>
              <a:t> </a:t>
            </a:r>
            <a:r>
              <a:rPr lang="en-US" sz="3200" dirty="0" err="1"/>
              <a:t>diambil</a:t>
            </a:r>
            <a:r>
              <a:rPr lang="en-US" sz="3200" dirty="0"/>
              <a:t> </a:t>
            </a:r>
            <a:r>
              <a:rPr lang="en-US" sz="3200" dirty="0" err="1"/>
              <a:t>dari</a:t>
            </a:r>
            <a:r>
              <a:rPr lang="en-US" sz="3200" dirty="0"/>
              <a:t> journal </a:t>
            </a:r>
            <a:r>
              <a:rPr lang="en-US" sz="3200" dirty="0" err="1"/>
              <a:t>ilmiah</a:t>
            </a:r>
            <a:r>
              <a:rPr lang="en-US" sz="3200" dirty="0"/>
              <a:t> yang </a:t>
            </a:r>
            <a:r>
              <a:rPr lang="en-US" sz="3200" dirty="0" err="1"/>
              <a:t>terindeks</a:t>
            </a:r>
            <a:r>
              <a:rPr lang="en-US" sz="3200" dirty="0"/>
              <a:t> </a:t>
            </a:r>
            <a:r>
              <a:rPr lang="en-US" sz="3200" dirty="0" err="1"/>
              <a:t>oleh</a:t>
            </a:r>
            <a:r>
              <a:rPr lang="en-US" sz="3200" dirty="0"/>
              <a:t> SCOPUS </a:t>
            </a:r>
            <a:r>
              <a:rPr lang="en-US" sz="3200" dirty="0" err="1"/>
              <a:t>atau</a:t>
            </a:r>
            <a:r>
              <a:rPr lang="en-US" sz="3200" dirty="0"/>
              <a:t> ISI</a:t>
            </a:r>
          </a:p>
          <a:p>
            <a:r>
              <a:rPr lang="en-US" sz="3200" dirty="0" err="1"/>
              <a:t>Pengambilan</a:t>
            </a:r>
            <a:r>
              <a:rPr lang="en-US" sz="3200" dirty="0"/>
              <a:t> </a:t>
            </a:r>
            <a:r>
              <a:rPr lang="en-US" sz="3200" dirty="0" err="1"/>
              <a:t>sitasi</a:t>
            </a:r>
            <a:r>
              <a:rPr lang="en-US" sz="3200" dirty="0"/>
              <a:t> </a:t>
            </a:r>
            <a:r>
              <a:rPr lang="en-US" sz="3200" dirty="0" err="1"/>
              <a:t>dari</a:t>
            </a:r>
            <a:r>
              <a:rPr lang="en-US" sz="3200" dirty="0"/>
              <a:t> literature yang </a:t>
            </a:r>
            <a:r>
              <a:rPr lang="en-US" sz="3200" dirty="0" err="1"/>
              <a:t>tidak</a:t>
            </a:r>
            <a:r>
              <a:rPr lang="en-US" sz="3200" dirty="0"/>
              <a:t> </a:t>
            </a:r>
            <a:r>
              <a:rPr lang="en-US" sz="3200" dirty="0" err="1"/>
              <a:t>berkualitas</a:t>
            </a:r>
            <a:r>
              <a:rPr lang="en-US" sz="3200" dirty="0"/>
              <a:t> </a:t>
            </a:r>
            <a:r>
              <a:rPr lang="en-US" sz="3200" dirty="0" err="1"/>
              <a:t>akan</a:t>
            </a:r>
            <a:r>
              <a:rPr lang="en-US" sz="3200" dirty="0"/>
              <a:t> </a:t>
            </a:r>
            <a:r>
              <a:rPr lang="en-US" sz="3200" dirty="0" err="1"/>
              <a:t>mempengaruhi</a:t>
            </a:r>
            <a:r>
              <a:rPr lang="en-US" sz="3200" dirty="0"/>
              <a:t> </a:t>
            </a:r>
            <a:r>
              <a:rPr lang="en-US" sz="3200" dirty="0" err="1"/>
              <a:t>kualitas</a:t>
            </a:r>
            <a:r>
              <a:rPr lang="en-US" sz="3200" dirty="0"/>
              <a:t> </a:t>
            </a:r>
            <a:r>
              <a:rPr lang="en-US" sz="3200" dirty="0" err="1"/>
              <a:t>penelitian</a:t>
            </a:r>
            <a:r>
              <a:rPr lang="en-US" sz="3200" dirty="0"/>
              <a:t> </a:t>
            </a:r>
            <a:r>
              <a:rPr lang="en-US" sz="3200" dirty="0" err="1"/>
              <a:t>kita</a:t>
            </a:r>
            <a:endParaRPr lang="en-US" sz="3200" dirty="0"/>
          </a:p>
        </p:txBody>
      </p:sp>
      <p:sp>
        <p:nvSpPr>
          <p:cNvPr id="2" name="Title 1"/>
          <p:cNvSpPr>
            <a:spLocks noGrp="1"/>
          </p:cNvSpPr>
          <p:nvPr>
            <p:ph type="title"/>
          </p:nvPr>
        </p:nvSpPr>
        <p:spPr/>
        <p:txBody>
          <a:bodyPr/>
          <a:lstStyle/>
          <a:p>
            <a:r>
              <a:rPr lang="en-US" dirty="0" err="1"/>
              <a:t>Pengambilan</a:t>
            </a:r>
            <a:r>
              <a:rPr lang="en-US" dirty="0"/>
              <a:t> </a:t>
            </a:r>
            <a:r>
              <a:rPr lang="en-US" dirty="0" err="1"/>
              <a:t>Sitasi</a:t>
            </a:r>
            <a:r>
              <a:rPr lang="en-US" dirty="0"/>
              <a:t> (</a:t>
            </a:r>
            <a:r>
              <a:rPr lang="en-US" i="1" dirty="0"/>
              <a:t>Citation</a:t>
            </a:r>
            <a:r>
              <a:rPr lang="en-US" dirty="0"/>
              <a:t>)</a:t>
            </a:r>
          </a:p>
        </p:txBody>
      </p:sp>
      <p:sp>
        <p:nvSpPr>
          <p:cNvPr id="5" name="Slide Number Placeholder 4">
            <a:extLst>
              <a:ext uri="{FF2B5EF4-FFF2-40B4-BE49-F238E27FC236}">
                <a16:creationId xmlns:a16="http://schemas.microsoft.com/office/drawing/2014/main" id="{920676BB-DC61-46FE-A77E-782AB202AD6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200</a:t>
            </a:fld>
            <a:endParaRPr lang="en-US">
              <a:solidFill>
                <a:prstClr val="black">
                  <a:tint val="75000"/>
                </a:prstClr>
              </a:solidFill>
            </a:endParaRPr>
          </a:p>
        </p:txBody>
      </p:sp>
    </p:spTree>
    <p:extLst>
      <p:ext uri="{BB962C8B-B14F-4D97-AF65-F5344CB8AC3E}">
        <p14:creationId xmlns:p14="http://schemas.microsoft.com/office/powerpoint/2010/main" val="23205573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19200"/>
            <a:ext cx="8134350" cy="5173663"/>
          </a:xfrm>
        </p:spPr>
        <p:txBody>
          <a:bodyPr/>
          <a:lstStyle/>
          <a:p>
            <a:pPr marL="457200" indent="-457200">
              <a:buFont typeface="+mj-lt"/>
              <a:buAutoNum type="arabicPeriod"/>
            </a:pPr>
            <a:r>
              <a:rPr lang="en-US" sz="3200" dirty="0" err="1">
                <a:solidFill>
                  <a:srgbClr val="C00000"/>
                </a:solidFill>
              </a:rPr>
              <a:t>Cari</a:t>
            </a:r>
            <a:r>
              <a:rPr lang="en-US" sz="3200" dirty="0">
                <a:solidFill>
                  <a:srgbClr val="C00000"/>
                </a:solidFill>
              </a:rPr>
              <a:t> </a:t>
            </a:r>
            <a:r>
              <a:rPr lang="en-US" sz="3200" dirty="0" err="1">
                <a:solidFill>
                  <a:srgbClr val="C00000"/>
                </a:solidFill>
              </a:rPr>
              <a:t>dan</a:t>
            </a:r>
            <a:r>
              <a:rPr lang="en-US" sz="3200" dirty="0">
                <a:solidFill>
                  <a:srgbClr val="C00000"/>
                </a:solidFill>
              </a:rPr>
              <a:t> </a:t>
            </a:r>
            <a:r>
              <a:rPr lang="en-US" sz="3200" dirty="0" err="1">
                <a:solidFill>
                  <a:srgbClr val="C00000"/>
                </a:solidFill>
              </a:rPr>
              <a:t>baca</a:t>
            </a:r>
            <a:r>
              <a:rPr lang="en-US" sz="3200" dirty="0">
                <a:solidFill>
                  <a:srgbClr val="C00000"/>
                </a:solidFill>
              </a:rPr>
              <a:t> </a:t>
            </a:r>
            <a:r>
              <a:rPr lang="en-US" sz="3200" dirty="0" err="1"/>
              <a:t>referensi</a:t>
            </a:r>
            <a:r>
              <a:rPr lang="en-US" sz="3200" dirty="0"/>
              <a:t> </a:t>
            </a:r>
            <a:r>
              <a:rPr lang="en-US" sz="3200" dirty="0" err="1"/>
              <a:t>penelitian</a:t>
            </a:r>
            <a:r>
              <a:rPr lang="en-US" sz="3200" dirty="0"/>
              <a:t> yang </a:t>
            </a:r>
            <a:r>
              <a:rPr lang="en-US" sz="3200" dirty="0" err="1"/>
              <a:t>berhubungan</a:t>
            </a:r>
            <a:r>
              <a:rPr lang="en-US" sz="3200" dirty="0"/>
              <a:t> </a:t>
            </a:r>
            <a:r>
              <a:rPr lang="en-US" sz="3200" dirty="0" err="1"/>
              <a:t>dengan</a:t>
            </a:r>
            <a:r>
              <a:rPr lang="en-US" sz="3200" dirty="0"/>
              <a:t> </a:t>
            </a:r>
            <a:r>
              <a:rPr lang="en-US" sz="3200" dirty="0" err="1"/>
              <a:t>masalah</a:t>
            </a:r>
            <a:r>
              <a:rPr lang="en-US" sz="3200" dirty="0"/>
              <a:t> </a:t>
            </a:r>
            <a:r>
              <a:rPr lang="en-US" sz="3200" dirty="0" err="1"/>
              <a:t>penelitian</a:t>
            </a:r>
            <a:endParaRPr lang="en-US" sz="3200" dirty="0"/>
          </a:p>
          <a:p>
            <a:pPr marL="457200" indent="-457200">
              <a:buFont typeface="+mj-lt"/>
              <a:buAutoNum type="arabicPeriod"/>
            </a:pPr>
            <a:r>
              <a:rPr lang="it-IT" sz="3200" dirty="0">
                <a:solidFill>
                  <a:srgbClr val="C00000"/>
                </a:solidFill>
              </a:rPr>
              <a:t>Ambil catatan </a:t>
            </a:r>
            <a:r>
              <a:rPr lang="it-IT" sz="3200" dirty="0"/>
              <a:t>dari apa yang kita baca. Ikuti aturan umum pengambilan catatan (</a:t>
            </a:r>
            <a:r>
              <a:rPr lang="it-IT" sz="3200" i="1" dirty="0"/>
              <a:t>citation</a:t>
            </a:r>
            <a:r>
              <a:rPr lang="it-IT" sz="3200" dirty="0"/>
              <a:t>)</a:t>
            </a:r>
            <a:endParaRPr lang="sv-SE" sz="3200" dirty="0">
              <a:solidFill>
                <a:srgbClr val="0070C0"/>
              </a:solidFill>
            </a:endParaRPr>
          </a:p>
          <a:p>
            <a:pPr marL="457200" indent="-457200">
              <a:buFont typeface="+mj-lt"/>
              <a:buAutoNum type="arabicPeriod"/>
            </a:pPr>
            <a:r>
              <a:rPr lang="nn-NO" sz="3200" dirty="0">
                <a:solidFill>
                  <a:srgbClr val="C00000"/>
                </a:solidFill>
              </a:rPr>
              <a:t>Atur susunan tinjauan pustaka </a:t>
            </a:r>
            <a:r>
              <a:rPr lang="nn-NO" sz="3200" dirty="0"/>
              <a:t>(referensi) dari </a:t>
            </a:r>
            <a:r>
              <a:rPr lang="en-US" sz="3200" dirty="0" err="1"/>
              <a:t>catatan</a:t>
            </a:r>
            <a:r>
              <a:rPr lang="en-US" sz="3200" dirty="0"/>
              <a:t> yang </a:t>
            </a:r>
            <a:r>
              <a:rPr lang="en-US" sz="3200" dirty="0" err="1"/>
              <a:t>kita</a:t>
            </a:r>
            <a:r>
              <a:rPr lang="en-US" sz="3200" dirty="0"/>
              <a:t> </a:t>
            </a:r>
            <a:r>
              <a:rPr lang="en-US" sz="3200" dirty="0" err="1"/>
              <a:t>ambil</a:t>
            </a:r>
            <a:r>
              <a:rPr lang="en-US" sz="3200" dirty="0"/>
              <a:t> </a:t>
            </a:r>
            <a:r>
              <a:rPr lang="en-US" sz="3200" dirty="0" err="1"/>
              <a:t>dengan</a:t>
            </a:r>
            <a:r>
              <a:rPr lang="en-US" sz="3200" dirty="0"/>
              <a:t> </a:t>
            </a:r>
            <a:r>
              <a:rPr lang="en-US" sz="3200" dirty="0" err="1"/>
              <a:t>baik</a:t>
            </a:r>
            <a:r>
              <a:rPr lang="en-US" sz="3200" dirty="0"/>
              <a:t>. </a:t>
            </a:r>
            <a:r>
              <a:rPr lang="en-US" sz="3200" dirty="0" err="1"/>
              <a:t>Ikuti</a:t>
            </a:r>
            <a:r>
              <a:rPr lang="en-US" sz="3200" dirty="0"/>
              <a:t> </a:t>
            </a:r>
            <a:r>
              <a:rPr lang="en-US" sz="3200" dirty="0" err="1"/>
              <a:t>aturan</a:t>
            </a:r>
            <a:r>
              <a:rPr lang="en-US" sz="3200" dirty="0"/>
              <a:t> </a:t>
            </a:r>
            <a:r>
              <a:rPr lang="en-US" sz="3200" dirty="0" err="1"/>
              <a:t>umum</a:t>
            </a:r>
            <a:r>
              <a:rPr lang="en-US" sz="3200" dirty="0"/>
              <a:t> </a:t>
            </a:r>
            <a:r>
              <a:rPr lang="en-US" sz="3200" dirty="0" err="1"/>
              <a:t>penulisan</a:t>
            </a:r>
            <a:r>
              <a:rPr lang="en-US" sz="3200" dirty="0"/>
              <a:t> </a:t>
            </a:r>
            <a:r>
              <a:rPr lang="en-US" sz="3200" dirty="0" err="1"/>
              <a:t>referensi</a:t>
            </a:r>
            <a:endParaRPr lang="en-US" sz="3200" dirty="0"/>
          </a:p>
        </p:txBody>
      </p:sp>
      <p:sp>
        <p:nvSpPr>
          <p:cNvPr id="2" name="Title 1"/>
          <p:cNvSpPr>
            <a:spLocks noGrp="1"/>
          </p:cNvSpPr>
          <p:nvPr>
            <p:ph type="title"/>
          </p:nvPr>
        </p:nvSpPr>
        <p:spPr/>
        <p:txBody>
          <a:bodyPr/>
          <a:lstStyle/>
          <a:p>
            <a:r>
              <a:rPr lang="en-US" dirty="0"/>
              <a:t>Tahapan </a:t>
            </a:r>
            <a:r>
              <a:rPr lang="en-US" dirty="0" err="1"/>
              <a:t>Pengambilan</a:t>
            </a:r>
            <a:r>
              <a:rPr lang="en-US" dirty="0"/>
              <a:t> Citation</a:t>
            </a:r>
          </a:p>
        </p:txBody>
      </p:sp>
      <p:sp>
        <p:nvSpPr>
          <p:cNvPr id="5" name="Slide Number Placeholder 4">
            <a:extLst>
              <a:ext uri="{FF2B5EF4-FFF2-40B4-BE49-F238E27FC236}">
                <a16:creationId xmlns:a16="http://schemas.microsoft.com/office/drawing/2014/main" id="{EDD623AC-5014-48EB-8F8E-4E38A9DF9EC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201</a:t>
            </a:fld>
            <a:endParaRPr lang="en-US">
              <a:solidFill>
                <a:prstClr val="black">
                  <a:tint val="75000"/>
                </a:prstClr>
              </a:solidFill>
            </a:endParaRPr>
          </a:p>
        </p:txBody>
      </p:sp>
    </p:spTree>
    <p:extLst>
      <p:ext uri="{BB962C8B-B14F-4D97-AF65-F5344CB8AC3E}">
        <p14:creationId xmlns:p14="http://schemas.microsoft.com/office/powerpoint/2010/main" val="27357464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0"/>
            <a:ext cx="8058150" cy="5314949"/>
          </a:xfrm>
        </p:spPr>
        <p:txBody>
          <a:bodyPr/>
          <a:lstStyle/>
          <a:p>
            <a:pPr marL="514350" indent="-514350">
              <a:buFont typeface="+mj-lt"/>
              <a:buAutoNum type="arabicPeriod"/>
            </a:pPr>
            <a:r>
              <a:rPr lang="en-US" sz="2800" dirty="0" err="1">
                <a:solidFill>
                  <a:srgbClr val="C00000"/>
                </a:solidFill>
              </a:rPr>
              <a:t>Kutipan</a:t>
            </a:r>
            <a:r>
              <a:rPr lang="en-US" sz="2800" dirty="0">
                <a:solidFill>
                  <a:srgbClr val="C00000"/>
                </a:solidFill>
              </a:rPr>
              <a:t> (Quotation): </a:t>
            </a:r>
            <a:r>
              <a:rPr lang="en-US" sz="2800" dirty="0"/>
              <a:t>Kata-kata yang </a:t>
            </a:r>
            <a:r>
              <a:rPr lang="en-US" sz="2800" dirty="0" err="1"/>
              <a:t>diambil</a:t>
            </a:r>
            <a:r>
              <a:rPr lang="en-US" sz="2800" dirty="0"/>
              <a:t> </a:t>
            </a:r>
            <a:r>
              <a:rPr lang="en-US" sz="2800" dirty="0" err="1"/>
              <a:t>persis</a:t>
            </a:r>
            <a:r>
              <a:rPr lang="en-US" sz="2800" dirty="0"/>
              <a:t> </a:t>
            </a:r>
            <a:r>
              <a:rPr lang="en-US" sz="2800" dirty="0" err="1"/>
              <a:t>sama</a:t>
            </a:r>
            <a:r>
              <a:rPr lang="en-US" sz="2800" dirty="0"/>
              <a:t> </a:t>
            </a:r>
            <a:r>
              <a:rPr lang="en-US" sz="2800" dirty="0" err="1"/>
              <a:t>dengan</a:t>
            </a:r>
            <a:r>
              <a:rPr lang="en-US" sz="2800" dirty="0"/>
              <a:t> </a:t>
            </a:r>
            <a:r>
              <a:rPr lang="en-US" sz="2800" dirty="0" err="1"/>
              <a:t>apa</a:t>
            </a:r>
            <a:r>
              <a:rPr lang="en-US" sz="2800" dirty="0"/>
              <a:t> yang </a:t>
            </a:r>
            <a:r>
              <a:rPr lang="en-US" sz="2800" dirty="0" err="1"/>
              <a:t>dituliskan</a:t>
            </a:r>
            <a:r>
              <a:rPr lang="en-US" sz="2800" dirty="0"/>
              <a:t> (</a:t>
            </a:r>
            <a:r>
              <a:rPr lang="en-US" sz="2800" dirty="0" err="1"/>
              <a:t>tanpa</a:t>
            </a:r>
            <a:r>
              <a:rPr lang="en-US" sz="2800" dirty="0"/>
              <a:t> </a:t>
            </a:r>
            <a:r>
              <a:rPr lang="fi-FI" sz="2800" dirty="0"/>
              <a:t>perubahan). Ditulis dalam tanda kutip</a:t>
            </a:r>
          </a:p>
          <a:p>
            <a:pPr marL="514350" indent="-514350">
              <a:buFont typeface="+mj-lt"/>
              <a:buAutoNum type="arabicPeriod"/>
            </a:pPr>
            <a:r>
              <a:rPr lang="en-US" sz="2800" dirty="0">
                <a:solidFill>
                  <a:srgbClr val="C00000"/>
                </a:solidFill>
              </a:rPr>
              <a:t>Paraphrase</a:t>
            </a:r>
            <a:r>
              <a:rPr lang="en-US" sz="2800" dirty="0"/>
              <a:t>: </a:t>
            </a:r>
            <a:r>
              <a:rPr lang="en-US" sz="2800" dirty="0" err="1"/>
              <a:t>Menyusun</a:t>
            </a:r>
            <a:r>
              <a:rPr lang="en-US" sz="2800" dirty="0"/>
              <a:t> </a:t>
            </a:r>
            <a:r>
              <a:rPr lang="en-US" sz="2800" dirty="0" err="1"/>
              <a:t>kembali</a:t>
            </a:r>
            <a:r>
              <a:rPr lang="en-US" sz="2800" dirty="0"/>
              <a:t> </a:t>
            </a:r>
            <a:r>
              <a:rPr lang="en-US" sz="2800" dirty="0" err="1"/>
              <a:t>pemikiran</a:t>
            </a:r>
            <a:r>
              <a:rPr lang="en-US" sz="2800" dirty="0"/>
              <a:t> </a:t>
            </a:r>
            <a:r>
              <a:rPr lang="en-US" sz="2800" dirty="0" err="1"/>
              <a:t>penulis</a:t>
            </a:r>
            <a:r>
              <a:rPr lang="en-US" sz="2800" dirty="0"/>
              <a:t> </a:t>
            </a:r>
            <a:r>
              <a:rPr lang="en-US" sz="2800" dirty="0" err="1"/>
              <a:t>dan</a:t>
            </a:r>
            <a:r>
              <a:rPr lang="en-US" sz="2800" dirty="0"/>
              <a:t> </a:t>
            </a:r>
            <a:r>
              <a:rPr lang="en-US" sz="2800" dirty="0" err="1"/>
              <a:t>mengungkapkannya</a:t>
            </a:r>
            <a:r>
              <a:rPr lang="en-US" sz="2800" dirty="0"/>
              <a:t> </a:t>
            </a:r>
            <a:r>
              <a:rPr lang="en-US" sz="2800" dirty="0" err="1"/>
              <a:t>dengan</a:t>
            </a:r>
            <a:r>
              <a:rPr lang="en-US" sz="2800" dirty="0"/>
              <a:t> kata</a:t>
            </a:r>
            <a:r>
              <a:rPr lang="id-ID" sz="2800" dirty="0"/>
              <a:t>-</a:t>
            </a:r>
            <a:r>
              <a:rPr lang="en-US" sz="2800" dirty="0"/>
              <a:t>kata </a:t>
            </a:r>
            <a:r>
              <a:rPr lang="en-US" sz="2800" dirty="0" err="1"/>
              <a:t>sendiri</a:t>
            </a:r>
            <a:endParaRPr lang="en-US" sz="2800" dirty="0"/>
          </a:p>
          <a:p>
            <a:pPr marL="514350" indent="-514350">
              <a:buFont typeface="+mj-lt"/>
              <a:buAutoNum type="arabicPeriod"/>
            </a:pPr>
            <a:r>
              <a:rPr lang="fi-FI" sz="2800" dirty="0">
                <a:solidFill>
                  <a:srgbClr val="C00000"/>
                </a:solidFill>
              </a:rPr>
              <a:t>Ringkasan</a:t>
            </a:r>
            <a:r>
              <a:rPr lang="fi-FI" sz="2800" dirty="0"/>
              <a:t>: Sari dari suatu tulisan</a:t>
            </a:r>
          </a:p>
          <a:p>
            <a:pPr marL="514350" indent="-514350">
              <a:buFont typeface="+mj-lt"/>
              <a:buAutoNum type="arabicPeriod"/>
            </a:pPr>
            <a:r>
              <a:rPr lang="it-IT" sz="2800" dirty="0">
                <a:solidFill>
                  <a:srgbClr val="C00000"/>
                </a:solidFill>
              </a:rPr>
              <a:t>Evaluasi</a:t>
            </a:r>
            <a:r>
              <a:rPr lang="it-IT" sz="2800" dirty="0"/>
              <a:t>: Interpretasi dalam bentuk komentar, </a:t>
            </a:r>
            <a:r>
              <a:rPr lang="en-US" sz="2800" dirty="0" err="1"/>
              <a:t>baik</a:t>
            </a:r>
            <a:r>
              <a:rPr lang="en-US" sz="2800" dirty="0"/>
              <a:t> </a:t>
            </a:r>
            <a:r>
              <a:rPr lang="en-US" sz="2800" dirty="0" err="1"/>
              <a:t>setuju</a:t>
            </a:r>
            <a:r>
              <a:rPr lang="en-US" sz="2800" dirty="0"/>
              <a:t> </a:t>
            </a:r>
            <a:r>
              <a:rPr lang="en-US" sz="2800" dirty="0" err="1"/>
              <a:t>atau</a:t>
            </a:r>
            <a:r>
              <a:rPr lang="en-US" sz="2800" dirty="0"/>
              <a:t> </a:t>
            </a:r>
            <a:r>
              <a:rPr lang="en-US" sz="2800" dirty="0" err="1"/>
              <a:t>tidak</a:t>
            </a:r>
            <a:r>
              <a:rPr lang="en-US" sz="2800" dirty="0"/>
              <a:t> </a:t>
            </a:r>
            <a:r>
              <a:rPr lang="en-US" sz="2800" dirty="0" err="1"/>
              <a:t>dengan</a:t>
            </a:r>
            <a:r>
              <a:rPr lang="en-US" sz="2800" dirty="0"/>
              <a:t> </a:t>
            </a:r>
            <a:r>
              <a:rPr lang="en-US" sz="2800" dirty="0" err="1"/>
              <a:t>menyebutkan</a:t>
            </a:r>
            <a:r>
              <a:rPr lang="en-US" sz="2800" dirty="0"/>
              <a:t> </a:t>
            </a:r>
            <a:r>
              <a:rPr lang="en-US" sz="2800" dirty="0" err="1"/>
              <a:t>alasannya</a:t>
            </a:r>
            <a:r>
              <a:rPr lang="en-US" sz="2800" dirty="0"/>
              <a:t> </a:t>
            </a:r>
          </a:p>
          <a:p>
            <a:pPr>
              <a:buNone/>
            </a:pPr>
            <a:endParaRPr lang="en-US" sz="2800" dirty="0"/>
          </a:p>
          <a:p>
            <a:pPr algn="r">
              <a:buNone/>
            </a:pPr>
            <a:r>
              <a:rPr lang="en-US" sz="2800" dirty="0"/>
              <a:t>						</a:t>
            </a:r>
            <a:r>
              <a:rPr lang="id-ID" sz="2800" i="1" dirty="0"/>
              <a:t>(</a:t>
            </a:r>
            <a:r>
              <a:rPr lang="en-US" sz="2800" i="1" dirty="0"/>
              <a:t>Beast &amp; Kohn</a:t>
            </a:r>
            <a:r>
              <a:rPr lang="id-ID" sz="2800" i="1" dirty="0"/>
              <a:t>, </a:t>
            </a:r>
            <a:r>
              <a:rPr lang="en-US" sz="2800" i="1" dirty="0"/>
              <a:t>1998)</a:t>
            </a:r>
          </a:p>
        </p:txBody>
      </p:sp>
      <p:sp>
        <p:nvSpPr>
          <p:cNvPr id="2" name="Title 1"/>
          <p:cNvSpPr>
            <a:spLocks noGrp="1"/>
          </p:cNvSpPr>
          <p:nvPr>
            <p:ph type="title"/>
          </p:nvPr>
        </p:nvSpPr>
        <p:spPr/>
        <p:txBody>
          <a:bodyPr/>
          <a:lstStyle/>
          <a:p>
            <a:r>
              <a:rPr lang="en-US" err="1"/>
              <a:t>Jenis</a:t>
            </a:r>
            <a:r>
              <a:rPr lang="en-US"/>
              <a:t> </a:t>
            </a:r>
            <a:r>
              <a:rPr lang="en-US" i="1"/>
              <a:t>Citation</a:t>
            </a:r>
          </a:p>
        </p:txBody>
      </p:sp>
      <p:sp>
        <p:nvSpPr>
          <p:cNvPr id="5" name="Slide Number Placeholder 4">
            <a:extLst>
              <a:ext uri="{FF2B5EF4-FFF2-40B4-BE49-F238E27FC236}">
                <a16:creationId xmlns:a16="http://schemas.microsoft.com/office/drawing/2014/main" id="{D6D4F0EF-8D99-46CE-A4DD-0ED04AE17BC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202</a:t>
            </a:fld>
            <a:endParaRPr lang="en-US">
              <a:solidFill>
                <a:prstClr val="black">
                  <a:tint val="75000"/>
                </a:prstClr>
              </a:solidFill>
            </a:endParaRPr>
          </a:p>
        </p:txBody>
      </p:sp>
    </p:spTree>
    <p:extLst>
      <p:ext uri="{BB962C8B-B14F-4D97-AF65-F5344CB8AC3E}">
        <p14:creationId xmlns:p14="http://schemas.microsoft.com/office/powerpoint/2010/main" val="541010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19200"/>
            <a:ext cx="7753350" cy="5097463"/>
          </a:xfrm>
        </p:spPr>
        <p:txBody>
          <a:bodyPr>
            <a:normAutofit/>
          </a:bodyPr>
          <a:lstStyle/>
          <a:p>
            <a:r>
              <a:rPr lang="en-US" sz="3200" dirty="0" err="1"/>
              <a:t>Kutipan</a:t>
            </a:r>
            <a:r>
              <a:rPr lang="en-US" sz="3200" dirty="0"/>
              <a:t> yang </a:t>
            </a:r>
            <a:r>
              <a:rPr lang="en-US" sz="3200" dirty="0" err="1"/>
              <a:t>diambil</a:t>
            </a:r>
            <a:r>
              <a:rPr lang="en-US" sz="3200" dirty="0"/>
              <a:t> </a:t>
            </a:r>
            <a:r>
              <a:rPr lang="en-US" sz="3200" dirty="0" err="1"/>
              <a:t>dari</a:t>
            </a:r>
            <a:r>
              <a:rPr lang="en-US" sz="3200" dirty="0"/>
              <a:t> </a:t>
            </a:r>
            <a:r>
              <a:rPr lang="en-US" sz="3200" dirty="0" err="1"/>
              <a:t>buku</a:t>
            </a:r>
            <a:r>
              <a:rPr lang="en-US" sz="3200" dirty="0"/>
              <a:t> </a:t>
            </a:r>
            <a:r>
              <a:rPr lang="en-US" sz="3200" dirty="0" err="1"/>
              <a:t>dan</a:t>
            </a:r>
            <a:r>
              <a:rPr lang="en-US" sz="3200" dirty="0"/>
              <a:t> </a:t>
            </a:r>
            <a:r>
              <a:rPr lang="en-US" sz="3200" dirty="0" err="1"/>
              <a:t>jurnal</a:t>
            </a:r>
            <a:r>
              <a:rPr lang="en-US" sz="3200" dirty="0"/>
              <a:t> </a:t>
            </a:r>
            <a:r>
              <a:rPr lang="en-US" sz="3200" dirty="0" err="1"/>
              <a:t>diperbolehkan</a:t>
            </a:r>
            <a:r>
              <a:rPr lang="en-US" sz="3200" dirty="0"/>
              <a:t>, </a:t>
            </a:r>
            <a:r>
              <a:rPr lang="en-US" sz="3200" dirty="0" err="1"/>
              <a:t>selama</a:t>
            </a:r>
            <a:r>
              <a:rPr lang="en-US" sz="3200" dirty="0">
                <a:solidFill>
                  <a:srgbClr val="C00000"/>
                </a:solidFill>
              </a:rPr>
              <a:t> </a:t>
            </a:r>
            <a:r>
              <a:rPr lang="en-US" sz="3200" dirty="0" err="1">
                <a:solidFill>
                  <a:srgbClr val="C00000"/>
                </a:solidFill>
              </a:rPr>
              <a:t>tidak</a:t>
            </a:r>
            <a:r>
              <a:rPr lang="en-US" sz="3200" dirty="0">
                <a:solidFill>
                  <a:srgbClr val="C00000"/>
                </a:solidFill>
              </a:rPr>
              <a:t> </a:t>
            </a:r>
            <a:r>
              <a:rPr lang="en-US" sz="3200" dirty="0" err="1">
                <a:solidFill>
                  <a:srgbClr val="C00000"/>
                </a:solidFill>
              </a:rPr>
              <a:t>melebihi</a:t>
            </a:r>
            <a:r>
              <a:rPr lang="en-US" sz="3200" dirty="0">
                <a:solidFill>
                  <a:srgbClr val="C00000"/>
                </a:solidFill>
              </a:rPr>
              <a:t> 250 </a:t>
            </a:r>
            <a:r>
              <a:rPr lang="fi-FI" sz="3200" dirty="0">
                <a:solidFill>
                  <a:srgbClr val="C00000"/>
                </a:solidFill>
              </a:rPr>
              <a:t>kata untuk buku teks</a:t>
            </a:r>
            <a:r>
              <a:rPr lang="fi-FI" sz="3200" dirty="0"/>
              <a:t> dan </a:t>
            </a:r>
            <a:r>
              <a:rPr lang="fi-FI" sz="3200" dirty="0">
                <a:solidFill>
                  <a:srgbClr val="C00000"/>
                </a:solidFill>
              </a:rPr>
              <a:t>5% panjang tulisan </a:t>
            </a:r>
            <a:r>
              <a:rPr lang="en-US" sz="3200" dirty="0" err="1">
                <a:solidFill>
                  <a:srgbClr val="C00000"/>
                </a:solidFill>
              </a:rPr>
              <a:t>untuk</a:t>
            </a:r>
            <a:r>
              <a:rPr lang="en-US" sz="3200" dirty="0">
                <a:solidFill>
                  <a:srgbClr val="C00000"/>
                </a:solidFill>
              </a:rPr>
              <a:t> </a:t>
            </a:r>
            <a:r>
              <a:rPr lang="en-US" sz="3200" dirty="0" err="1">
                <a:solidFill>
                  <a:srgbClr val="C00000"/>
                </a:solidFill>
              </a:rPr>
              <a:t>artikel</a:t>
            </a:r>
            <a:r>
              <a:rPr lang="en-US" sz="3200" dirty="0">
                <a:solidFill>
                  <a:srgbClr val="C00000"/>
                </a:solidFill>
              </a:rPr>
              <a:t> </a:t>
            </a:r>
            <a:r>
              <a:rPr lang="en-US" sz="3200" dirty="0" err="1">
                <a:solidFill>
                  <a:srgbClr val="C00000"/>
                </a:solidFill>
              </a:rPr>
              <a:t>jurnal</a:t>
            </a:r>
            <a:endParaRPr lang="en-US" sz="3200" dirty="0">
              <a:solidFill>
                <a:srgbClr val="C00000"/>
              </a:solidFill>
            </a:endParaRPr>
          </a:p>
          <a:p>
            <a:r>
              <a:rPr lang="fi-FI" sz="3200" dirty="0"/>
              <a:t>Menyebutkan </a:t>
            </a:r>
            <a:r>
              <a:rPr lang="fi-FI" sz="3200" dirty="0">
                <a:solidFill>
                  <a:srgbClr val="C00000"/>
                </a:solidFill>
              </a:rPr>
              <a:t>sumber dari mana kutipan dan </a:t>
            </a:r>
            <a:r>
              <a:rPr lang="en-US" sz="3200" dirty="0">
                <a:solidFill>
                  <a:srgbClr val="C00000"/>
                </a:solidFill>
              </a:rPr>
              <a:t>paraphrase</a:t>
            </a:r>
            <a:r>
              <a:rPr lang="en-US" sz="3200" dirty="0"/>
              <a:t> </a:t>
            </a:r>
            <a:r>
              <a:rPr lang="en-US" sz="3200" dirty="0" err="1"/>
              <a:t>diperoleh</a:t>
            </a:r>
            <a:endParaRPr lang="en-US" sz="3200" dirty="0"/>
          </a:p>
          <a:p>
            <a:r>
              <a:rPr lang="en-US" sz="3200" dirty="0" err="1"/>
              <a:t>Menyalin</a:t>
            </a:r>
            <a:r>
              <a:rPr lang="en-US" sz="3200" dirty="0"/>
              <a:t> </a:t>
            </a:r>
            <a:r>
              <a:rPr lang="en-US" sz="3200" dirty="0" err="1"/>
              <a:t>dari</a:t>
            </a:r>
            <a:r>
              <a:rPr lang="en-US" sz="3200" dirty="0"/>
              <a:t> </a:t>
            </a:r>
            <a:r>
              <a:rPr lang="en-US" sz="3200" dirty="0" err="1"/>
              <a:t>artikel</a:t>
            </a:r>
            <a:r>
              <a:rPr lang="id-ID" sz="3200" dirty="0"/>
              <a:t> </a:t>
            </a:r>
            <a:r>
              <a:rPr lang="en-US" sz="3200" dirty="0" err="1"/>
              <a:t>berupa</a:t>
            </a:r>
            <a:r>
              <a:rPr lang="en-US" sz="3200" dirty="0"/>
              <a:t> </a:t>
            </a:r>
            <a:r>
              <a:rPr lang="en-US" sz="3200" dirty="0" err="1"/>
              <a:t>grafik</a:t>
            </a:r>
            <a:r>
              <a:rPr lang="en-US" sz="3200" dirty="0"/>
              <a:t> </a:t>
            </a:r>
            <a:r>
              <a:rPr lang="en-US" sz="3200" dirty="0" err="1"/>
              <a:t>dan</a:t>
            </a:r>
            <a:r>
              <a:rPr lang="en-US" sz="3200" dirty="0"/>
              <a:t> </a:t>
            </a:r>
            <a:r>
              <a:rPr lang="en-US" sz="3200" dirty="0" err="1"/>
              <a:t>bagan</a:t>
            </a:r>
            <a:r>
              <a:rPr lang="en-US" sz="3200" dirty="0"/>
              <a:t> </a:t>
            </a:r>
            <a:r>
              <a:rPr lang="en-US" sz="3200" dirty="0" err="1">
                <a:solidFill>
                  <a:srgbClr val="C00000"/>
                </a:solidFill>
              </a:rPr>
              <a:t>memerlukan</a:t>
            </a:r>
            <a:r>
              <a:rPr lang="en-US" sz="3200" dirty="0">
                <a:solidFill>
                  <a:srgbClr val="C00000"/>
                </a:solidFill>
              </a:rPr>
              <a:t> </a:t>
            </a:r>
            <a:r>
              <a:rPr lang="en-US" sz="3200" dirty="0" err="1">
                <a:solidFill>
                  <a:srgbClr val="C00000"/>
                </a:solidFill>
              </a:rPr>
              <a:t>izin</a:t>
            </a:r>
            <a:r>
              <a:rPr lang="en-US" sz="3200" dirty="0"/>
              <a:t> </a:t>
            </a:r>
            <a:r>
              <a:rPr lang="en-US" sz="3200" dirty="0" err="1"/>
              <a:t>dari</a:t>
            </a:r>
            <a:r>
              <a:rPr lang="en-US" sz="3200" dirty="0"/>
              <a:t> </a:t>
            </a:r>
            <a:r>
              <a:rPr lang="en-US" sz="3200" dirty="0" err="1"/>
              <a:t>pembuatnya</a:t>
            </a:r>
            <a:endParaRPr lang="en-US" sz="3200" dirty="0"/>
          </a:p>
          <a:p>
            <a:pPr>
              <a:buNone/>
            </a:pPr>
            <a:endParaRPr lang="en-US" sz="3200" dirty="0"/>
          </a:p>
          <a:p>
            <a:pPr algn="r">
              <a:buNone/>
            </a:pPr>
            <a:r>
              <a:rPr lang="en-US" sz="2400" i="1" dirty="0"/>
              <a:t>*American Psychological Association (APA)</a:t>
            </a:r>
          </a:p>
          <a:p>
            <a:pPr>
              <a:buNone/>
            </a:pPr>
            <a:endParaRPr lang="en-US" sz="3200" dirty="0"/>
          </a:p>
        </p:txBody>
      </p:sp>
      <p:sp>
        <p:nvSpPr>
          <p:cNvPr id="2" name="Title 1"/>
          <p:cNvSpPr>
            <a:spLocks noGrp="1"/>
          </p:cNvSpPr>
          <p:nvPr>
            <p:ph type="title"/>
          </p:nvPr>
        </p:nvSpPr>
        <p:spPr/>
        <p:txBody>
          <a:bodyPr/>
          <a:lstStyle/>
          <a:p>
            <a:r>
              <a:rPr lang="en-US" err="1"/>
              <a:t>Aturan</a:t>
            </a:r>
            <a:r>
              <a:rPr lang="en-US"/>
              <a:t> </a:t>
            </a:r>
            <a:r>
              <a:rPr lang="en-US" i="1"/>
              <a:t>Citation</a:t>
            </a:r>
          </a:p>
        </p:txBody>
      </p:sp>
      <p:sp>
        <p:nvSpPr>
          <p:cNvPr id="5" name="Slide Number Placeholder 4">
            <a:extLst>
              <a:ext uri="{FF2B5EF4-FFF2-40B4-BE49-F238E27FC236}">
                <a16:creationId xmlns:a16="http://schemas.microsoft.com/office/drawing/2014/main" id="{8922DD8E-59DE-444A-9C9E-10638BDDF76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203</a:t>
            </a:fld>
            <a:endParaRPr lang="en-US">
              <a:solidFill>
                <a:prstClr val="black">
                  <a:tint val="75000"/>
                </a:prstClr>
              </a:solidFill>
            </a:endParaRPr>
          </a:p>
        </p:txBody>
      </p:sp>
    </p:spTree>
    <p:extLst>
      <p:ext uri="{BB962C8B-B14F-4D97-AF65-F5344CB8AC3E}">
        <p14:creationId xmlns:p14="http://schemas.microsoft.com/office/powerpoint/2010/main" val="7884089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66800"/>
            <a:ext cx="8134350" cy="5486400"/>
          </a:xfrm>
        </p:spPr>
        <p:txBody>
          <a:bodyPr>
            <a:normAutofit fontScale="92500"/>
          </a:bodyPr>
          <a:lstStyle/>
          <a:p>
            <a:r>
              <a:rPr lang="en-US" sz="3200" dirty="0" err="1"/>
              <a:t>Kutipan</a:t>
            </a:r>
            <a:r>
              <a:rPr lang="en-US" sz="3200" dirty="0"/>
              <a:t> </a:t>
            </a:r>
            <a:r>
              <a:rPr lang="en-US" sz="3200" dirty="0" err="1"/>
              <a:t>itu</a:t>
            </a:r>
            <a:r>
              <a:rPr lang="en-US" sz="3200" dirty="0"/>
              <a:t> </a:t>
            </a:r>
            <a:r>
              <a:rPr lang="en-US" sz="3200" dirty="0" err="1"/>
              <a:t>tidak</a:t>
            </a:r>
            <a:r>
              <a:rPr lang="en-US" sz="3200" dirty="0"/>
              <a:t> </a:t>
            </a:r>
            <a:r>
              <a:rPr lang="en-US" sz="3200" dirty="0" err="1"/>
              <a:t>berarti</a:t>
            </a:r>
            <a:r>
              <a:rPr lang="en-US" sz="3200" dirty="0"/>
              <a:t> </a:t>
            </a:r>
            <a:r>
              <a:rPr lang="en-US" sz="3200" dirty="0" err="1"/>
              <a:t>bahwa</a:t>
            </a:r>
            <a:r>
              <a:rPr lang="en-US" sz="3200" dirty="0"/>
              <a:t> </a:t>
            </a:r>
            <a:r>
              <a:rPr lang="en-US" sz="3200" dirty="0" err="1">
                <a:solidFill>
                  <a:srgbClr val="C00000"/>
                </a:solidFill>
              </a:rPr>
              <a:t>satu</a:t>
            </a:r>
            <a:r>
              <a:rPr lang="en-US" sz="3200" dirty="0">
                <a:solidFill>
                  <a:srgbClr val="C00000"/>
                </a:solidFill>
              </a:rPr>
              <a:t> </a:t>
            </a:r>
            <a:r>
              <a:rPr lang="en-US" sz="3200" dirty="0" err="1">
                <a:solidFill>
                  <a:srgbClr val="C00000"/>
                </a:solidFill>
              </a:rPr>
              <a:t>paragraf</a:t>
            </a:r>
            <a:r>
              <a:rPr lang="en-US" sz="3200" dirty="0">
                <a:solidFill>
                  <a:srgbClr val="C00000"/>
                </a:solidFill>
              </a:rPr>
              <a:t> </a:t>
            </a:r>
            <a:r>
              <a:rPr lang="en-US" sz="3200" dirty="0" err="1">
                <a:solidFill>
                  <a:srgbClr val="C00000"/>
                </a:solidFill>
              </a:rPr>
              <a:t>kita</a:t>
            </a:r>
            <a:r>
              <a:rPr lang="en-US" sz="3200" dirty="0">
                <a:solidFill>
                  <a:srgbClr val="C00000"/>
                </a:solidFill>
              </a:rPr>
              <a:t> copy-paste</a:t>
            </a:r>
            <a:r>
              <a:rPr lang="en-US" sz="3200" dirty="0"/>
              <a:t>. </a:t>
            </a:r>
            <a:r>
              <a:rPr lang="en-US" sz="3200" dirty="0" err="1"/>
              <a:t>Praktek</a:t>
            </a:r>
            <a:r>
              <a:rPr lang="en-US" sz="3200" dirty="0"/>
              <a:t> </a:t>
            </a:r>
            <a:r>
              <a:rPr lang="en-US" sz="3200" dirty="0" err="1"/>
              <a:t>seperti</a:t>
            </a:r>
            <a:r>
              <a:rPr lang="en-US" sz="3200" dirty="0"/>
              <a:t> </a:t>
            </a:r>
            <a:r>
              <a:rPr lang="en-US" sz="3200" dirty="0" err="1"/>
              <a:t>ini</a:t>
            </a:r>
            <a:r>
              <a:rPr lang="en-US" sz="3200" dirty="0"/>
              <a:t> </a:t>
            </a:r>
            <a:r>
              <a:rPr lang="en-US" sz="3200" dirty="0" err="1"/>
              <a:t>tetap</a:t>
            </a:r>
            <a:r>
              <a:rPr lang="en-US" sz="3200" dirty="0"/>
              <a:t> </a:t>
            </a:r>
            <a:r>
              <a:rPr lang="en-US" sz="3200" dirty="0" err="1"/>
              <a:t>disebut</a:t>
            </a:r>
            <a:r>
              <a:rPr lang="en-US" sz="3200" dirty="0"/>
              <a:t> plagiarism </a:t>
            </a:r>
            <a:r>
              <a:rPr lang="en-US" sz="3200" dirty="0" err="1"/>
              <a:t>meskipun</a:t>
            </a:r>
            <a:r>
              <a:rPr lang="en-US" sz="3200" dirty="0"/>
              <a:t> </a:t>
            </a:r>
            <a:r>
              <a:rPr lang="en-US" sz="3200" dirty="0" err="1"/>
              <a:t>referensi</a:t>
            </a:r>
            <a:r>
              <a:rPr lang="en-US" sz="3200" dirty="0"/>
              <a:t> </a:t>
            </a:r>
            <a:r>
              <a:rPr lang="en-US" sz="3200" dirty="0" err="1"/>
              <a:t>disebutkan</a:t>
            </a:r>
            <a:endParaRPr lang="en-US" sz="3200" dirty="0"/>
          </a:p>
          <a:p>
            <a:r>
              <a:rPr lang="en-US" sz="3200" dirty="0" err="1"/>
              <a:t>Kutipan</a:t>
            </a:r>
            <a:r>
              <a:rPr lang="en-US" sz="3200" dirty="0"/>
              <a:t> </a:t>
            </a:r>
            <a:r>
              <a:rPr lang="en-US" sz="3200" dirty="0" err="1"/>
              <a:t>hanya</a:t>
            </a:r>
            <a:r>
              <a:rPr lang="en-US" sz="3200" dirty="0"/>
              <a:t> </a:t>
            </a:r>
            <a:r>
              <a:rPr lang="en-US" sz="3200" dirty="0" err="1"/>
              <a:t>untuk</a:t>
            </a:r>
            <a:r>
              <a:rPr lang="en-US" sz="3200" dirty="0"/>
              <a:t> </a:t>
            </a:r>
            <a:r>
              <a:rPr lang="en-US" sz="3200" dirty="0" err="1"/>
              <a:t>hal</a:t>
            </a:r>
            <a:r>
              <a:rPr lang="en-US" sz="3200" dirty="0"/>
              <a:t> </a:t>
            </a:r>
            <a:r>
              <a:rPr lang="en-US" sz="3200" dirty="0" err="1"/>
              <a:t>penting</a:t>
            </a:r>
            <a:r>
              <a:rPr lang="en-US" sz="3200" dirty="0"/>
              <a:t> (</a:t>
            </a:r>
            <a:r>
              <a:rPr lang="en-US" sz="3200" dirty="0" err="1"/>
              <a:t>hasil</a:t>
            </a:r>
            <a:r>
              <a:rPr lang="en-US" sz="3200" dirty="0"/>
              <a:t> </a:t>
            </a:r>
            <a:r>
              <a:rPr lang="en-US" sz="3200" dirty="0" err="1"/>
              <a:t>penelitian</a:t>
            </a:r>
            <a:r>
              <a:rPr lang="en-US" sz="3200" dirty="0"/>
              <a:t>, </a:t>
            </a:r>
            <a:r>
              <a:rPr lang="en-US" sz="3200" dirty="0" err="1"/>
              <a:t>teori</a:t>
            </a:r>
            <a:r>
              <a:rPr lang="en-US" sz="3200" dirty="0"/>
              <a:t>,</a:t>
            </a:r>
            <a:r>
              <a:rPr lang="id-ID" sz="3200" dirty="0"/>
              <a:t> data</a:t>
            </a:r>
            <a:r>
              <a:rPr lang="en-US" sz="3200" dirty="0"/>
              <a:t>, model, </a:t>
            </a:r>
            <a:r>
              <a:rPr lang="en-US" sz="3200" dirty="0" err="1"/>
              <a:t>definisi</a:t>
            </a:r>
            <a:r>
              <a:rPr lang="en-US" sz="3200" dirty="0"/>
              <a:t>) </a:t>
            </a:r>
            <a:r>
              <a:rPr lang="en-US" sz="3200" dirty="0" err="1"/>
              <a:t>dalam</a:t>
            </a:r>
            <a:r>
              <a:rPr lang="en-US" sz="3200" dirty="0"/>
              <a:t> paper</a:t>
            </a:r>
          </a:p>
          <a:p>
            <a:r>
              <a:rPr lang="en-US" sz="3200" dirty="0" err="1"/>
              <a:t>Segala</a:t>
            </a:r>
            <a:r>
              <a:rPr lang="en-US" sz="3200" dirty="0"/>
              <a:t> </a:t>
            </a:r>
            <a:r>
              <a:rPr lang="en-US" sz="3200" dirty="0" err="1"/>
              <a:t>kalimat</a:t>
            </a:r>
            <a:r>
              <a:rPr lang="en-US" sz="3200" dirty="0"/>
              <a:t> yang </a:t>
            </a:r>
            <a:r>
              <a:rPr lang="en-US" sz="3200" dirty="0" err="1">
                <a:solidFill>
                  <a:srgbClr val="C00000"/>
                </a:solidFill>
              </a:rPr>
              <a:t>tidak</a:t>
            </a:r>
            <a:r>
              <a:rPr lang="en-US" sz="3200" dirty="0">
                <a:solidFill>
                  <a:srgbClr val="C00000"/>
                </a:solidFill>
              </a:rPr>
              <a:t> </a:t>
            </a:r>
            <a:r>
              <a:rPr lang="en-US" sz="3200" dirty="0" err="1">
                <a:solidFill>
                  <a:srgbClr val="C00000"/>
                </a:solidFill>
              </a:rPr>
              <a:t>merujuk</a:t>
            </a:r>
            <a:r>
              <a:rPr lang="en-US" sz="3200" dirty="0">
                <a:solidFill>
                  <a:srgbClr val="C00000"/>
                </a:solidFill>
              </a:rPr>
              <a:t> </a:t>
            </a:r>
            <a:r>
              <a:rPr lang="en-US" sz="3200" dirty="0" err="1"/>
              <a:t>atau</a:t>
            </a:r>
            <a:r>
              <a:rPr lang="en-US" sz="3200" dirty="0"/>
              <a:t> </a:t>
            </a:r>
            <a:r>
              <a:rPr lang="en-US" sz="3200" dirty="0" err="1"/>
              <a:t>menunjuk</a:t>
            </a:r>
            <a:r>
              <a:rPr lang="en-US" sz="3200" dirty="0"/>
              <a:t> </a:t>
            </a:r>
            <a:r>
              <a:rPr lang="en-US" sz="3200" dirty="0" err="1"/>
              <a:t>ke</a:t>
            </a:r>
            <a:r>
              <a:rPr lang="en-US" sz="3200" dirty="0"/>
              <a:t> </a:t>
            </a:r>
            <a:r>
              <a:rPr lang="en-US" sz="3200" dirty="0" err="1"/>
              <a:t>kutipan</a:t>
            </a:r>
            <a:r>
              <a:rPr lang="en-US" sz="3200" dirty="0"/>
              <a:t>, </a:t>
            </a:r>
            <a:r>
              <a:rPr lang="en-US" sz="3200" dirty="0" err="1">
                <a:solidFill>
                  <a:srgbClr val="C00000"/>
                </a:solidFill>
              </a:rPr>
              <a:t>berarti</a:t>
            </a:r>
            <a:r>
              <a:rPr lang="en-US" sz="3200" dirty="0">
                <a:solidFill>
                  <a:srgbClr val="C00000"/>
                </a:solidFill>
              </a:rPr>
              <a:t> </a:t>
            </a:r>
            <a:r>
              <a:rPr lang="en-US" sz="3200" dirty="0" err="1">
                <a:solidFill>
                  <a:srgbClr val="C00000"/>
                </a:solidFill>
              </a:rPr>
              <a:t>adalah</a:t>
            </a:r>
            <a:r>
              <a:rPr lang="en-US" sz="3200" dirty="0">
                <a:solidFill>
                  <a:srgbClr val="C00000"/>
                </a:solidFill>
              </a:rPr>
              <a:t> </a:t>
            </a:r>
            <a:r>
              <a:rPr lang="en-US" sz="3200" dirty="0" err="1">
                <a:solidFill>
                  <a:srgbClr val="C00000"/>
                </a:solidFill>
              </a:rPr>
              <a:t>tulisan</a:t>
            </a:r>
            <a:r>
              <a:rPr lang="en-US" sz="3200" dirty="0">
                <a:solidFill>
                  <a:srgbClr val="C00000"/>
                </a:solidFill>
              </a:rPr>
              <a:t> </a:t>
            </a:r>
            <a:r>
              <a:rPr lang="en-US" sz="3200" dirty="0" err="1">
                <a:solidFill>
                  <a:srgbClr val="C00000"/>
                </a:solidFill>
              </a:rPr>
              <a:t>karya</a:t>
            </a:r>
            <a:r>
              <a:rPr lang="en-US" sz="3200" dirty="0">
                <a:solidFill>
                  <a:srgbClr val="C00000"/>
                </a:solidFill>
              </a:rPr>
              <a:t> </a:t>
            </a:r>
            <a:r>
              <a:rPr lang="en-US" sz="3200" dirty="0" err="1">
                <a:solidFill>
                  <a:srgbClr val="C00000"/>
                </a:solidFill>
              </a:rPr>
              <a:t>sendiri</a:t>
            </a:r>
            <a:endParaRPr lang="en-US" sz="3200" dirty="0">
              <a:solidFill>
                <a:srgbClr val="C00000"/>
              </a:solidFill>
            </a:endParaRPr>
          </a:p>
          <a:p>
            <a:r>
              <a:rPr lang="en-US" sz="3200" dirty="0" err="1"/>
              <a:t>Daftar</a:t>
            </a:r>
            <a:r>
              <a:rPr lang="en-US" sz="3200" dirty="0"/>
              <a:t> </a:t>
            </a:r>
            <a:r>
              <a:rPr lang="en-US" sz="3200" dirty="0" err="1"/>
              <a:t>referensi</a:t>
            </a:r>
            <a:r>
              <a:rPr lang="en-US" sz="3200" dirty="0"/>
              <a:t> </a:t>
            </a:r>
            <a:r>
              <a:rPr lang="en-US" sz="3200" dirty="0" err="1"/>
              <a:t>bukan</a:t>
            </a:r>
            <a:r>
              <a:rPr lang="en-US" sz="3200" dirty="0"/>
              <a:t> </a:t>
            </a:r>
            <a:r>
              <a:rPr lang="en-US" sz="3200" dirty="0" err="1"/>
              <a:t>daftar</a:t>
            </a:r>
            <a:r>
              <a:rPr lang="en-US" sz="3200" dirty="0"/>
              <a:t> </a:t>
            </a:r>
            <a:r>
              <a:rPr lang="en-US" sz="3200" dirty="0" err="1"/>
              <a:t>bacaan</a:t>
            </a:r>
            <a:r>
              <a:rPr lang="en-US" sz="3200" dirty="0"/>
              <a:t>, </a:t>
            </a:r>
            <a:r>
              <a:rPr lang="en-US" sz="3200" dirty="0" err="1"/>
              <a:t>tapi</a:t>
            </a:r>
            <a:r>
              <a:rPr lang="en-US" sz="3200" dirty="0"/>
              <a:t> </a:t>
            </a:r>
            <a:r>
              <a:rPr lang="en-US" sz="3200" dirty="0" err="1"/>
              <a:t>daftar</a:t>
            </a:r>
            <a:r>
              <a:rPr lang="en-US" sz="3200" dirty="0"/>
              <a:t> </a:t>
            </a:r>
            <a:r>
              <a:rPr lang="en-US" sz="3200" dirty="0" err="1"/>
              <a:t>rujukan</a:t>
            </a:r>
            <a:r>
              <a:rPr lang="en-US" sz="3200" dirty="0"/>
              <a:t> </a:t>
            </a:r>
            <a:r>
              <a:rPr lang="en-US" sz="3200" dirty="0" err="1"/>
              <a:t>atau</a:t>
            </a:r>
            <a:r>
              <a:rPr lang="en-US" sz="3200" dirty="0"/>
              <a:t> </a:t>
            </a:r>
            <a:r>
              <a:rPr lang="en-US" sz="3200" dirty="0" err="1"/>
              <a:t>kutipan</a:t>
            </a:r>
            <a:r>
              <a:rPr lang="id-ID" sz="3200" dirty="0"/>
              <a:t> (dibaca langsung, bukan dari penulis ketiga)</a:t>
            </a:r>
            <a:endParaRPr lang="en-US" sz="3200" dirty="0"/>
          </a:p>
        </p:txBody>
      </p:sp>
      <p:sp>
        <p:nvSpPr>
          <p:cNvPr id="2" name="Title 1"/>
          <p:cNvSpPr>
            <a:spLocks noGrp="1"/>
          </p:cNvSpPr>
          <p:nvPr>
            <p:ph type="title"/>
          </p:nvPr>
        </p:nvSpPr>
        <p:spPr/>
        <p:txBody>
          <a:bodyPr/>
          <a:lstStyle/>
          <a:p>
            <a:r>
              <a:rPr lang="en-US" dirty="0" err="1"/>
              <a:t>Konsep</a:t>
            </a:r>
            <a:r>
              <a:rPr lang="en-US" dirty="0"/>
              <a:t> Dasar Penulisan </a:t>
            </a:r>
          </a:p>
        </p:txBody>
      </p:sp>
      <p:sp>
        <p:nvSpPr>
          <p:cNvPr id="5" name="Slide Number Placeholder 4">
            <a:extLst>
              <a:ext uri="{FF2B5EF4-FFF2-40B4-BE49-F238E27FC236}">
                <a16:creationId xmlns:a16="http://schemas.microsoft.com/office/drawing/2014/main" id="{8D97699A-07E5-4A0A-9F5D-A0539449ADE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204</a:t>
            </a:fld>
            <a:endParaRPr lang="en-US">
              <a:solidFill>
                <a:prstClr val="black">
                  <a:tint val="75000"/>
                </a:prstClr>
              </a:solidFill>
            </a:endParaRPr>
          </a:p>
        </p:txBody>
      </p:sp>
    </p:spTree>
    <p:extLst>
      <p:ext uri="{BB962C8B-B14F-4D97-AF65-F5344CB8AC3E}">
        <p14:creationId xmlns:p14="http://schemas.microsoft.com/office/powerpoint/2010/main" val="22826545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66800"/>
            <a:ext cx="8058150" cy="5486400"/>
          </a:xfrm>
        </p:spPr>
        <p:txBody>
          <a:bodyPr>
            <a:normAutofit fontScale="92500" lnSpcReduction="10000"/>
          </a:bodyPr>
          <a:lstStyle/>
          <a:p>
            <a:r>
              <a:rPr lang="en-US" sz="3200" dirty="0" err="1"/>
              <a:t>Mensitasi</a:t>
            </a:r>
            <a:r>
              <a:rPr lang="en-US" sz="3200" dirty="0"/>
              <a:t> (</a:t>
            </a:r>
            <a:r>
              <a:rPr lang="en-US" sz="3200" dirty="0" err="1"/>
              <a:t>mengutip</a:t>
            </a:r>
            <a:r>
              <a:rPr lang="en-US" sz="3200" dirty="0"/>
              <a:t>) </a:t>
            </a:r>
            <a:r>
              <a:rPr lang="en-US" sz="3200" dirty="0" err="1"/>
              <a:t>hasil</a:t>
            </a:r>
            <a:r>
              <a:rPr lang="en-US" sz="3200" dirty="0"/>
              <a:t> </a:t>
            </a:r>
            <a:r>
              <a:rPr lang="en-US" sz="3200" dirty="0" err="1"/>
              <a:t>rangkuman</a:t>
            </a:r>
            <a:r>
              <a:rPr lang="en-US" sz="3200" dirty="0"/>
              <a:t> </a:t>
            </a:r>
            <a:r>
              <a:rPr lang="en-US" sz="3200" dirty="0" err="1"/>
              <a:t>dan</a:t>
            </a:r>
            <a:r>
              <a:rPr lang="en-US" sz="3200" dirty="0"/>
              <a:t> </a:t>
            </a:r>
            <a:r>
              <a:rPr lang="en-US" sz="3200" dirty="0" err="1"/>
              <a:t>kutipan</a:t>
            </a:r>
            <a:r>
              <a:rPr lang="en-US" sz="3200" dirty="0"/>
              <a:t> yang </a:t>
            </a:r>
            <a:r>
              <a:rPr lang="en-US" sz="3200" dirty="0" err="1"/>
              <a:t>dilakukan</a:t>
            </a:r>
            <a:r>
              <a:rPr lang="en-US" sz="3200" dirty="0"/>
              <a:t> orang lain di </a:t>
            </a:r>
            <a:r>
              <a:rPr lang="en-US" sz="3200" dirty="0" err="1"/>
              <a:t>buku</a:t>
            </a:r>
            <a:r>
              <a:rPr lang="en-US" sz="3200" dirty="0"/>
              <a:t> </a:t>
            </a:r>
            <a:r>
              <a:rPr lang="en-US" sz="3200" dirty="0" err="1"/>
              <a:t>atau</a:t>
            </a:r>
            <a:r>
              <a:rPr lang="en-US" sz="3200" dirty="0"/>
              <a:t> </a:t>
            </a:r>
            <a:r>
              <a:rPr lang="en-US" sz="3200" dirty="0" err="1"/>
              <a:t>papernya</a:t>
            </a:r>
            <a:endParaRPr lang="en-US" sz="3200" dirty="0"/>
          </a:p>
          <a:p>
            <a:r>
              <a:rPr lang="en-US" sz="3200" dirty="0"/>
              <a:t>Definisi </a:t>
            </a:r>
            <a:r>
              <a:rPr lang="en-US" sz="3200" dirty="0" err="1"/>
              <a:t>logika</a:t>
            </a:r>
            <a:r>
              <a:rPr lang="en-US" sz="3200" dirty="0"/>
              <a:t> fuzzy </a:t>
            </a:r>
            <a:r>
              <a:rPr lang="en-US" sz="3200" dirty="0" err="1">
                <a:solidFill>
                  <a:srgbClr val="C00000"/>
                </a:solidFill>
              </a:rPr>
              <a:t>menurut</a:t>
            </a:r>
            <a:r>
              <a:rPr lang="en-US" sz="3200" dirty="0">
                <a:solidFill>
                  <a:srgbClr val="C00000"/>
                </a:solidFill>
              </a:rPr>
              <a:t> </a:t>
            </a:r>
            <a:r>
              <a:rPr lang="en-US" sz="3200" dirty="0" err="1">
                <a:solidFill>
                  <a:srgbClr val="C00000"/>
                </a:solidFill>
              </a:rPr>
              <a:t>Lotfie</a:t>
            </a:r>
            <a:r>
              <a:rPr lang="en-US" sz="3200" dirty="0">
                <a:solidFill>
                  <a:srgbClr val="C00000"/>
                </a:solidFill>
              </a:rPr>
              <a:t> Zadeh </a:t>
            </a:r>
            <a:r>
              <a:rPr lang="en-US" sz="3200" dirty="0" err="1">
                <a:solidFill>
                  <a:srgbClr val="C00000"/>
                </a:solidFill>
              </a:rPr>
              <a:t>dalam</a:t>
            </a:r>
            <a:r>
              <a:rPr lang="en-US" sz="3200" dirty="0">
                <a:solidFill>
                  <a:srgbClr val="C00000"/>
                </a:solidFill>
              </a:rPr>
              <a:t> </a:t>
            </a:r>
            <a:r>
              <a:rPr lang="en-US" sz="3200" dirty="0" err="1">
                <a:solidFill>
                  <a:srgbClr val="C00000"/>
                </a:solidFill>
              </a:rPr>
              <a:t>Suyanto</a:t>
            </a:r>
            <a:r>
              <a:rPr lang="en-US" sz="3200" dirty="0"/>
              <a:t> (</a:t>
            </a:r>
            <a:r>
              <a:rPr lang="en-US" sz="3200" dirty="0" err="1"/>
              <a:t>Suyanto</a:t>
            </a:r>
            <a:r>
              <a:rPr lang="en-US" sz="3200" dirty="0"/>
              <a:t>, 2009) </a:t>
            </a:r>
            <a:r>
              <a:rPr lang="en-US" sz="3200" dirty="0" err="1"/>
              <a:t>adalah</a:t>
            </a:r>
            <a:r>
              <a:rPr lang="en-US" sz="3200" dirty="0"/>
              <a:t>:</a:t>
            </a:r>
          </a:p>
          <a:p>
            <a:pPr>
              <a:buNone/>
            </a:pPr>
            <a:r>
              <a:rPr lang="en-US" sz="3200" dirty="0"/>
              <a:t>	</a:t>
            </a:r>
            <a:r>
              <a:rPr lang="en-US" sz="3200" dirty="0" err="1"/>
              <a:t>blablabla</a:t>
            </a:r>
            <a:endParaRPr lang="en-US" sz="3200" dirty="0"/>
          </a:p>
          <a:p>
            <a:r>
              <a:rPr lang="en-US" sz="3200" dirty="0" err="1">
                <a:solidFill>
                  <a:srgbClr val="C00000"/>
                </a:solidFill>
              </a:rPr>
              <a:t>Jangan</a:t>
            </a:r>
            <a:r>
              <a:rPr lang="en-US" sz="3200" dirty="0">
                <a:solidFill>
                  <a:srgbClr val="C00000"/>
                </a:solidFill>
              </a:rPr>
              <a:t> </a:t>
            </a:r>
            <a:r>
              <a:rPr lang="en-US" sz="3200" dirty="0" err="1">
                <a:solidFill>
                  <a:srgbClr val="C00000"/>
                </a:solidFill>
              </a:rPr>
              <a:t>terlalu</a:t>
            </a:r>
            <a:r>
              <a:rPr lang="en-US" sz="3200" dirty="0">
                <a:solidFill>
                  <a:srgbClr val="C00000"/>
                </a:solidFill>
              </a:rPr>
              <a:t> </a:t>
            </a:r>
            <a:r>
              <a:rPr lang="en-US" sz="3200" dirty="0" err="1">
                <a:solidFill>
                  <a:srgbClr val="C00000"/>
                </a:solidFill>
              </a:rPr>
              <a:t>banyak</a:t>
            </a:r>
            <a:r>
              <a:rPr lang="en-US" sz="3200" dirty="0">
                <a:solidFill>
                  <a:srgbClr val="C00000"/>
                </a:solidFill>
              </a:rPr>
              <a:t> </a:t>
            </a:r>
            <a:r>
              <a:rPr lang="en-US" sz="3200" dirty="0" err="1">
                <a:solidFill>
                  <a:srgbClr val="C00000"/>
                </a:solidFill>
              </a:rPr>
              <a:t>dilakukan</a:t>
            </a:r>
            <a:r>
              <a:rPr lang="en-US" sz="3200" dirty="0">
                <a:solidFill>
                  <a:srgbClr val="C00000"/>
                </a:solidFill>
              </a:rPr>
              <a:t> </a:t>
            </a:r>
            <a:r>
              <a:rPr lang="en-US" sz="3200" dirty="0" err="1"/>
              <a:t>kecuali</a:t>
            </a:r>
            <a:r>
              <a:rPr lang="en-US" sz="3200" dirty="0"/>
              <a:t> </a:t>
            </a:r>
            <a:r>
              <a:rPr lang="en-US" sz="3200" dirty="0" err="1"/>
              <a:t>dalam</a:t>
            </a:r>
            <a:r>
              <a:rPr lang="en-US" sz="3200" dirty="0"/>
              <a:t> </a:t>
            </a:r>
            <a:r>
              <a:rPr lang="en-US" sz="3200" dirty="0" err="1"/>
              <a:t>keadaan</a:t>
            </a:r>
            <a:r>
              <a:rPr lang="en-US" sz="3200" dirty="0"/>
              <a:t>:</a:t>
            </a:r>
          </a:p>
          <a:p>
            <a:pPr lvl="1"/>
            <a:r>
              <a:rPr lang="en-US" sz="2800" dirty="0"/>
              <a:t>Kita </a:t>
            </a:r>
            <a:r>
              <a:rPr lang="en-US" sz="2800" dirty="0" err="1">
                <a:solidFill>
                  <a:srgbClr val="0070C0"/>
                </a:solidFill>
              </a:rPr>
              <a:t>tidak</a:t>
            </a:r>
            <a:r>
              <a:rPr lang="en-US" sz="2800" dirty="0">
                <a:solidFill>
                  <a:srgbClr val="0070C0"/>
                </a:solidFill>
              </a:rPr>
              <a:t> </a:t>
            </a:r>
            <a:r>
              <a:rPr lang="en-US" sz="2800" dirty="0" err="1">
                <a:solidFill>
                  <a:srgbClr val="0070C0"/>
                </a:solidFill>
              </a:rPr>
              <a:t>bisa</a:t>
            </a:r>
            <a:r>
              <a:rPr lang="en-US" sz="2800" dirty="0">
                <a:solidFill>
                  <a:srgbClr val="0070C0"/>
                </a:solidFill>
              </a:rPr>
              <a:t> </a:t>
            </a:r>
            <a:r>
              <a:rPr lang="en-US" sz="2800" dirty="0" err="1">
                <a:solidFill>
                  <a:srgbClr val="0070C0"/>
                </a:solidFill>
              </a:rPr>
              <a:t>mengakses</a:t>
            </a:r>
            <a:r>
              <a:rPr lang="en-US" sz="2800" dirty="0">
                <a:solidFill>
                  <a:srgbClr val="0070C0"/>
                </a:solidFill>
              </a:rPr>
              <a:t> </a:t>
            </a:r>
            <a:r>
              <a:rPr lang="en-US" sz="2800" dirty="0" err="1">
                <a:solidFill>
                  <a:srgbClr val="0070C0"/>
                </a:solidFill>
              </a:rPr>
              <a:t>publikasi</a:t>
            </a:r>
            <a:r>
              <a:rPr lang="en-US" sz="2800" dirty="0">
                <a:solidFill>
                  <a:srgbClr val="0070C0"/>
                </a:solidFill>
              </a:rPr>
              <a:t> </a:t>
            </a:r>
            <a:r>
              <a:rPr lang="en-US" sz="2800" dirty="0" err="1">
                <a:solidFill>
                  <a:srgbClr val="0070C0"/>
                </a:solidFill>
              </a:rPr>
              <a:t>asli</a:t>
            </a:r>
            <a:endParaRPr lang="en-US" sz="2800" dirty="0">
              <a:solidFill>
                <a:srgbClr val="0070C0"/>
              </a:solidFill>
            </a:endParaRPr>
          </a:p>
          <a:p>
            <a:pPr lvl="1"/>
            <a:r>
              <a:rPr lang="en-US" sz="2800" dirty="0" err="1"/>
              <a:t>Bahasa</a:t>
            </a:r>
            <a:r>
              <a:rPr lang="en-US" sz="2800" dirty="0"/>
              <a:t> </a:t>
            </a:r>
            <a:r>
              <a:rPr lang="en-US" sz="2800" dirty="0" err="1"/>
              <a:t>asli</a:t>
            </a:r>
            <a:r>
              <a:rPr lang="en-US" sz="2800" dirty="0"/>
              <a:t> </a:t>
            </a:r>
            <a:r>
              <a:rPr lang="en-US" sz="2800" dirty="0" err="1"/>
              <a:t>publikasi</a:t>
            </a:r>
            <a:r>
              <a:rPr lang="en-US" sz="2800" dirty="0"/>
              <a:t> </a:t>
            </a:r>
            <a:r>
              <a:rPr lang="en-US" sz="2800" dirty="0" err="1"/>
              <a:t>bukan</a:t>
            </a:r>
            <a:r>
              <a:rPr lang="en-US" sz="2800" dirty="0"/>
              <a:t> </a:t>
            </a:r>
            <a:r>
              <a:rPr lang="en-US" sz="2800" dirty="0" err="1"/>
              <a:t>bahasa</a:t>
            </a:r>
            <a:r>
              <a:rPr lang="en-US" sz="2800" dirty="0"/>
              <a:t> </a:t>
            </a:r>
            <a:r>
              <a:rPr lang="en-US" sz="2800" dirty="0" err="1"/>
              <a:t>inggris</a:t>
            </a:r>
            <a:r>
              <a:rPr lang="en-US" sz="2800" dirty="0"/>
              <a:t> (</a:t>
            </a:r>
            <a:r>
              <a:rPr lang="en-US" sz="2800" dirty="0" err="1"/>
              <a:t>sulit</a:t>
            </a:r>
            <a:r>
              <a:rPr lang="en-US" sz="2800" dirty="0"/>
              <a:t> </a:t>
            </a:r>
            <a:r>
              <a:rPr lang="en-US" sz="2800" dirty="0" err="1"/>
              <a:t>dipahami</a:t>
            </a:r>
            <a:r>
              <a:rPr lang="en-US" sz="2800" dirty="0"/>
              <a:t>)</a:t>
            </a:r>
          </a:p>
          <a:p>
            <a:r>
              <a:rPr lang="en-US" sz="3200" dirty="0" err="1"/>
              <a:t>Terlalu</a:t>
            </a:r>
            <a:r>
              <a:rPr lang="en-US" sz="3200" dirty="0"/>
              <a:t> </a:t>
            </a:r>
            <a:r>
              <a:rPr lang="en-US" sz="3200" dirty="0" err="1"/>
              <a:t>banyak</a:t>
            </a:r>
            <a:r>
              <a:rPr lang="en-US" sz="3200" dirty="0"/>
              <a:t> </a:t>
            </a:r>
            <a:r>
              <a:rPr lang="en-US" sz="3200" dirty="0" err="1"/>
              <a:t>melakukan</a:t>
            </a:r>
            <a:r>
              <a:rPr lang="en-US" sz="3200" dirty="0"/>
              <a:t> </a:t>
            </a:r>
            <a:r>
              <a:rPr lang="en-US" sz="3200" dirty="0" err="1"/>
              <a:t>akan</a:t>
            </a:r>
            <a:r>
              <a:rPr lang="en-US" sz="3200" dirty="0"/>
              <a:t> </a:t>
            </a:r>
            <a:r>
              <a:rPr lang="en-US" sz="3200" dirty="0" err="1"/>
              <a:t>membuat</a:t>
            </a:r>
            <a:r>
              <a:rPr lang="en-US" sz="3200" dirty="0"/>
              <a:t> orang lain </a:t>
            </a:r>
            <a:r>
              <a:rPr lang="en-US" sz="3200" dirty="0" err="1"/>
              <a:t>menyebut</a:t>
            </a:r>
            <a:r>
              <a:rPr lang="en-US" sz="3200" dirty="0"/>
              <a:t> </a:t>
            </a:r>
            <a:r>
              <a:rPr lang="en-US" sz="3200" dirty="0" err="1"/>
              <a:t>kita</a:t>
            </a:r>
            <a:r>
              <a:rPr lang="en-US" sz="3200" dirty="0"/>
              <a:t> “</a:t>
            </a:r>
            <a:r>
              <a:rPr lang="en-US" sz="3200" dirty="0" err="1">
                <a:solidFill>
                  <a:srgbClr val="C00000"/>
                </a:solidFill>
              </a:rPr>
              <a:t>peneliti</a:t>
            </a:r>
            <a:r>
              <a:rPr lang="en-US" sz="3200" dirty="0">
                <a:solidFill>
                  <a:srgbClr val="C00000"/>
                </a:solidFill>
              </a:rPr>
              <a:t> </a:t>
            </a:r>
            <a:r>
              <a:rPr lang="en-US" sz="3200" dirty="0" err="1">
                <a:solidFill>
                  <a:srgbClr val="C00000"/>
                </a:solidFill>
              </a:rPr>
              <a:t>malas</a:t>
            </a:r>
            <a:r>
              <a:rPr lang="en-US" sz="3200" dirty="0"/>
              <a:t>”</a:t>
            </a:r>
          </a:p>
        </p:txBody>
      </p:sp>
      <p:sp>
        <p:nvSpPr>
          <p:cNvPr id="2" name="Title 1"/>
          <p:cNvSpPr>
            <a:spLocks noGrp="1"/>
          </p:cNvSpPr>
          <p:nvPr>
            <p:ph type="title"/>
          </p:nvPr>
        </p:nvSpPr>
        <p:spPr/>
        <p:txBody>
          <a:bodyPr/>
          <a:lstStyle/>
          <a:p>
            <a:r>
              <a:rPr lang="en-US" dirty="0" err="1"/>
              <a:t>Mensitasi</a:t>
            </a:r>
            <a:r>
              <a:rPr lang="en-US" dirty="0"/>
              <a:t> </a:t>
            </a:r>
            <a:r>
              <a:rPr lang="en-US" dirty="0" err="1"/>
              <a:t>Sitasi</a:t>
            </a:r>
            <a:r>
              <a:rPr lang="en-US" dirty="0"/>
              <a:t> Orang Lain</a:t>
            </a:r>
          </a:p>
        </p:txBody>
      </p:sp>
      <p:sp>
        <p:nvSpPr>
          <p:cNvPr id="5" name="Slide Number Placeholder 4">
            <a:extLst>
              <a:ext uri="{FF2B5EF4-FFF2-40B4-BE49-F238E27FC236}">
                <a16:creationId xmlns:a16="http://schemas.microsoft.com/office/drawing/2014/main" id="{5E98568A-9C77-456B-A795-B59E5E36A56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205</a:t>
            </a:fld>
            <a:endParaRPr lang="en-US">
              <a:solidFill>
                <a:prstClr val="black">
                  <a:tint val="75000"/>
                </a:prstClr>
              </a:solidFill>
            </a:endParaRPr>
          </a:p>
        </p:txBody>
      </p:sp>
    </p:spTree>
    <p:extLst>
      <p:ext uri="{BB962C8B-B14F-4D97-AF65-F5344CB8AC3E}">
        <p14:creationId xmlns:p14="http://schemas.microsoft.com/office/powerpoint/2010/main" val="15152239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8229600" cy="5173663"/>
          </a:xfrm>
        </p:spPr>
        <p:txBody>
          <a:bodyPr/>
          <a:lstStyle/>
          <a:p>
            <a:pPr marL="742950" indent="-742950">
              <a:buFont typeface="+mj-lt"/>
              <a:buAutoNum type="arabicPeriod"/>
            </a:pPr>
            <a:r>
              <a:rPr lang="en-US" sz="3600" dirty="0">
                <a:solidFill>
                  <a:srgbClr val="C00000"/>
                </a:solidFill>
              </a:rPr>
              <a:t>APA</a:t>
            </a:r>
            <a:r>
              <a:rPr lang="en-US" sz="3600" dirty="0"/>
              <a:t> Style</a:t>
            </a:r>
          </a:p>
          <a:p>
            <a:pPr marL="742950" indent="-742950">
              <a:buFont typeface="+mj-lt"/>
              <a:buAutoNum type="arabicPeriod"/>
            </a:pPr>
            <a:r>
              <a:rPr lang="en-US" sz="3600" dirty="0">
                <a:solidFill>
                  <a:srgbClr val="C00000"/>
                </a:solidFill>
              </a:rPr>
              <a:t>Harvard</a:t>
            </a:r>
            <a:r>
              <a:rPr lang="en-US" sz="3600" dirty="0"/>
              <a:t> Style</a:t>
            </a:r>
          </a:p>
          <a:p>
            <a:pPr marL="742950" indent="-742950">
              <a:buFont typeface="+mj-lt"/>
              <a:buAutoNum type="arabicPeriod"/>
            </a:pPr>
            <a:r>
              <a:rPr lang="en-US" sz="3600" dirty="0">
                <a:solidFill>
                  <a:srgbClr val="C00000"/>
                </a:solidFill>
              </a:rPr>
              <a:t>Vancouver</a:t>
            </a:r>
            <a:r>
              <a:rPr lang="en-US" sz="3600" dirty="0"/>
              <a:t> Style</a:t>
            </a:r>
          </a:p>
          <a:p>
            <a:pPr marL="742950" indent="-742950">
              <a:buFont typeface="+mj-lt"/>
              <a:buAutoNum type="arabicPeriod"/>
            </a:pPr>
            <a:r>
              <a:rPr lang="en-US" sz="3600" dirty="0">
                <a:solidFill>
                  <a:srgbClr val="C00000"/>
                </a:solidFill>
              </a:rPr>
              <a:t>IEEE</a:t>
            </a:r>
            <a:r>
              <a:rPr lang="en-US" sz="3600" dirty="0"/>
              <a:t> Style</a:t>
            </a:r>
          </a:p>
          <a:p>
            <a:pPr marL="742950" indent="-742950">
              <a:buFont typeface="+mj-lt"/>
              <a:buAutoNum type="arabicPeriod"/>
            </a:pPr>
            <a:r>
              <a:rPr lang="en-US" sz="3600" dirty="0">
                <a:solidFill>
                  <a:srgbClr val="C00000"/>
                </a:solidFill>
              </a:rPr>
              <a:t>ISO</a:t>
            </a:r>
            <a:r>
              <a:rPr lang="en-US" sz="3600" dirty="0"/>
              <a:t> Style</a:t>
            </a:r>
          </a:p>
          <a:p>
            <a:pPr>
              <a:buNone/>
            </a:pPr>
            <a:endParaRPr lang="en-US" dirty="0"/>
          </a:p>
          <a:p>
            <a:pPr>
              <a:buNone/>
            </a:pPr>
            <a:r>
              <a:rPr lang="en-US" dirty="0"/>
              <a:t>	</a:t>
            </a:r>
            <a:r>
              <a:rPr lang="en-US" sz="2800" i="1" dirty="0" err="1"/>
              <a:t>Menggunakan</a:t>
            </a:r>
            <a:r>
              <a:rPr lang="en-US" sz="2800" i="1" dirty="0"/>
              <a:t> </a:t>
            </a:r>
            <a:r>
              <a:rPr lang="en-US" sz="2800" i="1" dirty="0" err="1"/>
              <a:t>fitur</a:t>
            </a:r>
            <a:r>
              <a:rPr lang="en-US" sz="2800" i="1" dirty="0"/>
              <a:t> </a:t>
            </a:r>
            <a:r>
              <a:rPr lang="en-US" sz="2800" i="1" dirty="0">
                <a:solidFill>
                  <a:srgbClr val="C00000"/>
                </a:solidFill>
              </a:rPr>
              <a:t>references</a:t>
            </a:r>
            <a:r>
              <a:rPr lang="en-US" sz="2800" i="1" dirty="0"/>
              <a:t> </a:t>
            </a:r>
            <a:r>
              <a:rPr lang="en-US" sz="2800" i="1" dirty="0" err="1"/>
              <a:t>pada</a:t>
            </a:r>
            <a:r>
              <a:rPr lang="en-US" sz="2800" i="1" dirty="0"/>
              <a:t> word processor </a:t>
            </a:r>
            <a:r>
              <a:rPr lang="en-US" sz="2800" i="1" dirty="0" err="1"/>
              <a:t>akan</a:t>
            </a:r>
            <a:r>
              <a:rPr lang="en-US" sz="2800" i="1" dirty="0"/>
              <a:t> </a:t>
            </a:r>
            <a:r>
              <a:rPr lang="en-US" sz="2800" i="1" dirty="0" err="1"/>
              <a:t>mempermudah</a:t>
            </a:r>
            <a:r>
              <a:rPr lang="en-US" sz="2800" i="1" dirty="0"/>
              <a:t> </a:t>
            </a:r>
            <a:r>
              <a:rPr lang="en-US" sz="2800" i="1" dirty="0" err="1"/>
              <a:t>pengaturan</a:t>
            </a:r>
            <a:r>
              <a:rPr lang="en-US" sz="2800" i="1" dirty="0"/>
              <a:t> </a:t>
            </a:r>
            <a:r>
              <a:rPr lang="en-US" sz="2800" i="1" dirty="0" err="1"/>
              <a:t>dan</a:t>
            </a:r>
            <a:r>
              <a:rPr lang="en-US" sz="2800" i="1" dirty="0"/>
              <a:t> </a:t>
            </a:r>
            <a:r>
              <a:rPr lang="en-US" sz="2800" i="1" dirty="0" err="1"/>
              <a:t>pengelolaan</a:t>
            </a:r>
            <a:r>
              <a:rPr lang="en-US" sz="2800" i="1" dirty="0"/>
              <a:t> </a:t>
            </a:r>
            <a:r>
              <a:rPr lang="en-US" sz="2800" i="1" dirty="0" err="1"/>
              <a:t>referensi</a:t>
            </a:r>
            <a:r>
              <a:rPr lang="en-US" sz="2800" i="1" dirty="0"/>
              <a:t> </a:t>
            </a:r>
            <a:r>
              <a:rPr lang="en-US" sz="2800" i="1" dirty="0" err="1"/>
              <a:t>pada</a:t>
            </a:r>
            <a:r>
              <a:rPr lang="en-US" sz="2800" i="1" dirty="0"/>
              <a:t> </a:t>
            </a:r>
            <a:r>
              <a:rPr lang="en-US" sz="2800" i="1" dirty="0" err="1"/>
              <a:t>dokumen</a:t>
            </a:r>
            <a:r>
              <a:rPr lang="en-US" sz="2800" i="1" dirty="0"/>
              <a:t> </a:t>
            </a:r>
          </a:p>
          <a:p>
            <a:endParaRPr lang="en-US" dirty="0"/>
          </a:p>
        </p:txBody>
      </p:sp>
      <p:sp>
        <p:nvSpPr>
          <p:cNvPr id="2" name="Title 1"/>
          <p:cNvSpPr>
            <a:spLocks noGrp="1"/>
          </p:cNvSpPr>
          <p:nvPr>
            <p:ph type="title"/>
          </p:nvPr>
        </p:nvSpPr>
        <p:spPr/>
        <p:txBody>
          <a:bodyPr/>
          <a:lstStyle/>
          <a:p>
            <a:r>
              <a:rPr lang="en-US" dirty="0"/>
              <a:t>Standard Penulisan </a:t>
            </a:r>
            <a:r>
              <a:rPr lang="en-US" dirty="0" err="1"/>
              <a:t>Referensi</a:t>
            </a:r>
            <a:endParaRPr lang="en-US" dirty="0"/>
          </a:p>
        </p:txBody>
      </p:sp>
      <p:sp>
        <p:nvSpPr>
          <p:cNvPr id="5" name="Slide Number Placeholder 4">
            <a:extLst>
              <a:ext uri="{FF2B5EF4-FFF2-40B4-BE49-F238E27FC236}">
                <a16:creationId xmlns:a16="http://schemas.microsoft.com/office/drawing/2014/main" id="{72FF8FC7-2581-409C-893B-BC5533AB459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206</a:t>
            </a:fld>
            <a:endParaRPr lang="en-US">
              <a:solidFill>
                <a:prstClr val="black">
                  <a:tint val="75000"/>
                </a:prstClr>
              </a:solidFill>
            </a:endParaRPr>
          </a:p>
        </p:txBody>
      </p:sp>
    </p:spTree>
    <p:extLst>
      <p:ext uri="{BB962C8B-B14F-4D97-AF65-F5344CB8AC3E}">
        <p14:creationId xmlns:p14="http://schemas.microsoft.com/office/powerpoint/2010/main" val="7116117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8077200" cy="5257800"/>
          </a:xfrm>
        </p:spPr>
        <p:txBody>
          <a:bodyPr>
            <a:normAutofit fontScale="92500" lnSpcReduction="10000"/>
          </a:bodyPr>
          <a:lstStyle/>
          <a:p>
            <a:r>
              <a:rPr lang="fi-FI" sz="2800" dirty="0"/>
              <a:t>Teks (Nama Keluarga Penulis, Tahun Terbit)</a:t>
            </a:r>
          </a:p>
          <a:p>
            <a:pPr lvl="1"/>
            <a:r>
              <a:rPr lang="en-US" sz="2200" dirty="0"/>
              <a:t>Model </a:t>
            </a:r>
            <a:r>
              <a:rPr lang="en-US" sz="2200" dirty="0" err="1"/>
              <a:t>motivasi</a:t>
            </a:r>
            <a:r>
              <a:rPr lang="en-US" sz="2200" dirty="0"/>
              <a:t> </a:t>
            </a:r>
            <a:r>
              <a:rPr lang="en-US" sz="2200" dirty="0" err="1"/>
              <a:t>komunitas</a:t>
            </a:r>
            <a:r>
              <a:rPr lang="en-US" sz="2200" dirty="0"/>
              <a:t> </a:t>
            </a:r>
            <a:r>
              <a:rPr lang="en-US" sz="2200" dirty="0" err="1"/>
              <a:t>efektif</a:t>
            </a:r>
            <a:r>
              <a:rPr lang="en-US" sz="2200" dirty="0"/>
              <a:t> </a:t>
            </a:r>
            <a:r>
              <a:rPr lang="en-US" sz="2200" dirty="0" err="1"/>
              <a:t>diterapkan</a:t>
            </a:r>
            <a:r>
              <a:rPr lang="en-US" sz="2200" dirty="0"/>
              <a:t> </a:t>
            </a:r>
            <a:r>
              <a:rPr lang="en-US" sz="2200" dirty="0" err="1"/>
              <a:t>pada</a:t>
            </a:r>
            <a:r>
              <a:rPr lang="en-US" sz="2200" dirty="0"/>
              <a:t> </a:t>
            </a:r>
            <a:r>
              <a:rPr lang="en-US" sz="2200" dirty="0" err="1"/>
              <a:t>implementasi</a:t>
            </a:r>
            <a:r>
              <a:rPr lang="en-US" sz="2200" dirty="0"/>
              <a:t> eLearning </a:t>
            </a:r>
            <a:r>
              <a:rPr lang="en-US" sz="2200" dirty="0" err="1"/>
              <a:t>publik</a:t>
            </a:r>
            <a:r>
              <a:rPr lang="en-US" sz="2200" dirty="0"/>
              <a:t> (</a:t>
            </a:r>
            <a:r>
              <a:rPr lang="en-US" sz="2200" dirty="0">
                <a:solidFill>
                  <a:srgbClr val="C00000"/>
                </a:solidFill>
              </a:rPr>
              <a:t>Wahono, 2007</a:t>
            </a:r>
            <a:r>
              <a:rPr lang="en-US" sz="2200" dirty="0"/>
              <a:t>) </a:t>
            </a:r>
            <a:r>
              <a:rPr lang="en-US" sz="2400" dirty="0">
                <a:solidFill>
                  <a:srgbClr val="0070C0"/>
                </a:solidFill>
              </a:rPr>
              <a:t>(</a:t>
            </a:r>
            <a:r>
              <a:rPr lang="en-US" sz="2400" dirty="0" err="1">
                <a:solidFill>
                  <a:srgbClr val="0070C0"/>
                </a:solidFill>
              </a:rPr>
              <a:t>satu</a:t>
            </a:r>
            <a:r>
              <a:rPr lang="en-US" sz="2400" dirty="0">
                <a:solidFill>
                  <a:srgbClr val="0070C0"/>
                </a:solidFill>
              </a:rPr>
              <a:t> </a:t>
            </a:r>
            <a:r>
              <a:rPr lang="en-US" sz="2400" dirty="0" err="1">
                <a:solidFill>
                  <a:srgbClr val="0070C0"/>
                </a:solidFill>
              </a:rPr>
              <a:t>penulis</a:t>
            </a:r>
            <a:r>
              <a:rPr lang="en-US" sz="2400" dirty="0">
                <a:solidFill>
                  <a:srgbClr val="0070C0"/>
                </a:solidFill>
              </a:rPr>
              <a:t>)</a:t>
            </a:r>
            <a:endParaRPr lang="en-US" sz="2200" dirty="0"/>
          </a:p>
          <a:p>
            <a:pPr lvl="1"/>
            <a:r>
              <a:rPr lang="en-US" sz="2200" dirty="0"/>
              <a:t>Model </a:t>
            </a:r>
            <a:r>
              <a:rPr lang="en-US" sz="2200" dirty="0" err="1"/>
              <a:t>komunikasi</a:t>
            </a:r>
            <a:r>
              <a:rPr lang="en-US" sz="2200" dirty="0"/>
              <a:t> </a:t>
            </a:r>
            <a:r>
              <a:rPr lang="en-US" sz="2200" dirty="0" err="1"/>
              <a:t>multiagent</a:t>
            </a:r>
            <a:r>
              <a:rPr lang="en-US" sz="2200" dirty="0"/>
              <a:t> system </a:t>
            </a:r>
            <a:r>
              <a:rPr lang="en-US" sz="2200" dirty="0" err="1"/>
              <a:t>mengacu</a:t>
            </a:r>
            <a:r>
              <a:rPr lang="en-US" sz="2200" dirty="0"/>
              <a:t> </a:t>
            </a:r>
            <a:r>
              <a:rPr lang="en-US" sz="2200" dirty="0" err="1"/>
              <a:t>pada</a:t>
            </a:r>
            <a:r>
              <a:rPr lang="en-US" sz="2200" dirty="0"/>
              <a:t> </a:t>
            </a:r>
            <a:r>
              <a:rPr lang="en-US" sz="2200" dirty="0" err="1"/>
              <a:t>konsep</a:t>
            </a:r>
            <a:r>
              <a:rPr lang="en-US" sz="2200" dirty="0"/>
              <a:t> game theory (</a:t>
            </a:r>
            <a:r>
              <a:rPr lang="en-US" sz="2200" dirty="0">
                <a:solidFill>
                  <a:srgbClr val="C00000"/>
                </a:solidFill>
              </a:rPr>
              <a:t>Wahono &amp; Far, 2003</a:t>
            </a:r>
            <a:r>
              <a:rPr lang="en-US" sz="2200" dirty="0"/>
              <a:t>) </a:t>
            </a:r>
            <a:r>
              <a:rPr lang="en-US" sz="2400" dirty="0">
                <a:solidFill>
                  <a:srgbClr val="0070C0"/>
                </a:solidFill>
              </a:rPr>
              <a:t>(</a:t>
            </a:r>
            <a:r>
              <a:rPr lang="en-US" sz="2400" dirty="0" err="1">
                <a:solidFill>
                  <a:srgbClr val="0070C0"/>
                </a:solidFill>
              </a:rPr>
              <a:t>dua</a:t>
            </a:r>
            <a:r>
              <a:rPr lang="en-US" sz="2400" dirty="0">
                <a:solidFill>
                  <a:srgbClr val="0070C0"/>
                </a:solidFill>
              </a:rPr>
              <a:t> </a:t>
            </a:r>
            <a:r>
              <a:rPr lang="en-US" sz="2400" dirty="0" err="1">
                <a:solidFill>
                  <a:srgbClr val="0070C0"/>
                </a:solidFill>
              </a:rPr>
              <a:t>penulis</a:t>
            </a:r>
            <a:r>
              <a:rPr lang="en-US" sz="2400" dirty="0">
                <a:solidFill>
                  <a:srgbClr val="0070C0"/>
                </a:solidFill>
              </a:rPr>
              <a:t>)</a:t>
            </a:r>
            <a:endParaRPr lang="en-US" sz="2200" dirty="0"/>
          </a:p>
          <a:p>
            <a:pPr lvl="1"/>
            <a:r>
              <a:rPr lang="en-US" sz="2200" dirty="0"/>
              <a:t>Model </a:t>
            </a:r>
            <a:r>
              <a:rPr lang="en-US" sz="2200" dirty="0" err="1"/>
              <a:t>komunikasi</a:t>
            </a:r>
            <a:r>
              <a:rPr lang="en-US" sz="2200" dirty="0"/>
              <a:t> </a:t>
            </a:r>
            <a:r>
              <a:rPr lang="en-US" sz="2200" dirty="0" err="1"/>
              <a:t>multiagent</a:t>
            </a:r>
            <a:r>
              <a:rPr lang="en-US" sz="2200" dirty="0"/>
              <a:t> system </a:t>
            </a:r>
            <a:r>
              <a:rPr lang="en-US" sz="2200" dirty="0" err="1"/>
              <a:t>mengacu</a:t>
            </a:r>
            <a:r>
              <a:rPr lang="en-US" sz="2200" dirty="0"/>
              <a:t> </a:t>
            </a:r>
            <a:r>
              <a:rPr lang="en-US" sz="2200" dirty="0" err="1"/>
              <a:t>pada</a:t>
            </a:r>
            <a:r>
              <a:rPr lang="en-US" sz="2200" dirty="0"/>
              <a:t> </a:t>
            </a:r>
            <a:r>
              <a:rPr lang="en-US" sz="2200" dirty="0" err="1"/>
              <a:t>konsep</a:t>
            </a:r>
            <a:r>
              <a:rPr lang="en-US" sz="2200" dirty="0"/>
              <a:t> game theory (</a:t>
            </a:r>
            <a:r>
              <a:rPr lang="en-US" sz="2200" dirty="0">
                <a:solidFill>
                  <a:srgbClr val="C00000"/>
                </a:solidFill>
              </a:rPr>
              <a:t>Wahono et al., 2003</a:t>
            </a:r>
            <a:r>
              <a:rPr lang="en-US" sz="2200" dirty="0"/>
              <a:t>) </a:t>
            </a:r>
            <a:r>
              <a:rPr lang="en-US" sz="2400" dirty="0">
                <a:solidFill>
                  <a:srgbClr val="0070C0"/>
                </a:solidFill>
              </a:rPr>
              <a:t>(</a:t>
            </a:r>
            <a:r>
              <a:rPr lang="en-US" sz="2400" dirty="0" err="1">
                <a:solidFill>
                  <a:srgbClr val="0070C0"/>
                </a:solidFill>
              </a:rPr>
              <a:t>lebih</a:t>
            </a:r>
            <a:r>
              <a:rPr lang="en-US" sz="2400" dirty="0">
                <a:solidFill>
                  <a:srgbClr val="0070C0"/>
                </a:solidFill>
              </a:rPr>
              <a:t> </a:t>
            </a:r>
            <a:r>
              <a:rPr lang="en-US" sz="2400" dirty="0" err="1">
                <a:solidFill>
                  <a:srgbClr val="0070C0"/>
                </a:solidFill>
              </a:rPr>
              <a:t>dari</a:t>
            </a:r>
            <a:r>
              <a:rPr lang="en-US" sz="2400" dirty="0">
                <a:solidFill>
                  <a:srgbClr val="0070C0"/>
                </a:solidFill>
              </a:rPr>
              <a:t> 6 </a:t>
            </a:r>
            <a:r>
              <a:rPr lang="en-US" sz="2400" dirty="0" err="1">
                <a:solidFill>
                  <a:srgbClr val="0070C0"/>
                </a:solidFill>
              </a:rPr>
              <a:t>penulis</a:t>
            </a:r>
            <a:r>
              <a:rPr lang="en-US" sz="2400" dirty="0">
                <a:solidFill>
                  <a:srgbClr val="0070C0"/>
                </a:solidFill>
              </a:rPr>
              <a:t>)</a:t>
            </a:r>
            <a:endParaRPr lang="en-US" sz="2200" dirty="0"/>
          </a:p>
          <a:p>
            <a:r>
              <a:rPr lang="en-US" sz="2800" dirty="0" err="1"/>
              <a:t>Teks</a:t>
            </a:r>
            <a:r>
              <a:rPr lang="en-US" sz="2800" dirty="0"/>
              <a:t> (</a:t>
            </a:r>
            <a:r>
              <a:rPr lang="en-US" sz="2800" dirty="0" err="1"/>
              <a:t>Tahun</a:t>
            </a:r>
            <a:r>
              <a:rPr lang="en-US" sz="2800" dirty="0"/>
              <a:t> </a:t>
            </a:r>
            <a:r>
              <a:rPr lang="en-US" sz="2800" dirty="0" err="1"/>
              <a:t>Terbit</a:t>
            </a:r>
            <a:r>
              <a:rPr lang="en-US" sz="2800" dirty="0"/>
              <a:t>)</a:t>
            </a:r>
          </a:p>
          <a:p>
            <a:pPr lvl="1"/>
            <a:r>
              <a:rPr lang="en-US" sz="2200" dirty="0" err="1"/>
              <a:t>Penelitian</a:t>
            </a:r>
            <a:r>
              <a:rPr lang="en-US" sz="2200" dirty="0"/>
              <a:t> yang </a:t>
            </a:r>
            <a:r>
              <a:rPr lang="en-US" sz="2200" dirty="0" err="1"/>
              <a:t>dilakukan</a:t>
            </a:r>
            <a:r>
              <a:rPr lang="en-US" sz="2200" dirty="0"/>
              <a:t> </a:t>
            </a:r>
            <a:r>
              <a:rPr lang="en-US" sz="2200" dirty="0">
                <a:solidFill>
                  <a:srgbClr val="C00000"/>
                </a:solidFill>
              </a:rPr>
              <a:t>Wahono</a:t>
            </a:r>
            <a:r>
              <a:rPr lang="en-US" sz="2200" dirty="0"/>
              <a:t> </a:t>
            </a:r>
            <a:r>
              <a:rPr lang="en-US" sz="2200" dirty="0" err="1"/>
              <a:t>menunjukkan</a:t>
            </a:r>
            <a:r>
              <a:rPr lang="en-US" sz="2200" dirty="0"/>
              <a:t> </a:t>
            </a:r>
            <a:r>
              <a:rPr lang="en-US" sz="2200" dirty="0" err="1"/>
              <a:t>bahwa</a:t>
            </a:r>
            <a:r>
              <a:rPr lang="en-US" sz="2200" dirty="0"/>
              <a:t> model </a:t>
            </a:r>
            <a:r>
              <a:rPr lang="en-US" sz="2200" dirty="0" err="1"/>
              <a:t>motivasi</a:t>
            </a:r>
            <a:r>
              <a:rPr lang="en-US" sz="2200" dirty="0"/>
              <a:t> </a:t>
            </a:r>
            <a:r>
              <a:rPr lang="en-US" sz="2200" dirty="0" err="1"/>
              <a:t>komunitas</a:t>
            </a:r>
            <a:r>
              <a:rPr lang="en-US" sz="2200" dirty="0"/>
              <a:t> </a:t>
            </a:r>
            <a:r>
              <a:rPr lang="en-US" sz="2200" dirty="0" err="1"/>
              <a:t>efektif</a:t>
            </a:r>
            <a:r>
              <a:rPr lang="en-US" sz="2200" dirty="0"/>
              <a:t> </a:t>
            </a:r>
            <a:r>
              <a:rPr lang="en-US" sz="2200" dirty="0" err="1"/>
              <a:t>diterapkan</a:t>
            </a:r>
            <a:r>
              <a:rPr lang="en-US" sz="2200" dirty="0"/>
              <a:t> </a:t>
            </a:r>
            <a:r>
              <a:rPr lang="en-US" sz="2200" dirty="0" err="1"/>
              <a:t>pada</a:t>
            </a:r>
            <a:r>
              <a:rPr lang="en-US" sz="2200" dirty="0"/>
              <a:t> </a:t>
            </a:r>
            <a:r>
              <a:rPr lang="en-US" sz="2200" dirty="0" err="1"/>
              <a:t>implementasi</a:t>
            </a:r>
            <a:r>
              <a:rPr lang="en-US" sz="2200" dirty="0"/>
              <a:t> eLearning </a:t>
            </a:r>
            <a:r>
              <a:rPr lang="en-US" sz="2200" dirty="0" err="1"/>
              <a:t>publik</a:t>
            </a:r>
            <a:r>
              <a:rPr lang="en-US" sz="2200" dirty="0"/>
              <a:t> </a:t>
            </a:r>
            <a:r>
              <a:rPr lang="en-US" sz="2200" dirty="0">
                <a:solidFill>
                  <a:srgbClr val="C00000"/>
                </a:solidFill>
              </a:rPr>
              <a:t>(2007)</a:t>
            </a:r>
          </a:p>
          <a:p>
            <a:pPr lvl="1"/>
            <a:r>
              <a:rPr lang="en-US" sz="2200" dirty="0" err="1"/>
              <a:t>Penelitian</a:t>
            </a:r>
            <a:r>
              <a:rPr lang="en-US" sz="2200" dirty="0"/>
              <a:t> yang </a:t>
            </a:r>
            <a:r>
              <a:rPr lang="en-US" sz="2200" dirty="0" err="1"/>
              <a:t>dilakukan</a:t>
            </a:r>
            <a:r>
              <a:rPr lang="en-US" sz="2200" dirty="0"/>
              <a:t> </a:t>
            </a:r>
            <a:r>
              <a:rPr lang="en-US" sz="2200" dirty="0">
                <a:solidFill>
                  <a:srgbClr val="C00000"/>
                </a:solidFill>
              </a:rPr>
              <a:t>Wahono </a:t>
            </a:r>
            <a:r>
              <a:rPr lang="en-US" sz="2200" dirty="0" err="1">
                <a:solidFill>
                  <a:srgbClr val="C00000"/>
                </a:solidFill>
              </a:rPr>
              <a:t>dan</a:t>
            </a:r>
            <a:r>
              <a:rPr lang="en-US" sz="2200" dirty="0">
                <a:solidFill>
                  <a:srgbClr val="C00000"/>
                </a:solidFill>
              </a:rPr>
              <a:t> Far </a:t>
            </a:r>
            <a:r>
              <a:rPr lang="en-US" sz="2200" dirty="0" err="1"/>
              <a:t>menunjukkan</a:t>
            </a:r>
            <a:r>
              <a:rPr lang="en-US" sz="2200" dirty="0"/>
              <a:t> </a:t>
            </a:r>
            <a:r>
              <a:rPr lang="en-US" sz="2200" dirty="0" err="1"/>
              <a:t>bahwa</a:t>
            </a:r>
            <a:r>
              <a:rPr lang="en-US" sz="2200" dirty="0"/>
              <a:t> model </a:t>
            </a:r>
            <a:r>
              <a:rPr lang="en-US" sz="2200" dirty="0" err="1"/>
              <a:t>komunikasi</a:t>
            </a:r>
            <a:r>
              <a:rPr lang="en-US" sz="2200" dirty="0"/>
              <a:t> </a:t>
            </a:r>
            <a:r>
              <a:rPr lang="en-US" sz="2200" dirty="0" err="1"/>
              <a:t>multiagent</a:t>
            </a:r>
            <a:r>
              <a:rPr lang="en-US" sz="2200" dirty="0"/>
              <a:t> system </a:t>
            </a:r>
            <a:r>
              <a:rPr lang="en-US" sz="2200" dirty="0" err="1"/>
              <a:t>mengacu</a:t>
            </a:r>
            <a:r>
              <a:rPr lang="en-US" sz="2200" dirty="0"/>
              <a:t> </a:t>
            </a:r>
            <a:r>
              <a:rPr lang="en-US" sz="2200" dirty="0" err="1"/>
              <a:t>pada</a:t>
            </a:r>
            <a:r>
              <a:rPr lang="en-US" sz="2200" dirty="0"/>
              <a:t> </a:t>
            </a:r>
            <a:r>
              <a:rPr lang="en-US" sz="2200" dirty="0" err="1"/>
              <a:t>konsep</a:t>
            </a:r>
            <a:r>
              <a:rPr lang="en-US" sz="2200" dirty="0"/>
              <a:t> game theory</a:t>
            </a:r>
            <a:r>
              <a:rPr lang="en-US" sz="2200" dirty="0">
                <a:solidFill>
                  <a:srgbClr val="C00000"/>
                </a:solidFill>
              </a:rPr>
              <a:t> (2003) </a:t>
            </a:r>
          </a:p>
          <a:p>
            <a:pPr>
              <a:buNone/>
            </a:pPr>
            <a:endParaRPr lang="en-US" sz="2000" dirty="0"/>
          </a:p>
          <a:p>
            <a:pPr algn="r">
              <a:buNone/>
            </a:pPr>
            <a:r>
              <a:rPr lang="en-US" sz="2000" dirty="0"/>
              <a:t>				</a:t>
            </a:r>
            <a:endParaRPr lang="en-US" sz="2000" i="1" dirty="0"/>
          </a:p>
        </p:txBody>
      </p:sp>
      <p:sp>
        <p:nvSpPr>
          <p:cNvPr id="2" name="Title 1"/>
          <p:cNvSpPr>
            <a:spLocks noGrp="1"/>
          </p:cNvSpPr>
          <p:nvPr>
            <p:ph type="title"/>
          </p:nvPr>
        </p:nvSpPr>
        <p:spPr>
          <a:xfrm>
            <a:off x="609600" y="152400"/>
            <a:ext cx="8382000" cy="685800"/>
          </a:xfrm>
        </p:spPr>
        <p:txBody>
          <a:bodyPr/>
          <a:lstStyle/>
          <a:p>
            <a:r>
              <a:rPr lang="en-US" dirty="0"/>
              <a:t>Penulisan Citation (APA)</a:t>
            </a:r>
          </a:p>
        </p:txBody>
      </p:sp>
      <p:sp>
        <p:nvSpPr>
          <p:cNvPr id="5" name="Slide Number Placeholder 4">
            <a:extLst>
              <a:ext uri="{FF2B5EF4-FFF2-40B4-BE49-F238E27FC236}">
                <a16:creationId xmlns:a16="http://schemas.microsoft.com/office/drawing/2014/main" id="{8EB5E173-2C97-475E-89D9-A32833C5919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207</a:t>
            </a:fld>
            <a:endParaRPr lang="en-US">
              <a:solidFill>
                <a:prstClr val="black">
                  <a:tint val="75000"/>
                </a:prstClr>
              </a:solidFill>
            </a:endParaRPr>
          </a:p>
        </p:txBody>
      </p:sp>
    </p:spTree>
    <p:extLst>
      <p:ext uri="{BB962C8B-B14F-4D97-AF65-F5344CB8AC3E}">
        <p14:creationId xmlns:p14="http://schemas.microsoft.com/office/powerpoint/2010/main" val="35864837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8001000" cy="5021263"/>
          </a:xfrm>
        </p:spPr>
        <p:txBody>
          <a:bodyPr/>
          <a:lstStyle/>
          <a:p>
            <a:pPr>
              <a:buNone/>
            </a:pPr>
            <a:r>
              <a:rPr lang="en-US" sz="2800" dirty="0">
                <a:solidFill>
                  <a:srgbClr val="C00000"/>
                </a:solidFill>
              </a:rPr>
              <a:t>JURNAL DAN KARYA ILMIAH</a:t>
            </a:r>
          </a:p>
          <a:p>
            <a:r>
              <a:rPr lang="en-US" sz="2600" dirty="0"/>
              <a:t>Wahono, R.S. (2007, </a:t>
            </a:r>
            <a:r>
              <a:rPr lang="en-US" sz="2600" dirty="0" err="1"/>
              <a:t>Agustus</a:t>
            </a:r>
            <a:r>
              <a:rPr lang="en-US" sz="2600" dirty="0"/>
              <a:t>). </a:t>
            </a:r>
            <a:r>
              <a:rPr lang="en-US" sz="2600" dirty="0" err="1"/>
              <a:t>Sistem</a:t>
            </a:r>
            <a:r>
              <a:rPr lang="en-US" sz="2600" dirty="0"/>
              <a:t> eLearning </a:t>
            </a:r>
            <a:r>
              <a:rPr lang="en-US" sz="2600" dirty="0" err="1"/>
              <a:t>Berbasis</a:t>
            </a:r>
            <a:r>
              <a:rPr lang="en-US" sz="2600" dirty="0"/>
              <a:t> Model </a:t>
            </a:r>
            <a:r>
              <a:rPr lang="en-US" sz="2600" dirty="0" err="1"/>
              <a:t>Motivasi</a:t>
            </a:r>
            <a:r>
              <a:rPr lang="en-US" sz="2600" dirty="0"/>
              <a:t> </a:t>
            </a:r>
            <a:r>
              <a:rPr lang="en-US" sz="2600" dirty="0" err="1"/>
              <a:t>Komunitas</a:t>
            </a:r>
            <a:r>
              <a:rPr lang="en-US" sz="2600" dirty="0"/>
              <a:t>, </a:t>
            </a:r>
            <a:r>
              <a:rPr lang="en-US" sz="2600" dirty="0" err="1"/>
              <a:t>Jurnal</a:t>
            </a:r>
            <a:r>
              <a:rPr lang="en-US" sz="2600" dirty="0"/>
              <a:t> </a:t>
            </a:r>
            <a:r>
              <a:rPr lang="en-US" sz="2600" dirty="0" err="1"/>
              <a:t>Teknodik</a:t>
            </a:r>
            <a:r>
              <a:rPr lang="en-US" sz="2600" dirty="0"/>
              <a:t> , No. 21 Vol. XI, pp. 60-80. </a:t>
            </a:r>
            <a:r>
              <a:rPr lang="en-US" sz="2600" dirty="0">
                <a:solidFill>
                  <a:srgbClr val="0070C0"/>
                </a:solidFill>
              </a:rPr>
              <a:t>(</a:t>
            </a:r>
            <a:r>
              <a:rPr lang="en-US" sz="2600" dirty="0" err="1">
                <a:solidFill>
                  <a:srgbClr val="0070C0"/>
                </a:solidFill>
              </a:rPr>
              <a:t>satu</a:t>
            </a:r>
            <a:r>
              <a:rPr lang="en-US" sz="2600" dirty="0">
                <a:solidFill>
                  <a:srgbClr val="0070C0"/>
                </a:solidFill>
              </a:rPr>
              <a:t> </a:t>
            </a:r>
            <a:r>
              <a:rPr lang="en-US" sz="2600" dirty="0" err="1">
                <a:solidFill>
                  <a:srgbClr val="0070C0"/>
                </a:solidFill>
              </a:rPr>
              <a:t>penulis</a:t>
            </a:r>
            <a:r>
              <a:rPr lang="en-US" sz="2600" dirty="0">
                <a:solidFill>
                  <a:srgbClr val="0070C0"/>
                </a:solidFill>
              </a:rPr>
              <a:t>)</a:t>
            </a:r>
          </a:p>
          <a:p>
            <a:r>
              <a:rPr lang="en-US" sz="2600" dirty="0"/>
              <a:t>Wahono, R.S. &amp; Far, B.H (2003, August). Cognitive-Decision-Making Issues for Software Agents, Kluwer journal of Brain and Mind , Vol. 4 </a:t>
            </a:r>
            <a:r>
              <a:rPr lang="pt-BR" sz="2600" dirty="0"/>
              <a:t>No. 2, pp.239-252</a:t>
            </a:r>
            <a:r>
              <a:rPr lang="id-ID" sz="2600" dirty="0"/>
              <a:t>.</a:t>
            </a:r>
            <a:r>
              <a:rPr lang="pt-BR" sz="2600" dirty="0"/>
              <a:t> </a:t>
            </a:r>
            <a:r>
              <a:rPr lang="pt-BR" sz="2600" dirty="0">
                <a:solidFill>
                  <a:srgbClr val="0070C0"/>
                </a:solidFill>
              </a:rPr>
              <a:t>(dua penulis)</a:t>
            </a:r>
          </a:p>
          <a:p>
            <a:r>
              <a:rPr lang="en-US" sz="2600" dirty="0"/>
              <a:t>Wahono, R.S. et al. (2002, March). A Framework for Object Identification and Refinement Process, IEEE Transaction on Software Engineering, Vol. 12 </a:t>
            </a:r>
            <a:r>
              <a:rPr lang="it-IT" sz="2600" dirty="0"/>
              <a:t>No 4, pp. 125-143. </a:t>
            </a:r>
            <a:r>
              <a:rPr lang="it-IT" sz="2600" dirty="0">
                <a:solidFill>
                  <a:srgbClr val="0070C0"/>
                </a:solidFill>
              </a:rPr>
              <a:t>(lebih dari enam penulis)</a:t>
            </a:r>
            <a:endParaRPr lang="en-US" sz="2600" dirty="0">
              <a:solidFill>
                <a:srgbClr val="0070C0"/>
              </a:solidFill>
            </a:endParaRPr>
          </a:p>
        </p:txBody>
      </p:sp>
      <p:sp>
        <p:nvSpPr>
          <p:cNvPr id="2" name="Title 1"/>
          <p:cNvSpPr>
            <a:spLocks noGrp="1"/>
          </p:cNvSpPr>
          <p:nvPr>
            <p:ph type="title"/>
          </p:nvPr>
        </p:nvSpPr>
        <p:spPr>
          <a:xfrm>
            <a:off x="609600" y="228600"/>
            <a:ext cx="8382000" cy="609600"/>
          </a:xfrm>
        </p:spPr>
        <p:txBody>
          <a:bodyPr>
            <a:noAutofit/>
          </a:bodyPr>
          <a:lstStyle/>
          <a:p>
            <a:r>
              <a:rPr lang="en-US" dirty="0"/>
              <a:t>Penulisan </a:t>
            </a:r>
            <a:r>
              <a:rPr lang="en-US" dirty="0" err="1"/>
              <a:t>Referensi</a:t>
            </a:r>
            <a:r>
              <a:rPr lang="en-US" dirty="0"/>
              <a:t> (APA)   -1-</a:t>
            </a:r>
          </a:p>
        </p:txBody>
      </p:sp>
      <p:sp>
        <p:nvSpPr>
          <p:cNvPr id="5" name="Slide Number Placeholder 4">
            <a:extLst>
              <a:ext uri="{FF2B5EF4-FFF2-40B4-BE49-F238E27FC236}">
                <a16:creationId xmlns:a16="http://schemas.microsoft.com/office/drawing/2014/main" id="{6A8456A2-DCC4-4706-BD28-0F4BFF04419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208</a:t>
            </a:fld>
            <a:endParaRPr lang="en-US">
              <a:solidFill>
                <a:prstClr val="black">
                  <a:tint val="75000"/>
                </a:prstClr>
              </a:solidFill>
            </a:endParaRPr>
          </a:p>
        </p:txBody>
      </p:sp>
    </p:spTree>
    <p:extLst>
      <p:ext uri="{BB962C8B-B14F-4D97-AF65-F5344CB8AC3E}">
        <p14:creationId xmlns:p14="http://schemas.microsoft.com/office/powerpoint/2010/main" val="23909036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47800"/>
            <a:ext cx="8229600" cy="4792663"/>
          </a:xfrm>
        </p:spPr>
        <p:txBody>
          <a:bodyPr/>
          <a:lstStyle/>
          <a:p>
            <a:pPr>
              <a:buNone/>
            </a:pPr>
            <a:r>
              <a:rPr lang="en-US" sz="2800" dirty="0">
                <a:solidFill>
                  <a:srgbClr val="C00000"/>
                </a:solidFill>
              </a:rPr>
              <a:t>BUKU</a:t>
            </a:r>
          </a:p>
          <a:p>
            <a:r>
              <a:rPr lang="en-US" sz="2800" dirty="0"/>
              <a:t>Wahono, R.S. (2004). </a:t>
            </a:r>
            <a:r>
              <a:rPr lang="en-US" sz="2800" dirty="0" err="1"/>
              <a:t>Cepat</a:t>
            </a:r>
            <a:r>
              <a:rPr lang="en-US" sz="2800" dirty="0"/>
              <a:t> </a:t>
            </a:r>
            <a:r>
              <a:rPr lang="en-US" sz="2800" dirty="0" err="1"/>
              <a:t>Mahir</a:t>
            </a:r>
            <a:r>
              <a:rPr lang="en-US" sz="2800" dirty="0"/>
              <a:t> </a:t>
            </a:r>
            <a:r>
              <a:rPr lang="en-US" sz="2800" dirty="0" err="1"/>
              <a:t>Bahasa</a:t>
            </a:r>
            <a:r>
              <a:rPr lang="en-US" sz="2800" dirty="0"/>
              <a:t> C, Jakarta: </a:t>
            </a:r>
            <a:r>
              <a:rPr lang="en-US" sz="2800" dirty="0" err="1"/>
              <a:t>Elex</a:t>
            </a:r>
            <a:r>
              <a:rPr lang="en-US" sz="2800" dirty="0"/>
              <a:t> Media </a:t>
            </a:r>
            <a:r>
              <a:rPr lang="en-US" sz="2800" dirty="0" err="1"/>
              <a:t>Komputindo</a:t>
            </a:r>
            <a:r>
              <a:rPr lang="en-US" sz="2800" dirty="0"/>
              <a:t>. </a:t>
            </a:r>
            <a:r>
              <a:rPr lang="en-US" sz="2800" dirty="0">
                <a:solidFill>
                  <a:srgbClr val="0070C0"/>
                </a:solidFill>
              </a:rPr>
              <a:t>(</a:t>
            </a:r>
            <a:r>
              <a:rPr lang="en-US" sz="2800" dirty="0" err="1">
                <a:solidFill>
                  <a:srgbClr val="0070C0"/>
                </a:solidFill>
              </a:rPr>
              <a:t>Satu</a:t>
            </a:r>
            <a:r>
              <a:rPr lang="en-US" sz="2800" dirty="0">
                <a:solidFill>
                  <a:srgbClr val="0070C0"/>
                </a:solidFill>
              </a:rPr>
              <a:t> </a:t>
            </a:r>
            <a:r>
              <a:rPr lang="en-US" sz="2800" dirty="0" err="1">
                <a:solidFill>
                  <a:srgbClr val="0070C0"/>
                </a:solidFill>
              </a:rPr>
              <a:t>penulis</a:t>
            </a:r>
            <a:r>
              <a:rPr lang="en-US" sz="2800" dirty="0">
                <a:solidFill>
                  <a:srgbClr val="0070C0"/>
                </a:solidFill>
              </a:rPr>
              <a:t>)</a:t>
            </a:r>
          </a:p>
          <a:p>
            <a:r>
              <a:rPr lang="en-US" sz="2800" dirty="0"/>
              <a:t>Wahono, R.S. &amp; </a:t>
            </a:r>
            <a:r>
              <a:rPr lang="en-US" sz="2800" dirty="0" err="1"/>
              <a:t>Amri</a:t>
            </a:r>
            <a:r>
              <a:rPr lang="en-US" sz="2800" dirty="0"/>
              <a:t>, M.C (2006). </a:t>
            </a:r>
            <a:r>
              <a:rPr lang="en-US" sz="2800" dirty="0" err="1"/>
              <a:t>Migrasi</a:t>
            </a:r>
            <a:r>
              <a:rPr lang="en-US" sz="2800" dirty="0"/>
              <a:t> Windows-Linux, </a:t>
            </a:r>
            <a:r>
              <a:rPr lang="en-US" sz="2800" dirty="0" err="1"/>
              <a:t>Jakarta:IlmuKomputer.Com</a:t>
            </a:r>
            <a:r>
              <a:rPr lang="en-US" sz="2800" dirty="0"/>
              <a:t>. </a:t>
            </a:r>
            <a:r>
              <a:rPr lang="en-US" sz="2800" dirty="0">
                <a:solidFill>
                  <a:srgbClr val="0070C0"/>
                </a:solidFill>
              </a:rPr>
              <a:t>(</a:t>
            </a:r>
            <a:r>
              <a:rPr lang="en-US" sz="2800" dirty="0" err="1">
                <a:solidFill>
                  <a:srgbClr val="0070C0"/>
                </a:solidFill>
              </a:rPr>
              <a:t>dua</a:t>
            </a:r>
            <a:r>
              <a:rPr lang="en-US" sz="2800" dirty="0">
                <a:solidFill>
                  <a:srgbClr val="0070C0"/>
                </a:solidFill>
              </a:rPr>
              <a:t> </a:t>
            </a:r>
            <a:r>
              <a:rPr lang="en-US" sz="2800" dirty="0" err="1">
                <a:solidFill>
                  <a:srgbClr val="0070C0"/>
                </a:solidFill>
              </a:rPr>
              <a:t>penulis</a:t>
            </a:r>
            <a:r>
              <a:rPr lang="en-US" sz="2800" dirty="0">
                <a:solidFill>
                  <a:srgbClr val="0070C0"/>
                </a:solidFill>
              </a:rPr>
              <a:t>)</a:t>
            </a:r>
          </a:p>
          <a:p>
            <a:r>
              <a:rPr lang="en-US" sz="2800" dirty="0"/>
              <a:t>Wahono, R.S. et al. (2007). </a:t>
            </a:r>
            <a:r>
              <a:rPr lang="en-US" sz="2800" dirty="0" err="1"/>
              <a:t>Panduan</a:t>
            </a:r>
            <a:r>
              <a:rPr lang="en-US" sz="2800" dirty="0"/>
              <a:t> </a:t>
            </a:r>
            <a:r>
              <a:rPr lang="en-US" sz="2800" dirty="0" err="1"/>
              <a:t>Pengembangan</a:t>
            </a:r>
            <a:r>
              <a:rPr lang="en-US" sz="2800" dirty="0"/>
              <a:t> Multimedia </a:t>
            </a:r>
            <a:r>
              <a:rPr lang="en-US" sz="2800" dirty="0" err="1"/>
              <a:t>Pembelajaran</a:t>
            </a:r>
            <a:r>
              <a:rPr lang="en-US" sz="2800" dirty="0"/>
              <a:t>, Jakarta: </a:t>
            </a:r>
            <a:r>
              <a:rPr lang="en-US" sz="2800" dirty="0" err="1"/>
              <a:t>Direktorat</a:t>
            </a:r>
            <a:r>
              <a:rPr lang="en-US" sz="2800" dirty="0"/>
              <a:t> </a:t>
            </a:r>
            <a:r>
              <a:rPr lang="en-US" sz="2800" dirty="0" err="1"/>
              <a:t>Pembinaan</a:t>
            </a:r>
            <a:r>
              <a:rPr lang="en-US" sz="2800" dirty="0"/>
              <a:t> SMA, </a:t>
            </a:r>
            <a:r>
              <a:rPr lang="en-US" sz="2800" dirty="0" err="1"/>
              <a:t>Ditjen</a:t>
            </a:r>
            <a:r>
              <a:rPr lang="en-US" sz="2800" dirty="0"/>
              <a:t> </a:t>
            </a:r>
            <a:r>
              <a:rPr lang="en-US" sz="2800" dirty="0" err="1"/>
              <a:t>Manajemen</a:t>
            </a:r>
            <a:r>
              <a:rPr lang="en-US" sz="2800" dirty="0"/>
              <a:t> </a:t>
            </a:r>
            <a:r>
              <a:rPr lang="en-US" sz="2800" dirty="0" err="1"/>
              <a:t>Pendidikan</a:t>
            </a:r>
            <a:r>
              <a:rPr lang="en-US" sz="2800" dirty="0"/>
              <a:t> </a:t>
            </a:r>
            <a:r>
              <a:rPr lang="en-US" sz="2800" dirty="0" err="1"/>
              <a:t>Dasar</a:t>
            </a:r>
            <a:r>
              <a:rPr lang="en-US" sz="2800" dirty="0"/>
              <a:t> </a:t>
            </a:r>
            <a:r>
              <a:rPr lang="en-US" sz="2800" dirty="0" err="1"/>
              <a:t>dan</a:t>
            </a:r>
            <a:r>
              <a:rPr lang="en-US" sz="2800" dirty="0"/>
              <a:t> </a:t>
            </a:r>
            <a:r>
              <a:rPr lang="en-US" sz="2800" dirty="0" err="1"/>
              <a:t>Menengah</a:t>
            </a:r>
            <a:r>
              <a:rPr lang="en-US" sz="2800" dirty="0"/>
              <a:t>, </a:t>
            </a:r>
            <a:r>
              <a:rPr lang="en-US" sz="2800" dirty="0" err="1"/>
              <a:t>Depdiknas</a:t>
            </a:r>
            <a:r>
              <a:rPr lang="en-US" sz="2800" dirty="0"/>
              <a:t>. </a:t>
            </a:r>
            <a:r>
              <a:rPr lang="en-US" sz="2800" dirty="0">
                <a:solidFill>
                  <a:srgbClr val="0070C0"/>
                </a:solidFill>
              </a:rPr>
              <a:t>(</a:t>
            </a:r>
            <a:r>
              <a:rPr lang="en-US" sz="2800" dirty="0" err="1">
                <a:solidFill>
                  <a:srgbClr val="0070C0"/>
                </a:solidFill>
              </a:rPr>
              <a:t>lebih</a:t>
            </a:r>
            <a:r>
              <a:rPr lang="en-US" sz="2800" dirty="0">
                <a:solidFill>
                  <a:srgbClr val="0070C0"/>
                </a:solidFill>
              </a:rPr>
              <a:t> </a:t>
            </a:r>
            <a:r>
              <a:rPr lang="en-US" sz="2800" dirty="0" err="1">
                <a:solidFill>
                  <a:srgbClr val="0070C0"/>
                </a:solidFill>
              </a:rPr>
              <a:t>dari</a:t>
            </a:r>
            <a:r>
              <a:rPr lang="en-US" sz="2800" dirty="0">
                <a:solidFill>
                  <a:srgbClr val="0070C0"/>
                </a:solidFill>
              </a:rPr>
              <a:t> </a:t>
            </a:r>
            <a:r>
              <a:rPr lang="en-US" sz="2800" dirty="0" err="1">
                <a:solidFill>
                  <a:srgbClr val="0070C0"/>
                </a:solidFill>
              </a:rPr>
              <a:t>enam</a:t>
            </a:r>
            <a:r>
              <a:rPr lang="en-US" sz="2800" dirty="0">
                <a:solidFill>
                  <a:srgbClr val="0070C0"/>
                </a:solidFill>
              </a:rPr>
              <a:t> </a:t>
            </a:r>
            <a:r>
              <a:rPr lang="en-US" sz="2800" dirty="0" err="1">
                <a:solidFill>
                  <a:srgbClr val="0070C0"/>
                </a:solidFill>
              </a:rPr>
              <a:t>penulis</a:t>
            </a:r>
            <a:r>
              <a:rPr lang="en-US" sz="2800" dirty="0">
                <a:solidFill>
                  <a:srgbClr val="0070C0"/>
                </a:solidFill>
              </a:rPr>
              <a:t>)</a:t>
            </a:r>
          </a:p>
        </p:txBody>
      </p:sp>
      <p:sp>
        <p:nvSpPr>
          <p:cNvPr id="2" name="Title 1"/>
          <p:cNvSpPr>
            <a:spLocks noGrp="1"/>
          </p:cNvSpPr>
          <p:nvPr>
            <p:ph type="title"/>
          </p:nvPr>
        </p:nvSpPr>
        <p:spPr>
          <a:xfrm>
            <a:off x="609600" y="152400"/>
            <a:ext cx="8382000" cy="685800"/>
          </a:xfrm>
        </p:spPr>
        <p:txBody>
          <a:bodyPr>
            <a:normAutofit/>
          </a:bodyPr>
          <a:lstStyle/>
          <a:p>
            <a:r>
              <a:rPr lang="en-US" dirty="0"/>
              <a:t>Penulisan </a:t>
            </a:r>
            <a:r>
              <a:rPr lang="en-US" dirty="0" err="1"/>
              <a:t>Referensi</a:t>
            </a:r>
            <a:r>
              <a:rPr lang="en-US" dirty="0"/>
              <a:t> (APA)   -2-</a:t>
            </a:r>
          </a:p>
        </p:txBody>
      </p:sp>
      <p:sp>
        <p:nvSpPr>
          <p:cNvPr id="5" name="Slide Number Placeholder 4">
            <a:extLst>
              <a:ext uri="{FF2B5EF4-FFF2-40B4-BE49-F238E27FC236}">
                <a16:creationId xmlns:a16="http://schemas.microsoft.com/office/drawing/2014/main" id="{4ACC5CED-94B4-4F4F-BD2D-3F6C091B70B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209</a:t>
            </a:fld>
            <a:endParaRPr lang="en-US">
              <a:solidFill>
                <a:prstClr val="black">
                  <a:tint val="75000"/>
                </a:prstClr>
              </a:solidFill>
            </a:endParaRPr>
          </a:p>
        </p:txBody>
      </p:sp>
    </p:spTree>
    <p:extLst>
      <p:ext uri="{BB962C8B-B14F-4D97-AF65-F5344CB8AC3E}">
        <p14:creationId xmlns:p14="http://schemas.microsoft.com/office/powerpoint/2010/main" val="18430463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95400"/>
            <a:ext cx="8058150" cy="5562600"/>
          </a:xfrm>
        </p:spPr>
        <p:txBody>
          <a:bodyPr>
            <a:normAutofit fontScale="92500" lnSpcReduction="10000"/>
          </a:bodyPr>
          <a:lstStyle/>
          <a:p>
            <a:pPr marL="514350" indent="-514350">
              <a:buFont typeface="+mj-lt"/>
              <a:buAutoNum type="arabicPeriod"/>
            </a:pPr>
            <a:r>
              <a:rPr lang="en-US" sz="2800" dirty="0" err="1">
                <a:solidFill>
                  <a:srgbClr val="C00000"/>
                </a:solidFill>
              </a:rPr>
              <a:t>Penelitian</a:t>
            </a:r>
            <a:r>
              <a:rPr lang="en-US" sz="2800" dirty="0">
                <a:solidFill>
                  <a:srgbClr val="C00000"/>
                </a:solidFill>
              </a:rPr>
              <a:t> </a:t>
            </a:r>
            <a:r>
              <a:rPr lang="en-US" sz="2800" dirty="0" err="1">
                <a:solidFill>
                  <a:srgbClr val="C00000"/>
                </a:solidFill>
              </a:rPr>
              <a:t>Tindakan</a:t>
            </a:r>
            <a:endParaRPr lang="id-ID" sz="2800" dirty="0">
              <a:solidFill>
                <a:srgbClr val="C00000"/>
              </a:solidFill>
            </a:endParaRPr>
          </a:p>
          <a:p>
            <a:pPr lvl="1"/>
            <a:r>
              <a:rPr lang="en-US" sz="2200" dirty="0" err="1"/>
              <a:t>Studi</a:t>
            </a:r>
            <a:r>
              <a:rPr lang="en-US" sz="2200" dirty="0"/>
              <a:t> </a:t>
            </a:r>
            <a:r>
              <a:rPr lang="en-US" sz="2200" dirty="0" err="1"/>
              <a:t>berupa</a:t>
            </a:r>
            <a:r>
              <a:rPr lang="en-US" sz="2200" dirty="0"/>
              <a:t> monitoring </a:t>
            </a:r>
            <a:r>
              <a:rPr lang="en-US" sz="2200" dirty="0" err="1"/>
              <a:t>dan</a:t>
            </a:r>
            <a:r>
              <a:rPr lang="en-US" sz="2200" dirty="0"/>
              <a:t> </a:t>
            </a:r>
            <a:r>
              <a:rPr lang="en-US" sz="2200" dirty="0" err="1">
                <a:solidFill>
                  <a:srgbClr val="0070C0"/>
                </a:solidFill>
              </a:rPr>
              <a:t>pencatatan</a:t>
            </a:r>
            <a:r>
              <a:rPr lang="en-US" sz="2200" dirty="0">
                <a:solidFill>
                  <a:srgbClr val="0070C0"/>
                </a:solidFill>
              </a:rPr>
              <a:t> </a:t>
            </a:r>
            <a:r>
              <a:rPr lang="en-US" sz="2200" dirty="0" err="1">
                <a:solidFill>
                  <a:srgbClr val="0070C0"/>
                </a:solidFill>
              </a:rPr>
              <a:t>penerapan</a:t>
            </a:r>
            <a:r>
              <a:rPr lang="en-US" sz="2200" dirty="0">
                <a:solidFill>
                  <a:srgbClr val="0070C0"/>
                </a:solidFill>
              </a:rPr>
              <a:t> </a:t>
            </a:r>
            <a:r>
              <a:rPr lang="en-US" sz="2200" dirty="0" err="1">
                <a:solidFill>
                  <a:srgbClr val="0070C0"/>
                </a:solidFill>
              </a:rPr>
              <a:t>sesuatu</a:t>
            </a:r>
            <a:r>
              <a:rPr lang="en-US" sz="2200" dirty="0">
                <a:solidFill>
                  <a:srgbClr val="0070C0"/>
                </a:solidFill>
              </a:rPr>
              <a:t> </a:t>
            </a:r>
            <a:r>
              <a:rPr lang="en-US" sz="2200" dirty="0" err="1">
                <a:solidFill>
                  <a:srgbClr val="0070C0"/>
                </a:solidFill>
              </a:rPr>
              <a:t>oleh</a:t>
            </a:r>
            <a:r>
              <a:rPr lang="en-US" sz="2200" dirty="0">
                <a:solidFill>
                  <a:srgbClr val="0070C0"/>
                </a:solidFill>
              </a:rPr>
              <a:t> </a:t>
            </a:r>
            <a:r>
              <a:rPr lang="en-US" sz="2200" dirty="0" err="1">
                <a:solidFill>
                  <a:srgbClr val="0070C0"/>
                </a:solidFill>
              </a:rPr>
              <a:t>peneliti</a:t>
            </a:r>
            <a:r>
              <a:rPr lang="en-US" sz="2200" dirty="0">
                <a:solidFill>
                  <a:srgbClr val="0070C0"/>
                </a:solidFill>
              </a:rPr>
              <a:t> </a:t>
            </a:r>
            <a:r>
              <a:rPr lang="en-US" sz="2200" dirty="0" err="1"/>
              <a:t>secara</a:t>
            </a:r>
            <a:r>
              <a:rPr lang="en-US" sz="2200" dirty="0"/>
              <a:t> </a:t>
            </a:r>
            <a:r>
              <a:rPr lang="en-US" sz="2200" dirty="0" err="1"/>
              <a:t>hati-hati</a:t>
            </a:r>
            <a:r>
              <a:rPr lang="en-US" sz="2200" dirty="0"/>
              <a:t>, yang </a:t>
            </a:r>
            <a:r>
              <a:rPr lang="en-US" sz="2200" dirty="0" err="1"/>
              <a:t>tujuannya</a:t>
            </a:r>
            <a:r>
              <a:rPr lang="en-US" sz="2200" dirty="0"/>
              <a:t> </a:t>
            </a:r>
            <a:r>
              <a:rPr lang="en-US" sz="2200" dirty="0" err="1"/>
              <a:t>untuk</a:t>
            </a:r>
            <a:r>
              <a:rPr lang="en-US" sz="2200" dirty="0"/>
              <a:t> </a:t>
            </a:r>
            <a:r>
              <a:rPr lang="en-US" sz="2200" dirty="0" err="1"/>
              <a:t>memecahkan</a:t>
            </a:r>
            <a:r>
              <a:rPr lang="en-US" sz="2200" dirty="0"/>
              <a:t> </a:t>
            </a:r>
            <a:r>
              <a:rPr lang="en-US" sz="2200" dirty="0" err="1"/>
              <a:t>masalah</a:t>
            </a:r>
            <a:r>
              <a:rPr lang="en-US" sz="2200" dirty="0"/>
              <a:t> </a:t>
            </a:r>
            <a:r>
              <a:rPr lang="en-US" sz="2200" dirty="0" err="1"/>
              <a:t>dan</a:t>
            </a:r>
            <a:r>
              <a:rPr lang="en-US" sz="2200" dirty="0"/>
              <a:t> </a:t>
            </a:r>
            <a:r>
              <a:rPr lang="en-US" sz="2200" dirty="0" err="1"/>
              <a:t>mengubah</a:t>
            </a:r>
            <a:r>
              <a:rPr lang="en-US" sz="2200" dirty="0"/>
              <a:t> </a:t>
            </a:r>
            <a:r>
              <a:rPr lang="en-US" sz="2200" dirty="0" err="1"/>
              <a:t>situasi</a:t>
            </a:r>
            <a:r>
              <a:rPr lang="en-US" sz="2200" dirty="0"/>
              <a:t> </a:t>
            </a:r>
            <a:r>
              <a:rPr lang="en-US" sz="1900" i="1" dirty="0"/>
              <a:t>(Herbert, 1990)</a:t>
            </a:r>
          </a:p>
          <a:p>
            <a:pPr marL="514350" indent="-514350">
              <a:buFont typeface="+mj-lt"/>
              <a:buAutoNum type="arabicPeriod"/>
            </a:pPr>
            <a:r>
              <a:rPr lang="en-US" sz="2800" dirty="0" err="1">
                <a:solidFill>
                  <a:srgbClr val="C00000"/>
                </a:solidFill>
              </a:rPr>
              <a:t>Eksperimen</a:t>
            </a:r>
            <a:endParaRPr lang="id-ID" sz="2800" dirty="0">
              <a:solidFill>
                <a:srgbClr val="C00000"/>
              </a:solidFill>
            </a:endParaRPr>
          </a:p>
          <a:p>
            <a:pPr lvl="1"/>
            <a:r>
              <a:rPr lang="en-US" sz="2200" dirty="0" err="1"/>
              <a:t>Investigasi</a:t>
            </a:r>
            <a:r>
              <a:rPr lang="en-US" sz="2200" dirty="0"/>
              <a:t> </a:t>
            </a:r>
            <a:r>
              <a:rPr lang="en-US" sz="2200" dirty="0" err="1">
                <a:solidFill>
                  <a:srgbClr val="0070C0"/>
                </a:solidFill>
              </a:rPr>
              <a:t>hubungan</a:t>
            </a:r>
            <a:r>
              <a:rPr lang="en-US" sz="2200" dirty="0">
                <a:solidFill>
                  <a:srgbClr val="0070C0"/>
                </a:solidFill>
              </a:rPr>
              <a:t> </a:t>
            </a:r>
            <a:r>
              <a:rPr lang="en-US" sz="2200" dirty="0" err="1">
                <a:solidFill>
                  <a:srgbClr val="0070C0"/>
                </a:solidFill>
              </a:rPr>
              <a:t>sebab</a:t>
            </a:r>
            <a:r>
              <a:rPr lang="en-US" sz="2200" dirty="0">
                <a:solidFill>
                  <a:srgbClr val="0070C0"/>
                </a:solidFill>
              </a:rPr>
              <a:t> </a:t>
            </a:r>
            <a:r>
              <a:rPr lang="en-US" sz="2200" dirty="0" err="1">
                <a:solidFill>
                  <a:srgbClr val="0070C0"/>
                </a:solidFill>
              </a:rPr>
              <a:t>akibat</a:t>
            </a:r>
            <a:r>
              <a:rPr lang="en-US" sz="2200" dirty="0">
                <a:solidFill>
                  <a:srgbClr val="0070C0"/>
                </a:solidFill>
              </a:rPr>
              <a:t> </a:t>
            </a:r>
            <a:r>
              <a:rPr lang="en-US" sz="2200" dirty="0" err="1">
                <a:solidFill>
                  <a:srgbClr val="0070C0"/>
                </a:solidFill>
              </a:rPr>
              <a:t>dengan</a:t>
            </a:r>
            <a:r>
              <a:rPr lang="en-US" sz="2200" dirty="0">
                <a:solidFill>
                  <a:srgbClr val="0070C0"/>
                </a:solidFill>
              </a:rPr>
              <a:t> </a:t>
            </a:r>
            <a:r>
              <a:rPr lang="en-US" sz="2200" dirty="0" err="1">
                <a:solidFill>
                  <a:srgbClr val="0070C0"/>
                </a:solidFill>
              </a:rPr>
              <a:t>menggunakan</a:t>
            </a:r>
            <a:r>
              <a:rPr lang="en-US" sz="2200" dirty="0">
                <a:solidFill>
                  <a:srgbClr val="0070C0"/>
                </a:solidFill>
              </a:rPr>
              <a:t> </a:t>
            </a:r>
            <a:r>
              <a:rPr lang="en-US" sz="2200" dirty="0" err="1">
                <a:solidFill>
                  <a:srgbClr val="0070C0"/>
                </a:solidFill>
              </a:rPr>
              <a:t>ujicoba</a:t>
            </a:r>
            <a:r>
              <a:rPr lang="en-US" sz="2200" dirty="0">
                <a:solidFill>
                  <a:srgbClr val="0070C0"/>
                </a:solidFill>
              </a:rPr>
              <a:t> </a:t>
            </a:r>
            <a:r>
              <a:rPr lang="en-US" sz="2200" dirty="0"/>
              <a:t>yang </a:t>
            </a:r>
            <a:r>
              <a:rPr lang="en-US" sz="2200" dirty="0" err="1"/>
              <a:t>dikontrol</a:t>
            </a:r>
            <a:r>
              <a:rPr lang="en-US" sz="2200" dirty="0"/>
              <a:t> </a:t>
            </a:r>
            <a:r>
              <a:rPr lang="en-US" sz="2200" dirty="0" err="1"/>
              <a:t>oleh</a:t>
            </a:r>
            <a:r>
              <a:rPr lang="en-US" sz="2200" dirty="0"/>
              <a:t> </a:t>
            </a:r>
            <a:r>
              <a:rPr lang="en-US" sz="2200" dirty="0" err="1"/>
              <a:t>peneliti</a:t>
            </a:r>
            <a:endParaRPr lang="en-US" sz="2200" dirty="0"/>
          </a:p>
          <a:p>
            <a:pPr lvl="1"/>
            <a:r>
              <a:rPr lang="en-US" sz="2200" dirty="0" err="1"/>
              <a:t>Melibatkan</a:t>
            </a:r>
            <a:r>
              <a:rPr lang="en-US" sz="2200" dirty="0"/>
              <a:t> </a:t>
            </a:r>
            <a:r>
              <a:rPr lang="en-US" sz="2200" dirty="0" err="1">
                <a:solidFill>
                  <a:srgbClr val="0070C0"/>
                </a:solidFill>
              </a:rPr>
              <a:t>pengembangan</a:t>
            </a:r>
            <a:r>
              <a:rPr lang="en-US" sz="2200" dirty="0">
                <a:solidFill>
                  <a:srgbClr val="0070C0"/>
                </a:solidFill>
              </a:rPr>
              <a:t> </a:t>
            </a:r>
            <a:r>
              <a:rPr lang="en-US" sz="2200" dirty="0" err="1"/>
              <a:t>dan</a:t>
            </a:r>
            <a:r>
              <a:rPr lang="en-US" sz="2200" dirty="0"/>
              <a:t> </a:t>
            </a:r>
            <a:r>
              <a:rPr lang="en-US" sz="2200" dirty="0" err="1">
                <a:solidFill>
                  <a:srgbClr val="0070C0"/>
                </a:solidFill>
              </a:rPr>
              <a:t>evaluasi</a:t>
            </a:r>
            <a:endParaRPr lang="en-US" sz="2200" dirty="0">
              <a:solidFill>
                <a:srgbClr val="0070C0"/>
              </a:solidFill>
            </a:endParaRPr>
          </a:p>
          <a:p>
            <a:pPr marL="514350" indent="-514350">
              <a:buFont typeface="+mj-lt"/>
              <a:buAutoNum type="arabicPeriod"/>
            </a:pPr>
            <a:r>
              <a:rPr lang="en-US" sz="2800" dirty="0" err="1">
                <a:solidFill>
                  <a:srgbClr val="C00000"/>
                </a:solidFill>
              </a:rPr>
              <a:t>Studi</a:t>
            </a:r>
            <a:r>
              <a:rPr lang="en-US" sz="2800" dirty="0">
                <a:solidFill>
                  <a:srgbClr val="C00000"/>
                </a:solidFill>
              </a:rPr>
              <a:t> </a:t>
            </a:r>
            <a:r>
              <a:rPr lang="en-US" sz="2800" dirty="0" err="1">
                <a:solidFill>
                  <a:srgbClr val="C00000"/>
                </a:solidFill>
              </a:rPr>
              <a:t>Kasus</a:t>
            </a:r>
            <a:endParaRPr lang="id-ID" sz="2800" dirty="0">
              <a:solidFill>
                <a:srgbClr val="C00000"/>
              </a:solidFill>
            </a:endParaRPr>
          </a:p>
          <a:p>
            <a:pPr lvl="1"/>
            <a:r>
              <a:rPr lang="en-US" sz="2200" dirty="0" err="1">
                <a:solidFill>
                  <a:srgbClr val="0070C0"/>
                </a:solidFill>
              </a:rPr>
              <a:t>Eksplorasi</a:t>
            </a:r>
            <a:r>
              <a:rPr lang="en-US" sz="2200" dirty="0">
                <a:solidFill>
                  <a:srgbClr val="0070C0"/>
                </a:solidFill>
              </a:rPr>
              <a:t> </a:t>
            </a:r>
            <a:r>
              <a:rPr lang="en-US" sz="2200" dirty="0" err="1">
                <a:solidFill>
                  <a:srgbClr val="0070C0"/>
                </a:solidFill>
              </a:rPr>
              <a:t>satu</a:t>
            </a:r>
            <a:r>
              <a:rPr lang="en-US" sz="2200" dirty="0">
                <a:solidFill>
                  <a:srgbClr val="0070C0"/>
                </a:solidFill>
              </a:rPr>
              <a:t> </a:t>
            </a:r>
            <a:r>
              <a:rPr lang="en-US" sz="2200" dirty="0" err="1">
                <a:solidFill>
                  <a:srgbClr val="0070C0"/>
                </a:solidFill>
              </a:rPr>
              <a:t>situasi</a:t>
            </a:r>
            <a:r>
              <a:rPr lang="en-US" sz="2200" dirty="0">
                <a:solidFill>
                  <a:srgbClr val="0070C0"/>
                </a:solidFill>
              </a:rPr>
              <a:t> </a:t>
            </a:r>
            <a:r>
              <a:rPr lang="en-US" sz="2200" dirty="0" err="1">
                <a:solidFill>
                  <a:srgbClr val="0070C0"/>
                </a:solidFill>
              </a:rPr>
              <a:t>secara</a:t>
            </a:r>
            <a:r>
              <a:rPr lang="en-US" sz="2200" dirty="0">
                <a:solidFill>
                  <a:srgbClr val="0070C0"/>
                </a:solidFill>
              </a:rPr>
              <a:t> </a:t>
            </a:r>
            <a:r>
              <a:rPr lang="en-US" sz="2200" dirty="0" err="1">
                <a:solidFill>
                  <a:srgbClr val="0070C0"/>
                </a:solidFill>
              </a:rPr>
              <a:t>mendalam</a:t>
            </a:r>
            <a:r>
              <a:rPr lang="en-US" sz="2200" dirty="0">
                <a:solidFill>
                  <a:srgbClr val="0070C0"/>
                </a:solidFill>
              </a:rPr>
              <a:t> </a:t>
            </a:r>
            <a:r>
              <a:rPr lang="en-US" sz="2200" dirty="0" err="1"/>
              <a:t>dan</a:t>
            </a:r>
            <a:r>
              <a:rPr lang="en-US" sz="2200" dirty="0"/>
              <a:t> </a:t>
            </a:r>
            <a:r>
              <a:rPr lang="en-US" sz="2200" dirty="0" err="1"/>
              <a:t>hati</a:t>
            </a:r>
            <a:r>
              <a:rPr lang="en-US" sz="2200" dirty="0"/>
              <a:t> </a:t>
            </a:r>
            <a:r>
              <a:rPr lang="en-US" sz="2200" dirty="0" err="1"/>
              <a:t>hati</a:t>
            </a:r>
            <a:br>
              <a:rPr lang="en-US" sz="2200" dirty="0"/>
            </a:br>
            <a:r>
              <a:rPr lang="en-US" sz="1900" i="1" dirty="0"/>
              <a:t>(</a:t>
            </a:r>
            <a:r>
              <a:rPr lang="en-US" sz="1900" i="1" dirty="0" err="1"/>
              <a:t>Cornford</a:t>
            </a:r>
            <a:r>
              <a:rPr lang="en-US" sz="1900" i="1" dirty="0"/>
              <a:t> and Smithson, 2006)</a:t>
            </a:r>
            <a:endParaRPr lang="en-US" sz="2200" i="1" dirty="0"/>
          </a:p>
          <a:p>
            <a:pPr marL="514350" indent="-514350">
              <a:buFont typeface="+mj-lt"/>
              <a:buAutoNum type="arabicPeriod"/>
            </a:pPr>
            <a:r>
              <a:rPr lang="en-US" sz="2800" dirty="0" err="1">
                <a:solidFill>
                  <a:srgbClr val="C00000"/>
                </a:solidFill>
              </a:rPr>
              <a:t>Survei</a:t>
            </a:r>
            <a:endParaRPr lang="id-ID" sz="2800" dirty="0">
              <a:solidFill>
                <a:srgbClr val="C00000"/>
              </a:solidFill>
            </a:endParaRPr>
          </a:p>
          <a:p>
            <a:pPr lvl="1"/>
            <a:r>
              <a:rPr lang="en-US" sz="2200" dirty="0" err="1">
                <a:solidFill>
                  <a:srgbClr val="0070C0"/>
                </a:solidFill>
              </a:rPr>
              <a:t>Pengumpulan</a:t>
            </a:r>
            <a:r>
              <a:rPr lang="en-US" sz="2200" dirty="0">
                <a:solidFill>
                  <a:srgbClr val="0070C0"/>
                </a:solidFill>
              </a:rPr>
              <a:t> data </a:t>
            </a:r>
            <a:r>
              <a:rPr lang="en-US" sz="2200" dirty="0" err="1">
                <a:solidFill>
                  <a:srgbClr val="0070C0"/>
                </a:solidFill>
              </a:rPr>
              <a:t>dari</a:t>
            </a:r>
            <a:r>
              <a:rPr lang="en-US" sz="2200" dirty="0">
                <a:solidFill>
                  <a:srgbClr val="0070C0"/>
                </a:solidFill>
              </a:rPr>
              <a:t> </a:t>
            </a:r>
            <a:r>
              <a:rPr lang="en-US" sz="2200" dirty="0" err="1">
                <a:solidFill>
                  <a:srgbClr val="0070C0"/>
                </a:solidFill>
              </a:rPr>
              <a:t>populasi</a:t>
            </a:r>
            <a:r>
              <a:rPr lang="en-US" sz="2200" dirty="0">
                <a:solidFill>
                  <a:srgbClr val="0070C0"/>
                </a:solidFill>
              </a:rPr>
              <a:t> yang </a:t>
            </a:r>
            <a:r>
              <a:rPr lang="en-US" sz="2200" dirty="0" err="1">
                <a:solidFill>
                  <a:srgbClr val="0070C0"/>
                </a:solidFill>
              </a:rPr>
              <a:t>bisa</a:t>
            </a:r>
            <a:r>
              <a:rPr lang="en-US" sz="2200" dirty="0">
                <a:solidFill>
                  <a:srgbClr val="0070C0"/>
                </a:solidFill>
              </a:rPr>
              <a:t> </a:t>
            </a:r>
            <a:r>
              <a:rPr lang="en-US" sz="2200" dirty="0" err="1">
                <a:solidFill>
                  <a:srgbClr val="0070C0"/>
                </a:solidFill>
              </a:rPr>
              <a:t>diukur</a:t>
            </a:r>
            <a:r>
              <a:rPr lang="en-US" sz="2200" dirty="0"/>
              <a:t>, </a:t>
            </a:r>
            <a:r>
              <a:rPr lang="en-US" sz="2200" dirty="0" err="1"/>
              <a:t>dengan</a:t>
            </a:r>
            <a:r>
              <a:rPr lang="en-US" sz="2200" dirty="0"/>
              <a:t> </a:t>
            </a:r>
            <a:r>
              <a:rPr lang="en-US" sz="2200" dirty="0" err="1"/>
              <a:t>cara</a:t>
            </a:r>
            <a:r>
              <a:rPr lang="en-US" sz="2200" dirty="0"/>
              <a:t> yang </a:t>
            </a:r>
            <a:r>
              <a:rPr lang="en-US" sz="2200" dirty="0" err="1"/>
              <a:t>ekonomis</a:t>
            </a:r>
            <a:r>
              <a:rPr lang="en-US" sz="2200" dirty="0"/>
              <a:t> </a:t>
            </a:r>
            <a:r>
              <a:rPr lang="en-US" sz="1900" i="1" dirty="0"/>
              <a:t> (Saunders et al., 2007)</a:t>
            </a:r>
            <a:endParaRPr lang="id-ID" sz="1900" i="1" dirty="0"/>
          </a:p>
          <a:p>
            <a:pPr lvl="1"/>
            <a:r>
              <a:rPr lang="en-US" sz="2200" dirty="0" err="1"/>
              <a:t>Melibatkan</a:t>
            </a:r>
            <a:r>
              <a:rPr lang="en-US" sz="2200" dirty="0"/>
              <a:t> </a:t>
            </a:r>
            <a:r>
              <a:rPr lang="en-US" sz="2200" dirty="0" err="1"/>
              <a:t>penggunaan</a:t>
            </a:r>
            <a:r>
              <a:rPr lang="en-US" sz="2200" dirty="0"/>
              <a:t> </a:t>
            </a:r>
            <a:r>
              <a:rPr lang="en-US" sz="2200" dirty="0" err="1">
                <a:solidFill>
                  <a:srgbClr val="0070C0"/>
                </a:solidFill>
              </a:rPr>
              <a:t>kuesioner</a:t>
            </a:r>
            <a:r>
              <a:rPr lang="en-US" sz="2200" dirty="0">
                <a:solidFill>
                  <a:srgbClr val="0070C0"/>
                </a:solidFill>
              </a:rPr>
              <a:t> </a:t>
            </a:r>
            <a:r>
              <a:rPr lang="en-US" sz="2200" dirty="0" err="1"/>
              <a:t>dan</a:t>
            </a:r>
            <a:r>
              <a:rPr lang="en-US" sz="2200" dirty="0"/>
              <a:t> </a:t>
            </a:r>
            <a:r>
              <a:rPr lang="en-US" sz="2200" dirty="0">
                <a:solidFill>
                  <a:srgbClr val="0070C0"/>
                </a:solidFill>
              </a:rPr>
              <a:t>interview</a:t>
            </a:r>
          </a:p>
          <a:p>
            <a:pPr marL="863600" lvl="1" indent="-514350" algn="r">
              <a:buNone/>
            </a:pPr>
            <a:br>
              <a:rPr lang="en-US" sz="2000" i="1" dirty="0"/>
            </a:br>
            <a:r>
              <a:rPr lang="en-US" sz="2000" i="1" dirty="0"/>
              <a:t>(Dawson, 2009)</a:t>
            </a:r>
          </a:p>
        </p:txBody>
      </p:sp>
      <p:sp>
        <p:nvSpPr>
          <p:cNvPr id="2" name="Title 1"/>
          <p:cNvSpPr>
            <a:spLocks noGrp="1"/>
          </p:cNvSpPr>
          <p:nvPr>
            <p:ph type="title"/>
          </p:nvPr>
        </p:nvSpPr>
        <p:spPr/>
        <p:txBody>
          <a:bodyPr/>
          <a:lstStyle/>
          <a:p>
            <a:r>
              <a:rPr lang="en-US" dirty="0"/>
              <a:t>2. </a:t>
            </a:r>
            <a:r>
              <a:rPr lang="en-US" dirty="0" err="1"/>
              <a:t>Metode</a:t>
            </a:r>
            <a:endParaRPr lang="en-US" dirty="0"/>
          </a:p>
        </p:txBody>
      </p:sp>
      <p:sp>
        <p:nvSpPr>
          <p:cNvPr id="4" name="Slide Number Placeholder 3">
            <a:extLst>
              <a:ext uri="{FF2B5EF4-FFF2-40B4-BE49-F238E27FC236}">
                <a16:creationId xmlns:a16="http://schemas.microsoft.com/office/drawing/2014/main" id="{4C950412-2EEC-4F4F-A84C-EB87924BD23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21</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6998532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8229600" cy="4792663"/>
          </a:xfrm>
        </p:spPr>
        <p:txBody>
          <a:bodyPr>
            <a:normAutofit lnSpcReduction="10000"/>
          </a:bodyPr>
          <a:lstStyle/>
          <a:p>
            <a:pPr>
              <a:buNone/>
            </a:pPr>
            <a:r>
              <a:rPr lang="en-US" sz="2800" dirty="0">
                <a:solidFill>
                  <a:srgbClr val="C00000"/>
                </a:solidFill>
              </a:rPr>
              <a:t>TESIS DAN DISERTASI</a:t>
            </a:r>
          </a:p>
          <a:p>
            <a:r>
              <a:rPr lang="en-US" sz="2800" dirty="0"/>
              <a:t>Wahono, R.S. (1999). Distributed Knowledge Based System for Automatic Object-Oriented Software Design Development. </a:t>
            </a:r>
            <a:r>
              <a:rPr lang="en-US" sz="2800" dirty="0" err="1"/>
              <a:t>B.Eng</a:t>
            </a:r>
            <a:r>
              <a:rPr lang="en-US" sz="2800" dirty="0"/>
              <a:t> Dissertation, Saitama University, Saitama- Japan.</a:t>
            </a:r>
          </a:p>
          <a:p>
            <a:endParaRPr lang="en-US" sz="2800" dirty="0"/>
          </a:p>
          <a:p>
            <a:pPr>
              <a:buNone/>
            </a:pPr>
            <a:r>
              <a:rPr lang="en-US" sz="2800" dirty="0">
                <a:solidFill>
                  <a:srgbClr val="C00000"/>
                </a:solidFill>
              </a:rPr>
              <a:t>ARTIKEL DI INTERNET</a:t>
            </a:r>
          </a:p>
          <a:p>
            <a:r>
              <a:rPr lang="en-US" sz="2800" dirty="0"/>
              <a:t>Wahono, R.S. (2008). </a:t>
            </a:r>
            <a:r>
              <a:rPr lang="en-US" sz="2800" dirty="0" err="1"/>
              <a:t>Pengembangan</a:t>
            </a:r>
            <a:r>
              <a:rPr lang="en-US" sz="2800" dirty="0"/>
              <a:t> </a:t>
            </a:r>
            <a:r>
              <a:rPr lang="en-US" sz="2800" dirty="0" err="1"/>
              <a:t>Konten</a:t>
            </a:r>
            <a:r>
              <a:rPr lang="en-US" sz="2800" dirty="0"/>
              <a:t> di </a:t>
            </a:r>
            <a:r>
              <a:rPr lang="it-IT" sz="2800" dirty="0"/>
              <a:t>Era Web 2.0. Diambil 5 Mei 2008, dari </a:t>
            </a:r>
            <a:r>
              <a:rPr lang="en-US" sz="2800" dirty="0"/>
              <a:t>http://romisatriawahono.net/2008/04/21/pengem bangan-konten-di-era-web-20/</a:t>
            </a:r>
          </a:p>
          <a:p>
            <a:pPr>
              <a:buNone/>
            </a:pPr>
            <a:endParaRPr lang="en-US" sz="2800" dirty="0"/>
          </a:p>
        </p:txBody>
      </p:sp>
      <p:sp>
        <p:nvSpPr>
          <p:cNvPr id="2" name="Title 1"/>
          <p:cNvSpPr>
            <a:spLocks noGrp="1"/>
          </p:cNvSpPr>
          <p:nvPr>
            <p:ph type="title"/>
          </p:nvPr>
        </p:nvSpPr>
        <p:spPr>
          <a:xfrm>
            <a:off x="609600" y="152400"/>
            <a:ext cx="8382000" cy="685800"/>
          </a:xfrm>
        </p:spPr>
        <p:txBody>
          <a:bodyPr>
            <a:normAutofit/>
          </a:bodyPr>
          <a:lstStyle/>
          <a:p>
            <a:r>
              <a:rPr lang="en-US" dirty="0"/>
              <a:t>Penulisan </a:t>
            </a:r>
            <a:r>
              <a:rPr lang="en-US" dirty="0" err="1"/>
              <a:t>Referensi</a:t>
            </a:r>
            <a:r>
              <a:rPr lang="en-US" dirty="0"/>
              <a:t> (APA)   -3-</a:t>
            </a:r>
          </a:p>
        </p:txBody>
      </p:sp>
      <p:sp>
        <p:nvSpPr>
          <p:cNvPr id="5" name="Slide Number Placeholder 4">
            <a:extLst>
              <a:ext uri="{FF2B5EF4-FFF2-40B4-BE49-F238E27FC236}">
                <a16:creationId xmlns:a16="http://schemas.microsoft.com/office/drawing/2014/main" id="{422BDE3A-6361-4873-A403-DA48C6EF8EE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210</a:t>
            </a:fld>
            <a:endParaRPr lang="en-US">
              <a:solidFill>
                <a:prstClr val="black">
                  <a:tint val="75000"/>
                </a:prstClr>
              </a:solidFill>
            </a:endParaRPr>
          </a:p>
        </p:txBody>
      </p:sp>
    </p:spTree>
    <p:extLst>
      <p:ext uri="{BB962C8B-B14F-4D97-AF65-F5344CB8AC3E}">
        <p14:creationId xmlns:p14="http://schemas.microsoft.com/office/powerpoint/2010/main" val="40958693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a:t>4.3 </a:t>
            </a:r>
            <a:r>
              <a:rPr lang="en-US" sz="4000" dirty="0" err="1"/>
              <a:t>Struktur</a:t>
            </a:r>
            <a:r>
              <a:rPr lang="en-US" sz="4000" dirty="0"/>
              <a:t> dan </a:t>
            </a:r>
            <a:r>
              <a:rPr lang="en-US" sz="4000" dirty="0" err="1"/>
              <a:t>Kiat</a:t>
            </a:r>
            <a:r>
              <a:rPr lang="en-US" sz="4000" dirty="0"/>
              <a:t> Penulisan </a:t>
            </a:r>
            <a:r>
              <a:rPr lang="en-US" sz="4000" dirty="0" err="1"/>
              <a:t>Tesis</a:t>
            </a:r>
            <a:endParaRPr lang="en-US" sz="40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5AF2BC43-D80D-4FFC-80DE-2B337282081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211</a:t>
            </a:fld>
            <a:endParaRPr lang="en-US">
              <a:solidFill>
                <a:prstClr val="black">
                  <a:tint val="75000"/>
                </a:prstClr>
              </a:solidFill>
            </a:endParaRPr>
          </a:p>
        </p:txBody>
      </p:sp>
    </p:spTree>
    <p:extLst>
      <p:ext uri="{BB962C8B-B14F-4D97-AF65-F5344CB8AC3E}">
        <p14:creationId xmlns:p14="http://schemas.microsoft.com/office/powerpoint/2010/main" val="669229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42697" y="1066800"/>
            <a:ext cx="3867150" cy="2590800"/>
          </a:xfrm>
          <a:solidFill>
            <a:schemeClr val="accent4">
              <a:lumMod val="20000"/>
              <a:lumOff val="80000"/>
            </a:schemeClr>
          </a:solidFill>
          <a:ln>
            <a:noFill/>
          </a:ln>
        </p:spPr>
        <p:txBody>
          <a:bodyPr/>
          <a:lstStyle/>
          <a:p>
            <a:pPr marL="514350" indent="-514350">
              <a:buFont typeface="+mj-lt"/>
              <a:buAutoNum type="arabicPeriod"/>
            </a:pPr>
            <a:r>
              <a:rPr lang="en-US" dirty="0"/>
              <a:t>Introduction</a:t>
            </a:r>
          </a:p>
          <a:p>
            <a:pPr marL="514350" indent="-514350">
              <a:buFont typeface="+mj-lt"/>
              <a:buAutoNum type="arabicPeriod"/>
            </a:pPr>
            <a:r>
              <a:rPr lang="en-US" dirty="0"/>
              <a:t>Related Works</a:t>
            </a:r>
          </a:p>
          <a:p>
            <a:pPr marL="514350" indent="-514350">
              <a:buFont typeface="+mj-lt"/>
              <a:buAutoNum type="arabicPeriod"/>
            </a:pPr>
            <a:r>
              <a:rPr lang="en-US" dirty="0"/>
              <a:t>Research Method</a:t>
            </a:r>
          </a:p>
          <a:p>
            <a:pPr marL="514350" indent="-514350">
              <a:buFont typeface="+mj-lt"/>
              <a:buAutoNum type="arabicPeriod"/>
            </a:pPr>
            <a:r>
              <a:rPr lang="en-US" dirty="0"/>
              <a:t>Result and Analysis</a:t>
            </a:r>
          </a:p>
          <a:p>
            <a:pPr marL="514350" indent="-514350">
              <a:buFont typeface="+mj-lt"/>
              <a:buAutoNum type="arabicPeriod"/>
            </a:pPr>
            <a:r>
              <a:rPr lang="en-US" dirty="0"/>
              <a:t>Conclusion</a:t>
            </a:r>
          </a:p>
        </p:txBody>
      </p:sp>
      <p:sp>
        <p:nvSpPr>
          <p:cNvPr id="4" name="Title 3"/>
          <p:cNvSpPr>
            <a:spLocks noGrp="1"/>
          </p:cNvSpPr>
          <p:nvPr>
            <p:ph type="title"/>
          </p:nvPr>
        </p:nvSpPr>
        <p:spPr/>
        <p:txBody>
          <a:bodyPr/>
          <a:lstStyle/>
          <a:p>
            <a:r>
              <a:rPr lang="en-US" dirty="0" err="1"/>
              <a:t>Struktur</a:t>
            </a:r>
            <a:r>
              <a:rPr lang="en-US" dirty="0"/>
              <a:t> </a:t>
            </a:r>
            <a:r>
              <a:rPr lang="en-US" dirty="0" err="1"/>
              <a:t>Umum</a:t>
            </a:r>
            <a:r>
              <a:rPr lang="en-US" dirty="0"/>
              <a:t> Penulisan </a:t>
            </a:r>
            <a:r>
              <a:rPr lang="en-US" dirty="0" err="1"/>
              <a:t>Ilmiah</a:t>
            </a:r>
            <a:endParaRPr lang="en-US" dirty="0"/>
          </a:p>
        </p:txBody>
      </p:sp>
      <p:sp>
        <p:nvSpPr>
          <p:cNvPr id="5" name="Content Placeholder 1"/>
          <p:cNvSpPr txBox="1">
            <a:spLocks/>
          </p:cNvSpPr>
          <p:nvPr/>
        </p:nvSpPr>
        <p:spPr>
          <a:xfrm>
            <a:off x="4879396" y="3878537"/>
            <a:ext cx="3867150" cy="2586117"/>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fontAlgn="auto">
              <a:spcAft>
                <a:spcPts val="0"/>
              </a:spcAft>
              <a:buFont typeface="+mj-lt"/>
              <a:buAutoNum type="arabicPeriod"/>
            </a:pPr>
            <a:r>
              <a:rPr kumimoji="0" lang="en-US" dirty="0">
                <a:effectLst/>
              </a:rPr>
              <a:t>Motivation</a:t>
            </a:r>
          </a:p>
          <a:p>
            <a:pPr marL="514350" indent="-514350" fontAlgn="auto">
              <a:spcAft>
                <a:spcPts val="0"/>
              </a:spcAft>
              <a:buFont typeface="+mj-lt"/>
              <a:buAutoNum type="arabicPeriod"/>
            </a:pPr>
            <a:r>
              <a:rPr kumimoji="0" lang="en-US" dirty="0">
                <a:effectLst/>
              </a:rPr>
              <a:t>Related Works</a:t>
            </a:r>
          </a:p>
          <a:p>
            <a:pPr marL="514350" indent="-514350" fontAlgn="auto">
              <a:spcAft>
                <a:spcPts val="0"/>
              </a:spcAft>
              <a:buFont typeface="+mj-lt"/>
              <a:buAutoNum type="arabicPeriod"/>
            </a:pPr>
            <a:r>
              <a:rPr kumimoji="0" lang="en-US" dirty="0">
                <a:effectLst/>
              </a:rPr>
              <a:t>Method</a:t>
            </a:r>
          </a:p>
          <a:p>
            <a:pPr marL="514350" indent="-514350" fontAlgn="auto">
              <a:spcAft>
                <a:spcPts val="0"/>
              </a:spcAft>
              <a:buFont typeface="+mj-lt"/>
              <a:buAutoNum type="arabicPeriod"/>
            </a:pPr>
            <a:r>
              <a:rPr kumimoji="0" lang="en-US" dirty="0">
                <a:effectLst/>
              </a:rPr>
              <a:t>Results</a:t>
            </a:r>
          </a:p>
          <a:p>
            <a:pPr marL="514350" indent="-514350" fontAlgn="auto">
              <a:spcAft>
                <a:spcPts val="0"/>
              </a:spcAft>
              <a:buFont typeface="+mj-lt"/>
              <a:buAutoNum type="arabicPeriod"/>
            </a:pPr>
            <a:r>
              <a:rPr kumimoji="0" lang="en-US" dirty="0">
                <a:effectLst/>
              </a:rPr>
              <a:t>Conclusion</a:t>
            </a:r>
          </a:p>
        </p:txBody>
      </p:sp>
      <p:sp>
        <p:nvSpPr>
          <p:cNvPr id="6" name="Content Placeholder 1"/>
          <p:cNvSpPr txBox="1">
            <a:spLocks/>
          </p:cNvSpPr>
          <p:nvPr/>
        </p:nvSpPr>
        <p:spPr>
          <a:xfrm>
            <a:off x="4879396" y="1066800"/>
            <a:ext cx="3867150" cy="2590800"/>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fontAlgn="auto">
              <a:spcAft>
                <a:spcPts val="0"/>
              </a:spcAft>
              <a:buFont typeface="+mj-lt"/>
              <a:buAutoNum type="arabicPeriod"/>
            </a:pPr>
            <a:r>
              <a:rPr kumimoji="0" lang="en-US" dirty="0">
                <a:effectLst/>
              </a:rPr>
              <a:t>Introduction</a:t>
            </a:r>
          </a:p>
          <a:p>
            <a:pPr marL="514350" indent="-514350" fontAlgn="auto">
              <a:spcAft>
                <a:spcPts val="0"/>
              </a:spcAft>
              <a:buFont typeface="+mj-lt"/>
              <a:buAutoNum type="arabicPeriod"/>
            </a:pPr>
            <a:r>
              <a:rPr kumimoji="0" lang="en-US" dirty="0">
                <a:effectLst/>
              </a:rPr>
              <a:t>Literature Review</a:t>
            </a:r>
          </a:p>
          <a:p>
            <a:pPr marL="514350" indent="-514350" fontAlgn="auto">
              <a:spcAft>
                <a:spcPts val="0"/>
              </a:spcAft>
              <a:buFont typeface="+mj-lt"/>
              <a:buAutoNum type="arabicPeriod"/>
            </a:pPr>
            <a:r>
              <a:rPr kumimoji="0" lang="en-US" dirty="0">
                <a:effectLst/>
              </a:rPr>
              <a:t>Experiment Settings</a:t>
            </a:r>
          </a:p>
          <a:p>
            <a:pPr marL="514350" indent="-514350" fontAlgn="auto">
              <a:spcAft>
                <a:spcPts val="0"/>
              </a:spcAft>
              <a:buFont typeface="+mj-lt"/>
              <a:buAutoNum type="arabicPeriod"/>
            </a:pPr>
            <a:r>
              <a:rPr kumimoji="0" lang="en-US" dirty="0">
                <a:effectLst/>
              </a:rPr>
              <a:t>Experiment Results</a:t>
            </a:r>
          </a:p>
          <a:p>
            <a:pPr marL="514350" indent="-514350" fontAlgn="auto">
              <a:spcAft>
                <a:spcPts val="0"/>
              </a:spcAft>
              <a:buFont typeface="+mj-lt"/>
              <a:buAutoNum type="arabicPeriod"/>
            </a:pPr>
            <a:r>
              <a:rPr kumimoji="0" lang="en-US" dirty="0">
                <a:effectLst/>
              </a:rPr>
              <a:t>Conclusion</a:t>
            </a:r>
          </a:p>
        </p:txBody>
      </p:sp>
      <p:sp>
        <p:nvSpPr>
          <p:cNvPr id="7" name="Slide Number Placeholder 6">
            <a:extLst>
              <a:ext uri="{FF2B5EF4-FFF2-40B4-BE49-F238E27FC236}">
                <a16:creationId xmlns:a16="http://schemas.microsoft.com/office/drawing/2014/main" id="{A9D6B401-55DE-4A4D-B0FC-556CFE91B07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212</a:t>
            </a:fld>
            <a:endParaRPr lang="en-US">
              <a:solidFill>
                <a:prstClr val="black">
                  <a:tint val="75000"/>
                </a:prstClr>
              </a:solidFill>
            </a:endParaRPr>
          </a:p>
        </p:txBody>
      </p:sp>
    </p:spTree>
    <p:extLst>
      <p:ext uri="{BB962C8B-B14F-4D97-AF65-F5344CB8AC3E}">
        <p14:creationId xmlns:p14="http://schemas.microsoft.com/office/powerpoint/2010/main" val="10016054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3600" dirty="0"/>
              <a:t>4.3.1 </a:t>
            </a:r>
            <a:r>
              <a:rPr lang="en-US" sz="3600" dirty="0" err="1"/>
              <a:t>Judul</a:t>
            </a:r>
            <a:r>
              <a:rPr lang="en-US" sz="3600" dirty="0"/>
              <a:t> </a:t>
            </a:r>
            <a:r>
              <a:rPr lang="en-US" sz="3600" dirty="0" err="1"/>
              <a:t>Penelitian</a:t>
            </a:r>
            <a:endParaRPr lang="en-US" sz="36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D72E2F74-1E01-4DDA-85D0-2007E93DF2A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213</a:t>
            </a:fld>
            <a:endParaRPr lang="en-US">
              <a:solidFill>
                <a:prstClr val="black">
                  <a:tint val="75000"/>
                </a:prstClr>
              </a:solidFill>
            </a:endParaRPr>
          </a:p>
        </p:txBody>
      </p:sp>
    </p:spTree>
    <p:extLst>
      <p:ext uri="{BB962C8B-B14F-4D97-AF65-F5344CB8AC3E}">
        <p14:creationId xmlns:p14="http://schemas.microsoft.com/office/powerpoint/2010/main" val="36132182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err="1"/>
              <a:t>Judul</a:t>
            </a:r>
            <a:r>
              <a:rPr lang="en-US" sz="2800" dirty="0"/>
              <a:t> </a:t>
            </a:r>
            <a:r>
              <a:rPr lang="en-US" sz="2800" dirty="0" err="1"/>
              <a:t>penelitian</a:t>
            </a:r>
            <a:r>
              <a:rPr lang="en-US" sz="2800" dirty="0"/>
              <a:t> </a:t>
            </a:r>
            <a:r>
              <a:rPr lang="en-US" sz="2800" dirty="0" err="1"/>
              <a:t>sebaiknya</a:t>
            </a:r>
            <a:r>
              <a:rPr lang="en-US" sz="2800" dirty="0"/>
              <a:t> </a:t>
            </a:r>
            <a:r>
              <a:rPr lang="en-US" sz="2800" dirty="0" err="1"/>
              <a:t>singkat</a:t>
            </a:r>
            <a:r>
              <a:rPr lang="en-US" sz="2800" dirty="0"/>
              <a:t> </a:t>
            </a:r>
            <a:r>
              <a:rPr lang="en-US" sz="2800" dirty="0" err="1">
                <a:solidFill>
                  <a:srgbClr val="C00000"/>
                </a:solidFill>
              </a:rPr>
              <a:t>padat</a:t>
            </a:r>
            <a:r>
              <a:rPr lang="en-US" sz="2800" dirty="0"/>
              <a:t> </a:t>
            </a:r>
            <a:r>
              <a:rPr lang="en-US" sz="2800" dirty="0" err="1"/>
              <a:t>dan</a:t>
            </a:r>
            <a:r>
              <a:rPr lang="en-US" sz="2800" dirty="0"/>
              <a:t> </a:t>
            </a:r>
            <a:r>
              <a:rPr lang="en-US" sz="2800" dirty="0" err="1">
                <a:solidFill>
                  <a:srgbClr val="C00000"/>
                </a:solidFill>
              </a:rPr>
              <a:t>mewakili</a:t>
            </a:r>
            <a:r>
              <a:rPr lang="en-US" sz="2800" dirty="0"/>
              <a:t> </a:t>
            </a:r>
            <a:r>
              <a:rPr lang="en-US" sz="2800" dirty="0" err="1"/>
              <a:t>seluruh</a:t>
            </a:r>
            <a:r>
              <a:rPr lang="en-US" sz="2800" dirty="0"/>
              <a:t> </a:t>
            </a:r>
            <a:r>
              <a:rPr lang="en-US" sz="2800" dirty="0" err="1"/>
              <a:t>isi</a:t>
            </a:r>
            <a:r>
              <a:rPr lang="en-US" sz="2800" dirty="0"/>
              <a:t> </a:t>
            </a:r>
            <a:r>
              <a:rPr lang="en-US" sz="2800" dirty="0" err="1"/>
              <a:t>penelitian</a:t>
            </a:r>
            <a:r>
              <a:rPr lang="en-US" sz="2800" dirty="0"/>
              <a:t> </a:t>
            </a:r>
            <a:r>
              <a:rPr lang="en-US" sz="2800" dirty="0" err="1"/>
              <a:t>kita</a:t>
            </a:r>
            <a:endParaRPr lang="en-US" sz="2800" dirty="0"/>
          </a:p>
          <a:p>
            <a:r>
              <a:rPr lang="en-US" sz="2800" dirty="0" err="1"/>
              <a:t>Maksimal</a:t>
            </a:r>
            <a:r>
              <a:rPr lang="en-US" sz="2800" dirty="0"/>
              <a:t> </a:t>
            </a:r>
            <a:r>
              <a:rPr lang="en-US" sz="2800" dirty="0" err="1"/>
              <a:t>hanya</a:t>
            </a:r>
            <a:r>
              <a:rPr lang="en-US" sz="2800" dirty="0"/>
              <a:t> </a:t>
            </a:r>
            <a:r>
              <a:rPr lang="en-US" sz="2800" dirty="0" err="1"/>
              <a:t>terdiri</a:t>
            </a:r>
            <a:r>
              <a:rPr lang="en-US" sz="2800" dirty="0"/>
              <a:t> </a:t>
            </a:r>
            <a:r>
              <a:rPr lang="en-US" sz="2800" dirty="0" err="1"/>
              <a:t>dari</a:t>
            </a:r>
            <a:r>
              <a:rPr lang="en-US" sz="2800" dirty="0"/>
              <a:t> </a:t>
            </a:r>
            <a:r>
              <a:rPr lang="en-US" dirty="0">
                <a:solidFill>
                  <a:srgbClr val="C00000"/>
                </a:solidFill>
              </a:rPr>
              <a:t>8</a:t>
            </a:r>
            <a:r>
              <a:rPr lang="en-US" sz="2800" dirty="0">
                <a:solidFill>
                  <a:srgbClr val="C00000"/>
                </a:solidFill>
              </a:rPr>
              <a:t>-12 kata</a:t>
            </a:r>
          </a:p>
          <a:p>
            <a:r>
              <a:rPr lang="en-US" sz="2800" dirty="0" err="1"/>
              <a:t>Tidak</a:t>
            </a:r>
            <a:r>
              <a:rPr lang="en-US" sz="2800" dirty="0"/>
              <a:t> </a:t>
            </a:r>
            <a:r>
              <a:rPr lang="en-US" sz="2800" dirty="0" err="1"/>
              <a:t>ada</a:t>
            </a:r>
            <a:r>
              <a:rPr lang="en-US" sz="2800" dirty="0"/>
              <a:t> </a:t>
            </a:r>
            <a:r>
              <a:rPr lang="en-US" sz="2800" dirty="0" err="1">
                <a:solidFill>
                  <a:srgbClr val="C00000"/>
                </a:solidFill>
              </a:rPr>
              <a:t>singkatan</a:t>
            </a:r>
            <a:endParaRPr lang="en-US" sz="2800" dirty="0">
              <a:solidFill>
                <a:srgbClr val="C00000"/>
              </a:solidFill>
            </a:endParaRPr>
          </a:p>
          <a:p>
            <a:r>
              <a:rPr lang="en-US" sz="2800" dirty="0" err="1"/>
              <a:t>Tidak</a:t>
            </a:r>
            <a:r>
              <a:rPr lang="en-US" sz="2800" dirty="0"/>
              <a:t> </a:t>
            </a:r>
            <a:r>
              <a:rPr lang="en-US" sz="2800" dirty="0" err="1"/>
              <a:t>menggunakan</a:t>
            </a:r>
            <a:r>
              <a:rPr lang="en-US" sz="2800" dirty="0"/>
              <a:t> </a:t>
            </a:r>
            <a:r>
              <a:rPr lang="en-US" sz="2800" dirty="0">
                <a:solidFill>
                  <a:srgbClr val="C00000"/>
                </a:solidFill>
              </a:rPr>
              <a:t>kata-kata redundant </a:t>
            </a:r>
            <a:r>
              <a:rPr lang="en-US" sz="2800" dirty="0"/>
              <a:t>(</a:t>
            </a:r>
            <a:r>
              <a:rPr lang="en-US" sz="2800" i="1" dirty="0"/>
              <a:t>study on</a:t>
            </a:r>
            <a:r>
              <a:rPr lang="en-US" sz="2800" dirty="0"/>
              <a:t>, </a:t>
            </a:r>
            <a:r>
              <a:rPr lang="en-US" sz="2800" i="1" dirty="0"/>
              <a:t>research on</a:t>
            </a:r>
            <a:r>
              <a:rPr lang="en-US" sz="2800" dirty="0"/>
              <a:t>, </a:t>
            </a:r>
            <a:r>
              <a:rPr lang="en-US" sz="2800" dirty="0" err="1"/>
              <a:t>dsb</a:t>
            </a:r>
            <a:r>
              <a:rPr lang="en-US" sz="2800" dirty="0"/>
              <a:t>)</a:t>
            </a:r>
          </a:p>
          <a:p>
            <a:r>
              <a:rPr lang="en-US" sz="2800" dirty="0" err="1"/>
              <a:t>Judul</a:t>
            </a:r>
            <a:r>
              <a:rPr lang="en-US" sz="2800" dirty="0"/>
              <a:t> </a:t>
            </a:r>
            <a:r>
              <a:rPr lang="en-US" sz="2800" dirty="0" err="1"/>
              <a:t>penelitian</a:t>
            </a:r>
            <a:r>
              <a:rPr lang="en-US" sz="2800" dirty="0"/>
              <a:t> </a:t>
            </a:r>
            <a:r>
              <a:rPr lang="en-US" sz="2800" dirty="0" err="1"/>
              <a:t>wajib</a:t>
            </a:r>
            <a:r>
              <a:rPr lang="en-US" sz="2800" dirty="0"/>
              <a:t> </a:t>
            </a:r>
            <a:r>
              <a:rPr lang="en-US" sz="2800" dirty="0" err="1"/>
              <a:t>memuat</a:t>
            </a:r>
            <a:r>
              <a:rPr lang="en-US" sz="2800" dirty="0"/>
              <a:t>:</a:t>
            </a:r>
          </a:p>
          <a:p>
            <a:pPr marL="976312" lvl="1" indent="-514350">
              <a:buFont typeface="+mj-lt"/>
              <a:buAutoNum type="arabicPeriod"/>
            </a:pPr>
            <a:r>
              <a:rPr lang="id-ID" sz="2800" dirty="0" err="1">
                <a:solidFill>
                  <a:srgbClr val="C00000"/>
                </a:solidFill>
              </a:rPr>
              <a:t>Met</a:t>
            </a:r>
            <a:r>
              <a:rPr lang="en-US" sz="2800" dirty="0">
                <a:solidFill>
                  <a:srgbClr val="C00000"/>
                </a:solidFill>
              </a:rPr>
              <a:t>ode yang </a:t>
            </a:r>
            <a:r>
              <a:rPr lang="en-US" sz="2800" dirty="0" err="1">
                <a:solidFill>
                  <a:srgbClr val="C00000"/>
                </a:solidFill>
              </a:rPr>
              <a:t>Diusulkan</a:t>
            </a:r>
            <a:endParaRPr lang="en-US" sz="2800" dirty="0"/>
          </a:p>
          <a:p>
            <a:pPr marL="976312" lvl="1" indent="-514350">
              <a:buFont typeface="+mj-lt"/>
              <a:buAutoNum type="arabicPeriod"/>
            </a:pPr>
            <a:r>
              <a:rPr lang="en-US" sz="2800" dirty="0" err="1">
                <a:solidFill>
                  <a:srgbClr val="0070C0"/>
                </a:solidFill>
              </a:rPr>
              <a:t>Tujuan</a:t>
            </a:r>
            <a:r>
              <a:rPr lang="en-US" sz="2800" dirty="0">
                <a:solidFill>
                  <a:srgbClr val="0070C0"/>
                </a:solidFill>
              </a:rPr>
              <a:t> </a:t>
            </a:r>
            <a:r>
              <a:rPr lang="id-ID" sz="2800" dirty="0">
                <a:solidFill>
                  <a:srgbClr val="0070C0"/>
                </a:solidFill>
              </a:rPr>
              <a:t>P</a:t>
            </a:r>
            <a:r>
              <a:rPr lang="en-US" sz="2800" dirty="0" err="1">
                <a:solidFill>
                  <a:srgbClr val="0070C0"/>
                </a:solidFill>
              </a:rPr>
              <a:t>enelitan</a:t>
            </a:r>
            <a:endParaRPr lang="en-US" sz="2800" dirty="0">
              <a:solidFill>
                <a:srgbClr val="0070C0"/>
              </a:solidFill>
            </a:endParaRPr>
          </a:p>
          <a:p>
            <a:pPr marL="976312" lvl="1" indent="-514350">
              <a:buFont typeface="+mj-lt"/>
              <a:buAutoNum type="arabicPeriod"/>
            </a:pPr>
            <a:r>
              <a:rPr lang="en-US" sz="2800" dirty="0" err="1">
                <a:solidFill>
                  <a:srgbClr val="00B050"/>
                </a:solidFill>
              </a:rPr>
              <a:t>Obyek</a:t>
            </a:r>
            <a:r>
              <a:rPr lang="en-US" sz="2800" dirty="0">
                <a:solidFill>
                  <a:srgbClr val="00B050"/>
                </a:solidFill>
              </a:rPr>
              <a:t> </a:t>
            </a:r>
            <a:r>
              <a:rPr lang="en-US" sz="2800" dirty="0" err="1">
                <a:solidFill>
                  <a:srgbClr val="00B050"/>
                </a:solidFill>
              </a:rPr>
              <a:t>Penelitian</a:t>
            </a:r>
            <a:endParaRPr lang="en-US" sz="2800" dirty="0">
              <a:solidFill>
                <a:srgbClr val="00B050"/>
              </a:solidFill>
            </a:endParaRPr>
          </a:p>
        </p:txBody>
      </p:sp>
      <p:sp>
        <p:nvSpPr>
          <p:cNvPr id="2" name="Title 1"/>
          <p:cNvSpPr>
            <a:spLocks noGrp="1"/>
          </p:cNvSpPr>
          <p:nvPr>
            <p:ph type="title"/>
          </p:nvPr>
        </p:nvSpPr>
        <p:spPr/>
        <p:txBody>
          <a:bodyPr/>
          <a:lstStyle/>
          <a:p>
            <a:r>
              <a:rPr lang="en-US" dirty="0" err="1"/>
              <a:t>Judul</a:t>
            </a:r>
            <a:r>
              <a:rPr lang="en-US" dirty="0"/>
              <a:t> </a:t>
            </a:r>
            <a:r>
              <a:rPr lang="id-ID" dirty="0"/>
              <a:t>Penelitian</a:t>
            </a:r>
            <a:endParaRPr lang="en-US" dirty="0"/>
          </a:p>
        </p:txBody>
      </p:sp>
      <p:sp>
        <p:nvSpPr>
          <p:cNvPr id="5" name="Slide Number Placeholder 4">
            <a:extLst>
              <a:ext uri="{FF2B5EF4-FFF2-40B4-BE49-F238E27FC236}">
                <a16:creationId xmlns:a16="http://schemas.microsoft.com/office/drawing/2014/main" id="{B458EF47-A2A6-451C-ACF8-CEA9786C278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214</a:t>
            </a:fld>
            <a:endParaRPr lang="en-US">
              <a:solidFill>
                <a:prstClr val="black">
                  <a:tint val="75000"/>
                </a:prstClr>
              </a:solidFill>
            </a:endParaRPr>
          </a:p>
        </p:txBody>
      </p:sp>
    </p:spTree>
    <p:extLst>
      <p:ext uri="{BB962C8B-B14F-4D97-AF65-F5344CB8AC3E}">
        <p14:creationId xmlns:p14="http://schemas.microsoft.com/office/powerpoint/2010/main" val="13105488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id-ID" dirty="0"/>
              <a:t>Hindari kata “berbasis”, harus lebih jelas sebenarnya </a:t>
            </a:r>
            <a:r>
              <a:rPr lang="en-US" dirty="0" err="1"/>
              <a:t>tujuan</a:t>
            </a:r>
            <a:r>
              <a:rPr lang="en-US" dirty="0"/>
              <a:t> </a:t>
            </a:r>
            <a:r>
              <a:rPr lang="en-US" dirty="0" err="1"/>
              <a:t>apa</a:t>
            </a:r>
            <a:r>
              <a:rPr lang="id-ID" dirty="0"/>
              <a:t>, masalahnya apa, dan solusinya </a:t>
            </a:r>
            <a:r>
              <a:rPr lang="id-ID" dirty="0" err="1"/>
              <a:t>yg</a:t>
            </a:r>
            <a:r>
              <a:rPr lang="id-ID" dirty="0"/>
              <a:t> ditawarkan juga apa</a:t>
            </a:r>
          </a:p>
          <a:p>
            <a:pPr lvl="1"/>
            <a:r>
              <a:rPr lang="id-ID" dirty="0"/>
              <a:t>Prediksi Produksi Padi dengan Menggunakan SVM berbasis PSO (</a:t>
            </a:r>
            <a:r>
              <a:rPr lang="id-ID" sz="3200" dirty="0">
                <a:solidFill>
                  <a:srgbClr val="C00000"/>
                </a:solidFill>
              </a:rPr>
              <a:t>X</a:t>
            </a:r>
            <a:r>
              <a:rPr lang="id-ID" dirty="0"/>
              <a:t>)</a:t>
            </a:r>
          </a:p>
          <a:p>
            <a:pPr lvl="1"/>
            <a:r>
              <a:rPr lang="id-ID" dirty="0"/>
              <a:t>Pemilihan Parameter pada SVM dengan menggunakan PSO untuk Prediksi Produksi Padi (</a:t>
            </a:r>
            <a:r>
              <a:rPr lang="id-ID" sz="3200" dirty="0">
                <a:solidFill>
                  <a:srgbClr val="00B050"/>
                </a:solidFill>
              </a:rPr>
              <a:t>O</a:t>
            </a:r>
            <a:r>
              <a:rPr lang="id-ID" dirty="0"/>
              <a:t>)</a:t>
            </a:r>
          </a:p>
          <a:p>
            <a:endParaRPr lang="id-ID" dirty="0"/>
          </a:p>
        </p:txBody>
      </p:sp>
      <p:sp>
        <p:nvSpPr>
          <p:cNvPr id="2" name="Title 1"/>
          <p:cNvSpPr>
            <a:spLocks noGrp="1"/>
          </p:cNvSpPr>
          <p:nvPr>
            <p:ph type="title"/>
          </p:nvPr>
        </p:nvSpPr>
        <p:spPr/>
        <p:txBody>
          <a:bodyPr/>
          <a:lstStyle/>
          <a:p>
            <a:r>
              <a:rPr lang="en-US" dirty="0" err="1"/>
              <a:t>Judul</a:t>
            </a:r>
            <a:r>
              <a:rPr lang="en-US" dirty="0"/>
              <a:t> </a:t>
            </a:r>
            <a:r>
              <a:rPr lang="id-ID" dirty="0"/>
              <a:t>Penelitian</a:t>
            </a:r>
          </a:p>
        </p:txBody>
      </p:sp>
      <p:sp>
        <p:nvSpPr>
          <p:cNvPr id="5" name="Slide Number Placeholder 4">
            <a:extLst>
              <a:ext uri="{FF2B5EF4-FFF2-40B4-BE49-F238E27FC236}">
                <a16:creationId xmlns:a16="http://schemas.microsoft.com/office/drawing/2014/main" id="{D6EAF450-C9BA-4DC9-92AF-B06A62D53A0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215</a:t>
            </a:fld>
            <a:endParaRPr lang="en-US">
              <a:solidFill>
                <a:prstClr val="black">
                  <a:tint val="75000"/>
                </a:prstClr>
              </a:solidFill>
            </a:endParaRPr>
          </a:p>
        </p:txBody>
      </p:sp>
    </p:spTree>
    <p:extLst>
      <p:ext uri="{BB962C8B-B14F-4D97-AF65-F5344CB8AC3E}">
        <p14:creationId xmlns:p14="http://schemas.microsoft.com/office/powerpoint/2010/main" val="24182295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1435768"/>
            <a:ext cx="8610600" cy="5410200"/>
          </a:xfrm>
        </p:spPr>
        <p:txBody>
          <a:bodyPr/>
          <a:lstStyle/>
          <a:p>
            <a:pPr algn="ctr">
              <a:buNone/>
            </a:pPr>
            <a:r>
              <a:rPr lang="en-US" sz="2800" b="1" dirty="0" err="1">
                <a:solidFill>
                  <a:srgbClr val="C00000"/>
                </a:solidFill>
                <a:effectLst/>
              </a:rPr>
              <a:t>Metode</a:t>
            </a:r>
            <a:r>
              <a:rPr lang="en-US" sz="2800" b="1" dirty="0">
                <a:solidFill>
                  <a:srgbClr val="0070C0"/>
                </a:solidFill>
                <a:effectLst/>
              </a:rPr>
              <a:t>	</a:t>
            </a:r>
            <a:r>
              <a:rPr lang="id-ID" sz="2800" b="1" dirty="0"/>
              <a:t>                 </a:t>
            </a:r>
            <a:r>
              <a:rPr lang="id-ID" sz="2800" b="1" dirty="0">
                <a:solidFill>
                  <a:srgbClr val="0070C0"/>
                </a:solidFill>
                <a:effectLst/>
              </a:rPr>
              <a:t>Tujuan</a:t>
            </a:r>
            <a:r>
              <a:rPr lang="id-ID" sz="2800" b="1" dirty="0">
                <a:effectLst/>
              </a:rPr>
              <a:t>  </a:t>
            </a:r>
            <a:r>
              <a:rPr lang="en-US" sz="2800" b="1" dirty="0">
                <a:effectLst/>
              </a:rPr>
              <a:t>			</a:t>
            </a:r>
            <a:r>
              <a:rPr lang="en-US" sz="2800" b="1" dirty="0" err="1">
                <a:solidFill>
                  <a:srgbClr val="00B050"/>
                </a:solidFill>
                <a:effectLst/>
              </a:rPr>
              <a:t>Obyek</a:t>
            </a:r>
            <a:endParaRPr lang="id-ID" sz="2800" b="1" dirty="0">
              <a:solidFill>
                <a:srgbClr val="00B050"/>
              </a:solidFill>
              <a:effectLst/>
            </a:endParaRPr>
          </a:p>
          <a:p>
            <a:pPr>
              <a:buNone/>
            </a:pPr>
            <a:endParaRPr lang="en-US" sz="1400" dirty="0">
              <a:solidFill>
                <a:srgbClr val="C00000"/>
              </a:solidFill>
              <a:effectLst/>
            </a:endParaRPr>
          </a:p>
          <a:p>
            <a:pPr>
              <a:buNone/>
            </a:pPr>
            <a:endParaRPr lang="id-ID" sz="1400" dirty="0">
              <a:solidFill>
                <a:srgbClr val="C00000"/>
              </a:solidFill>
              <a:effectLst/>
            </a:endParaRPr>
          </a:p>
          <a:p>
            <a:r>
              <a:rPr lang="en-US" sz="2800" dirty="0" err="1">
                <a:effectLst/>
              </a:rPr>
              <a:t>Penerapan</a:t>
            </a:r>
            <a:r>
              <a:rPr lang="en-US" sz="2800" dirty="0">
                <a:effectLst/>
              </a:rPr>
              <a:t> </a:t>
            </a:r>
            <a:r>
              <a:rPr lang="en-US" sz="2800" dirty="0" err="1">
                <a:solidFill>
                  <a:srgbClr val="C00000"/>
                </a:solidFill>
              </a:rPr>
              <a:t>Algoritma</a:t>
            </a:r>
            <a:r>
              <a:rPr lang="en-US" sz="2800" dirty="0">
                <a:solidFill>
                  <a:srgbClr val="C00000"/>
                </a:solidFill>
              </a:rPr>
              <a:t> </a:t>
            </a:r>
            <a:r>
              <a:rPr lang="en-US" sz="2800" dirty="0" err="1">
                <a:solidFill>
                  <a:srgbClr val="C00000"/>
                </a:solidFill>
              </a:rPr>
              <a:t>Semut</a:t>
            </a:r>
            <a:r>
              <a:rPr lang="en-US" sz="2800" dirty="0">
                <a:solidFill>
                  <a:srgbClr val="C00000"/>
                </a:solidFill>
              </a:rPr>
              <a:t> </a:t>
            </a:r>
            <a:r>
              <a:rPr lang="en-US" sz="2800" dirty="0" err="1">
                <a:solidFill>
                  <a:srgbClr val="0070C0"/>
                </a:solidFill>
              </a:rPr>
              <a:t>untuk</a:t>
            </a:r>
            <a:r>
              <a:rPr lang="en-US" sz="2800" dirty="0">
                <a:solidFill>
                  <a:srgbClr val="0070C0"/>
                </a:solidFill>
              </a:rPr>
              <a:t> </a:t>
            </a:r>
            <a:r>
              <a:rPr lang="en-US" sz="2800" dirty="0" err="1">
                <a:solidFill>
                  <a:srgbClr val="0070C0"/>
                </a:solidFill>
                <a:effectLst/>
              </a:rPr>
              <a:t>Pemilihan</a:t>
            </a:r>
            <a:r>
              <a:rPr lang="en-US" sz="2800" dirty="0">
                <a:solidFill>
                  <a:srgbClr val="0070C0"/>
                </a:solidFill>
                <a:effectLst/>
              </a:rPr>
              <a:t> </a:t>
            </a:r>
            <a:r>
              <a:rPr lang="en-US" sz="2800" dirty="0" err="1">
                <a:solidFill>
                  <a:srgbClr val="0070C0"/>
                </a:solidFill>
                <a:effectLst/>
              </a:rPr>
              <a:t>Arsitektur</a:t>
            </a:r>
            <a:r>
              <a:rPr lang="en-US" sz="2800" dirty="0">
                <a:solidFill>
                  <a:srgbClr val="0070C0"/>
                </a:solidFill>
                <a:effectLst/>
              </a:rPr>
              <a:t> </a:t>
            </a:r>
            <a:r>
              <a:rPr lang="en-US" sz="2800" dirty="0" err="1">
                <a:solidFill>
                  <a:srgbClr val="0070C0"/>
                </a:solidFill>
                <a:effectLst/>
              </a:rPr>
              <a:t>Jaringa</a:t>
            </a:r>
            <a:r>
              <a:rPr lang="en-US" sz="2800" dirty="0" err="1">
                <a:solidFill>
                  <a:srgbClr val="0070C0"/>
                </a:solidFill>
              </a:rPr>
              <a:t>n</a:t>
            </a:r>
            <a:r>
              <a:rPr lang="en-US" sz="2800" dirty="0">
                <a:solidFill>
                  <a:srgbClr val="0070C0"/>
                </a:solidFill>
              </a:rPr>
              <a:t> </a:t>
            </a:r>
            <a:r>
              <a:rPr lang="en-US" sz="2800" dirty="0" err="1">
                <a:solidFill>
                  <a:srgbClr val="0070C0"/>
                </a:solidFill>
              </a:rPr>
              <a:t>pada</a:t>
            </a:r>
            <a:r>
              <a:rPr lang="en-US" sz="2800" dirty="0">
                <a:solidFill>
                  <a:srgbClr val="0070C0"/>
                </a:solidFill>
              </a:rPr>
              <a:t> Neural Network</a:t>
            </a:r>
            <a:r>
              <a:rPr lang="en-US" sz="2800" dirty="0">
                <a:solidFill>
                  <a:srgbClr val="00B050"/>
                </a:solidFill>
              </a:rPr>
              <a:t> </a:t>
            </a:r>
            <a:r>
              <a:rPr lang="en-US" sz="2800" dirty="0" err="1">
                <a:effectLst/>
              </a:rPr>
              <a:t>untuk</a:t>
            </a:r>
            <a:r>
              <a:rPr lang="en-US" sz="2800" dirty="0">
                <a:effectLst/>
              </a:rPr>
              <a:t>  </a:t>
            </a:r>
            <a:r>
              <a:rPr lang="en-US" sz="2800" dirty="0" err="1">
                <a:solidFill>
                  <a:srgbClr val="00B050"/>
                </a:solidFill>
                <a:effectLst/>
              </a:rPr>
              <a:t>Pengujian</a:t>
            </a:r>
            <a:r>
              <a:rPr lang="en-US" sz="2800" dirty="0">
                <a:solidFill>
                  <a:srgbClr val="00B050"/>
                </a:solidFill>
                <a:effectLst/>
              </a:rPr>
              <a:t> </a:t>
            </a:r>
            <a:r>
              <a:rPr lang="id-ID" sz="2800" dirty="0">
                <a:solidFill>
                  <a:srgbClr val="00B050"/>
                </a:solidFill>
                <a:effectLst/>
              </a:rPr>
              <a:t>Software Metode </a:t>
            </a:r>
            <a:r>
              <a:rPr lang="en-US" sz="2800" dirty="0" err="1">
                <a:solidFill>
                  <a:srgbClr val="00B050"/>
                </a:solidFill>
                <a:effectLst/>
              </a:rPr>
              <a:t>Blackbox</a:t>
            </a:r>
            <a:r>
              <a:rPr lang="en-US" sz="2800" dirty="0">
                <a:solidFill>
                  <a:srgbClr val="00B050"/>
                </a:solidFill>
                <a:effectLst/>
              </a:rPr>
              <a:t> </a:t>
            </a:r>
          </a:p>
          <a:p>
            <a:r>
              <a:rPr lang="en-US" sz="2800" dirty="0" err="1">
                <a:effectLst/>
              </a:rPr>
              <a:t>Penerapan</a:t>
            </a:r>
            <a:r>
              <a:rPr lang="en-US" sz="2800" dirty="0">
                <a:effectLst/>
              </a:rPr>
              <a:t> </a:t>
            </a:r>
            <a:r>
              <a:rPr lang="en-US" sz="2800" dirty="0" err="1">
                <a:solidFill>
                  <a:srgbClr val="C00000"/>
                </a:solidFill>
                <a:effectLst/>
              </a:rPr>
              <a:t>Algoritma</a:t>
            </a:r>
            <a:r>
              <a:rPr lang="en-US" sz="2800" dirty="0">
                <a:solidFill>
                  <a:srgbClr val="C00000"/>
                </a:solidFill>
                <a:effectLst/>
              </a:rPr>
              <a:t> A* </a:t>
            </a:r>
            <a:r>
              <a:rPr lang="id-ID" sz="2800" dirty="0">
                <a:solidFill>
                  <a:srgbClr val="C00000"/>
                </a:solidFill>
                <a:effectLst/>
              </a:rPr>
              <a:t>yang Diperbaiki </a:t>
            </a:r>
            <a:r>
              <a:rPr lang="en-US" sz="2800" dirty="0" err="1">
                <a:effectLst/>
              </a:rPr>
              <a:t>untuk</a:t>
            </a:r>
            <a:r>
              <a:rPr lang="en-US" sz="2800" dirty="0">
                <a:effectLst/>
              </a:rPr>
              <a:t> </a:t>
            </a:r>
            <a:r>
              <a:rPr lang="en-US" sz="2800" dirty="0" err="1">
                <a:solidFill>
                  <a:srgbClr val="0070C0"/>
                </a:solidFill>
                <a:effectLst/>
              </a:rPr>
              <a:t>Pencarian</a:t>
            </a:r>
            <a:r>
              <a:rPr lang="en-US" sz="2800" dirty="0">
                <a:solidFill>
                  <a:srgbClr val="0070C0"/>
                </a:solidFill>
                <a:effectLst/>
              </a:rPr>
              <a:t> </a:t>
            </a:r>
            <a:r>
              <a:rPr lang="en-US" sz="2800" dirty="0" err="1">
                <a:solidFill>
                  <a:srgbClr val="0070C0"/>
                </a:solidFill>
                <a:effectLst/>
              </a:rPr>
              <a:t>Tempat</a:t>
            </a:r>
            <a:r>
              <a:rPr lang="en-US" sz="2800" dirty="0">
                <a:solidFill>
                  <a:srgbClr val="0070C0"/>
                </a:solidFill>
                <a:effectLst/>
              </a:rPr>
              <a:t> </a:t>
            </a:r>
            <a:r>
              <a:rPr lang="en-US" sz="2800" dirty="0" err="1">
                <a:solidFill>
                  <a:srgbClr val="0070C0"/>
                </a:solidFill>
                <a:effectLst/>
              </a:rPr>
              <a:t>Parkir</a:t>
            </a:r>
            <a:r>
              <a:rPr lang="en-US" sz="2800" dirty="0">
                <a:solidFill>
                  <a:srgbClr val="0070C0"/>
                </a:solidFill>
                <a:effectLst/>
              </a:rPr>
              <a:t> </a:t>
            </a:r>
            <a:r>
              <a:rPr lang="en-US" sz="2800" dirty="0" err="1">
                <a:solidFill>
                  <a:srgbClr val="0070C0"/>
                </a:solidFill>
                <a:effectLst/>
              </a:rPr>
              <a:t>Kosong</a:t>
            </a:r>
            <a:r>
              <a:rPr lang="en-US" sz="2800" dirty="0">
                <a:solidFill>
                  <a:srgbClr val="0070C0"/>
                </a:solidFill>
                <a:effectLst/>
              </a:rPr>
              <a:t> </a:t>
            </a:r>
            <a:r>
              <a:rPr lang="en-US" sz="2800" dirty="0">
                <a:effectLst/>
              </a:rPr>
              <a:t>di </a:t>
            </a:r>
            <a:r>
              <a:rPr lang="en-US" sz="2800" dirty="0">
                <a:solidFill>
                  <a:srgbClr val="00B050"/>
                </a:solidFill>
                <a:effectLst/>
              </a:rPr>
              <a:t>Mal </a:t>
            </a:r>
            <a:r>
              <a:rPr lang="en-US" sz="2800" dirty="0" err="1">
                <a:solidFill>
                  <a:srgbClr val="00B050"/>
                </a:solidFill>
                <a:effectLst/>
              </a:rPr>
              <a:t>dan</a:t>
            </a:r>
            <a:r>
              <a:rPr lang="en-US" sz="2800" dirty="0">
                <a:solidFill>
                  <a:srgbClr val="00B050"/>
                </a:solidFill>
                <a:effectLst/>
              </a:rPr>
              <a:t> </a:t>
            </a:r>
            <a:r>
              <a:rPr lang="en-US" sz="2800" dirty="0" err="1">
                <a:solidFill>
                  <a:srgbClr val="00B050"/>
                </a:solidFill>
                <a:effectLst/>
              </a:rPr>
              <a:t>Supermaket</a:t>
            </a:r>
            <a:endParaRPr lang="id-ID" sz="2800" dirty="0">
              <a:solidFill>
                <a:srgbClr val="00B050"/>
              </a:solidFill>
              <a:effectLst/>
            </a:endParaRPr>
          </a:p>
          <a:p>
            <a:r>
              <a:rPr lang="en-US" sz="2800" dirty="0" err="1">
                <a:solidFill>
                  <a:srgbClr val="C00000"/>
                </a:solidFill>
                <a:effectLst/>
              </a:rPr>
              <a:t>Penggabungan</a:t>
            </a:r>
            <a:r>
              <a:rPr lang="en-US" sz="2800" dirty="0">
                <a:solidFill>
                  <a:srgbClr val="C00000"/>
                </a:solidFill>
                <a:effectLst/>
              </a:rPr>
              <a:t> Forward Selection </a:t>
            </a:r>
            <a:r>
              <a:rPr lang="en-US" sz="2800" dirty="0" err="1">
                <a:solidFill>
                  <a:srgbClr val="C00000"/>
                </a:solidFill>
                <a:effectLst/>
              </a:rPr>
              <a:t>dan</a:t>
            </a:r>
            <a:r>
              <a:rPr lang="en-US" sz="2800" dirty="0">
                <a:solidFill>
                  <a:srgbClr val="C00000"/>
                </a:solidFill>
                <a:effectLst/>
              </a:rPr>
              <a:t> Backward Elimination </a:t>
            </a:r>
            <a:r>
              <a:rPr lang="en-US" sz="2800" dirty="0" err="1">
                <a:effectLst/>
              </a:rPr>
              <a:t>untuk</a:t>
            </a:r>
            <a:r>
              <a:rPr lang="en-US" sz="2800" dirty="0">
                <a:effectLst/>
              </a:rPr>
              <a:t> </a:t>
            </a:r>
            <a:r>
              <a:rPr lang="en-US" sz="2800" dirty="0" err="1">
                <a:solidFill>
                  <a:srgbClr val="0070C0"/>
                </a:solidFill>
                <a:effectLst/>
              </a:rPr>
              <a:t>Pemilihan</a:t>
            </a:r>
            <a:r>
              <a:rPr lang="en-US" sz="2800" dirty="0">
                <a:solidFill>
                  <a:srgbClr val="0070C0"/>
                </a:solidFill>
                <a:effectLst/>
              </a:rPr>
              <a:t> </a:t>
            </a:r>
            <a:r>
              <a:rPr lang="en-US" sz="2800" dirty="0" err="1">
                <a:solidFill>
                  <a:srgbClr val="0070C0"/>
                </a:solidFill>
                <a:effectLst/>
              </a:rPr>
              <a:t>Fitur</a:t>
            </a:r>
            <a:r>
              <a:rPr lang="en-US" sz="2800" dirty="0">
                <a:solidFill>
                  <a:srgbClr val="0070C0"/>
                </a:solidFill>
                <a:effectLst/>
              </a:rPr>
              <a:t> </a:t>
            </a:r>
            <a:r>
              <a:rPr lang="en-US" sz="2800" dirty="0" err="1">
                <a:effectLst/>
              </a:rPr>
              <a:t>pada</a:t>
            </a:r>
            <a:r>
              <a:rPr lang="en-US" sz="2800" dirty="0">
                <a:effectLst/>
              </a:rPr>
              <a:t> </a:t>
            </a:r>
            <a:r>
              <a:rPr lang="en-US" sz="2800" dirty="0" err="1">
                <a:solidFill>
                  <a:srgbClr val="00B050"/>
                </a:solidFill>
                <a:effectLst/>
              </a:rPr>
              <a:t>Prediksi</a:t>
            </a:r>
            <a:r>
              <a:rPr lang="en-US" sz="2800" dirty="0">
                <a:solidFill>
                  <a:srgbClr val="00B050"/>
                </a:solidFill>
                <a:effectLst/>
              </a:rPr>
              <a:t> </a:t>
            </a:r>
            <a:r>
              <a:rPr lang="en-US" sz="2800" dirty="0" err="1">
                <a:solidFill>
                  <a:srgbClr val="00B050"/>
                </a:solidFill>
                <a:effectLst/>
              </a:rPr>
              <a:t>Mahasiswa</a:t>
            </a:r>
            <a:r>
              <a:rPr lang="en-US" sz="2800" dirty="0">
                <a:solidFill>
                  <a:srgbClr val="00B050"/>
                </a:solidFill>
                <a:effectLst/>
              </a:rPr>
              <a:t> DO </a:t>
            </a:r>
            <a:r>
              <a:rPr lang="en-US" sz="2800" dirty="0" err="1">
                <a:effectLst/>
              </a:rPr>
              <a:t>dengan</a:t>
            </a:r>
            <a:r>
              <a:rPr lang="en-US" sz="2800" dirty="0">
                <a:effectLst/>
              </a:rPr>
              <a:t> </a:t>
            </a:r>
            <a:r>
              <a:rPr lang="en-US" sz="2800" dirty="0" err="1">
                <a:effectLst/>
              </a:rPr>
              <a:t>menggunakan</a:t>
            </a:r>
            <a:r>
              <a:rPr lang="en-US" sz="2800" dirty="0">
                <a:effectLst/>
              </a:rPr>
              <a:t> </a:t>
            </a:r>
            <a:r>
              <a:rPr lang="en-US" sz="2800" dirty="0" err="1">
                <a:effectLst/>
              </a:rPr>
              <a:t>Algoritma</a:t>
            </a:r>
            <a:r>
              <a:rPr lang="en-US" sz="2800" dirty="0">
                <a:effectLst/>
              </a:rPr>
              <a:t> C4.5</a:t>
            </a:r>
          </a:p>
        </p:txBody>
      </p:sp>
      <p:sp>
        <p:nvSpPr>
          <p:cNvPr id="2" name="Title 1"/>
          <p:cNvSpPr>
            <a:spLocks noGrp="1"/>
          </p:cNvSpPr>
          <p:nvPr>
            <p:ph type="title"/>
          </p:nvPr>
        </p:nvSpPr>
        <p:spPr/>
        <p:txBody>
          <a:bodyPr/>
          <a:lstStyle/>
          <a:p>
            <a:r>
              <a:rPr lang="en-US" dirty="0" err="1"/>
              <a:t>Contoh</a:t>
            </a:r>
            <a:r>
              <a:rPr lang="en-US" dirty="0"/>
              <a:t> </a:t>
            </a:r>
            <a:r>
              <a:rPr lang="id-ID" dirty="0"/>
              <a:t>Judul Penelitian</a:t>
            </a:r>
          </a:p>
        </p:txBody>
      </p:sp>
      <p:sp>
        <p:nvSpPr>
          <p:cNvPr id="5" name="Slide Number Placeholder 4">
            <a:extLst>
              <a:ext uri="{FF2B5EF4-FFF2-40B4-BE49-F238E27FC236}">
                <a16:creationId xmlns:a16="http://schemas.microsoft.com/office/drawing/2014/main" id="{8BFCC15B-BCC7-4FF4-9E0B-00A7B508C37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216</a:t>
            </a:fld>
            <a:endParaRPr lang="en-US">
              <a:solidFill>
                <a:prstClr val="black">
                  <a:tint val="75000"/>
                </a:prstClr>
              </a:solidFill>
            </a:endParaRPr>
          </a:p>
        </p:txBody>
      </p:sp>
    </p:spTree>
    <p:extLst>
      <p:ext uri="{BB962C8B-B14F-4D97-AF65-F5344CB8AC3E}">
        <p14:creationId xmlns:p14="http://schemas.microsoft.com/office/powerpoint/2010/main" val="35452005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3200" dirty="0" err="1">
                <a:solidFill>
                  <a:srgbClr val="C00000"/>
                </a:solidFill>
              </a:rPr>
              <a:t>Tanpa</a:t>
            </a:r>
            <a:r>
              <a:rPr lang="en-US" sz="3200" dirty="0">
                <a:solidFill>
                  <a:srgbClr val="C00000"/>
                </a:solidFill>
              </a:rPr>
              <a:t> </a:t>
            </a:r>
            <a:r>
              <a:rPr lang="en-US" sz="3200" dirty="0" err="1">
                <a:solidFill>
                  <a:srgbClr val="C00000"/>
                </a:solidFill>
              </a:rPr>
              <a:t>disertai</a:t>
            </a:r>
            <a:r>
              <a:rPr lang="en-US" sz="3200" dirty="0">
                <a:solidFill>
                  <a:srgbClr val="C00000"/>
                </a:solidFill>
              </a:rPr>
              <a:t> </a:t>
            </a:r>
            <a:r>
              <a:rPr lang="en-US" sz="3200" dirty="0" err="1">
                <a:solidFill>
                  <a:srgbClr val="C00000"/>
                </a:solidFill>
              </a:rPr>
              <a:t>gelar</a:t>
            </a:r>
            <a:r>
              <a:rPr lang="en-US" sz="3200" dirty="0">
                <a:solidFill>
                  <a:srgbClr val="C00000"/>
                </a:solidFill>
              </a:rPr>
              <a:t> </a:t>
            </a:r>
            <a:r>
              <a:rPr lang="en-US" sz="3200" dirty="0" err="1">
                <a:solidFill>
                  <a:srgbClr val="C00000"/>
                </a:solidFill>
              </a:rPr>
              <a:t>akademik</a:t>
            </a:r>
            <a:endParaRPr lang="en-US" sz="3200" dirty="0">
              <a:solidFill>
                <a:srgbClr val="C00000"/>
              </a:solidFill>
            </a:endParaRPr>
          </a:p>
          <a:p>
            <a:r>
              <a:rPr lang="en-US" sz="3200" dirty="0" err="1"/>
              <a:t>Hanya</a:t>
            </a:r>
            <a:r>
              <a:rPr lang="en-US" sz="3200" dirty="0"/>
              <a:t> yang </a:t>
            </a:r>
            <a:r>
              <a:rPr lang="en-US" sz="3200" dirty="0" err="1"/>
              <a:t>memberikan</a:t>
            </a:r>
            <a:r>
              <a:rPr lang="en-US" sz="3200" dirty="0"/>
              <a:t> </a:t>
            </a:r>
            <a:r>
              <a:rPr lang="en-US" sz="3200" dirty="0" err="1"/>
              <a:t>kontribusi</a:t>
            </a:r>
            <a:r>
              <a:rPr lang="en-US" sz="3200" dirty="0"/>
              <a:t> </a:t>
            </a:r>
            <a:r>
              <a:rPr lang="en-US" sz="3200" dirty="0" err="1"/>
              <a:t>signifikan</a:t>
            </a:r>
            <a:r>
              <a:rPr lang="en-US" sz="3200" dirty="0"/>
              <a:t> yang </a:t>
            </a:r>
            <a:r>
              <a:rPr lang="en-US" sz="3200" dirty="0" err="1"/>
              <a:t>berhak</a:t>
            </a:r>
            <a:r>
              <a:rPr lang="en-US" sz="3200" dirty="0"/>
              <a:t> </a:t>
            </a:r>
            <a:r>
              <a:rPr lang="en-US" sz="3200" dirty="0" err="1"/>
              <a:t>dicantumkan</a:t>
            </a:r>
            <a:r>
              <a:rPr lang="en-US" sz="3200" dirty="0"/>
              <a:t> </a:t>
            </a:r>
            <a:r>
              <a:rPr lang="en-US" sz="3200" dirty="0" err="1"/>
              <a:t>sebagai</a:t>
            </a:r>
            <a:r>
              <a:rPr lang="en-US" sz="3200" dirty="0"/>
              <a:t> </a:t>
            </a:r>
            <a:r>
              <a:rPr lang="en-US" sz="3200" dirty="0" err="1"/>
              <a:t>penulis</a:t>
            </a:r>
            <a:endParaRPr lang="en-US" sz="3200" dirty="0"/>
          </a:p>
          <a:p>
            <a:r>
              <a:rPr lang="en-US" sz="3200" dirty="0" err="1"/>
              <a:t>Mencantumkan</a:t>
            </a:r>
            <a:r>
              <a:rPr lang="en-US" sz="3200" dirty="0"/>
              <a:t> </a:t>
            </a:r>
            <a:r>
              <a:rPr lang="en-US" sz="3200" dirty="0" err="1">
                <a:solidFill>
                  <a:srgbClr val="C00000"/>
                </a:solidFill>
              </a:rPr>
              <a:t>nama</a:t>
            </a:r>
            <a:r>
              <a:rPr lang="en-US" sz="3200" dirty="0">
                <a:solidFill>
                  <a:srgbClr val="C00000"/>
                </a:solidFill>
              </a:rPr>
              <a:t> </a:t>
            </a:r>
            <a:r>
              <a:rPr lang="en-US" sz="3200" dirty="0" err="1">
                <a:solidFill>
                  <a:srgbClr val="C00000"/>
                </a:solidFill>
              </a:rPr>
              <a:t>lembaga</a:t>
            </a:r>
            <a:r>
              <a:rPr lang="en-US" sz="3200" dirty="0">
                <a:solidFill>
                  <a:srgbClr val="C00000"/>
                </a:solidFill>
              </a:rPr>
              <a:t> </a:t>
            </a:r>
            <a:r>
              <a:rPr lang="en-US" sz="3200" dirty="0" err="1">
                <a:solidFill>
                  <a:srgbClr val="C00000"/>
                </a:solidFill>
              </a:rPr>
              <a:t>asal</a:t>
            </a:r>
            <a:r>
              <a:rPr lang="en-US" sz="3200" dirty="0">
                <a:solidFill>
                  <a:srgbClr val="C00000"/>
                </a:solidFill>
              </a:rPr>
              <a:t> </a:t>
            </a:r>
            <a:r>
              <a:rPr lang="en-US" sz="3200" dirty="0" err="1">
                <a:solidFill>
                  <a:srgbClr val="C00000"/>
                </a:solidFill>
              </a:rPr>
              <a:t>penulis</a:t>
            </a:r>
            <a:endParaRPr lang="en-US" sz="3200" dirty="0">
              <a:solidFill>
                <a:srgbClr val="C00000"/>
              </a:solidFill>
            </a:endParaRPr>
          </a:p>
          <a:p>
            <a:r>
              <a:rPr lang="en-US" sz="3200" dirty="0" err="1"/>
              <a:t>Disertai</a:t>
            </a:r>
            <a:r>
              <a:rPr lang="en-US" sz="3200" dirty="0"/>
              <a:t> </a:t>
            </a:r>
            <a:r>
              <a:rPr lang="en-US" sz="3200" dirty="0" err="1">
                <a:solidFill>
                  <a:srgbClr val="C00000"/>
                </a:solidFill>
              </a:rPr>
              <a:t>alamat</a:t>
            </a:r>
            <a:r>
              <a:rPr lang="en-US" sz="3200" dirty="0">
                <a:solidFill>
                  <a:srgbClr val="C00000"/>
                </a:solidFill>
              </a:rPr>
              <a:t> </a:t>
            </a:r>
            <a:r>
              <a:rPr lang="en-US" sz="3200" dirty="0" err="1"/>
              <a:t>untuk</a:t>
            </a:r>
            <a:r>
              <a:rPr lang="en-US" sz="3200" dirty="0"/>
              <a:t> </a:t>
            </a:r>
            <a:r>
              <a:rPr lang="en-US" sz="3200" dirty="0" err="1"/>
              <a:t>korespondensi</a:t>
            </a:r>
            <a:r>
              <a:rPr lang="en-US" sz="3200" dirty="0"/>
              <a:t> (</a:t>
            </a:r>
            <a:r>
              <a:rPr lang="en-US" sz="3200" dirty="0" err="1"/>
              <a:t>alamat</a:t>
            </a:r>
            <a:r>
              <a:rPr lang="en-US" sz="3200" dirty="0"/>
              <a:t> </a:t>
            </a:r>
            <a:r>
              <a:rPr lang="en-US" sz="3200" dirty="0" err="1"/>
              <a:t>surat</a:t>
            </a:r>
            <a:r>
              <a:rPr lang="en-US" sz="3200" dirty="0"/>
              <a:t> </a:t>
            </a:r>
            <a:r>
              <a:rPr lang="en-US" sz="3200" dirty="0" err="1"/>
              <a:t>atau</a:t>
            </a:r>
            <a:r>
              <a:rPr lang="en-US" sz="3200" dirty="0"/>
              <a:t> email </a:t>
            </a:r>
            <a:r>
              <a:rPr lang="en-US" sz="3200" dirty="0" err="1"/>
              <a:t>penulis</a:t>
            </a:r>
            <a:r>
              <a:rPr lang="en-US" sz="3200" dirty="0"/>
              <a:t>)</a:t>
            </a:r>
          </a:p>
        </p:txBody>
      </p:sp>
      <p:sp>
        <p:nvSpPr>
          <p:cNvPr id="2" name="Title 1"/>
          <p:cNvSpPr>
            <a:spLocks noGrp="1"/>
          </p:cNvSpPr>
          <p:nvPr>
            <p:ph type="title"/>
          </p:nvPr>
        </p:nvSpPr>
        <p:spPr/>
        <p:txBody>
          <a:bodyPr/>
          <a:lstStyle/>
          <a:p>
            <a:r>
              <a:rPr lang="en-US" dirty="0" err="1"/>
              <a:t>Penulis</a:t>
            </a:r>
            <a:endParaRPr lang="en-US" dirty="0"/>
          </a:p>
        </p:txBody>
      </p:sp>
      <p:sp>
        <p:nvSpPr>
          <p:cNvPr id="5" name="Slide Number Placeholder 4">
            <a:extLst>
              <a:ext uri="{FF2B5EF4-FFF2-40B4-BE49-F238E27FC236}">
                <a16:creationId xmlns:a16="http://schemas.microsoft.com/office/drawing/2014/main" id="{A7F5A362-E433-4ACD-9645-B659FBA34C9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217</a:t>
            </a:fld>
            <a:endParaRPr lang="en-US">
              <a:solidFill>
                <a:prstClr val="black">
                  <a:tint val="75000"/>
                </a:prstClr>
              </a:solidFill>
            </a:endParaRPr>
          </a:p>
        </p:txBody>
      </p:sp>
    </p:spTree>
    <p:extLst>
      <p:ext uri="{BB962C8B-B14F-4D97-AF65-F5344CB8AC3E}">
        <p14:creationId xmlns:p14="http://schemas.microsoft.com/office/powerpoint/2010/main" val="384835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3600" dirty="0"/>
              <a:t>4.3.2 </a:t>
            </a:r>
            <a:r>
              <a:rPr lang="en-US" sz="3600" dirty="0" err="1"/>
              <a:t>Abstrak</a:t>
            </a:r>
            <a:r>
              <a:rPr lang="en-US" sz="3600" dirty="0"/>
              <a:t> </a:t>
            </a:r>
            <a:r>
              <a:rPr lang="en-US" sz="3600" dirty="0" err="1"/>
              <a:t>Penelitian</a:t>
            </a:r>
            <a:endParaRPr lang="en-US" sz="36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5396BCBA-3AD5-4BB5-B2E2-8394947E9C7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218</a:t>
            </a:fld>
            <a:endParaRPr lang="en-US">
              <a:solidFill>
                <a:prstClr val="black">
                  <a:tint val="75000"/>
                </a:prstClr>
              </a:solidFill>
            </a:endParaRPr>
          </a:p>
        </p:txBody>
      </p:sp>
    </p:spTree>
    <p:extLst>
      <p:ext uri="{BB962C8B-B14F-4D97-AF65-F5344CB8AC3E}">
        <p14:creationId xmlns:p14="http://schemas.microsoft.com/office/powerpoint/2010/main" val="41427018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66800"/>
            <a:ext cx="7886700" cy="5409749"/>
          </a:xfrm>
        </p:spPr>
        <p:txBody>
          <a:bodyPr>
            <a:normAutofit lnSpcReduction="10000"/>
          </a:bodyPr>
          <a:lstStyle/>
          <a:p>
            <a:r>
              <a:rPr lang="en-US" sz="2800" dirty="0"/>
              <a:t>H</a:t>
            </a:r>
            <a:r>
              <a:rPr lang="id-ID" sz="2800" dirty="0"/>
              <a:t>arus </a:t>
            </a:r>
            <a:r>
              <a:rPr lang="id-ID" sz="2800" dirty="0">
                <a:solidFill>
                  <a:srgbClr val="C00000"/>
                </a:solidFill>
              </a:rPr>
              <a:t>menggambarkan keseluruhan isi</a:t>
            </a:r>
            <a:r>
              <a:rPr lang="id-ID" sz="2800" dirty="0"/>
              <a:t> dari tulisan atau </a:t>
            </a:r>
            <a:r>
              <a:rPr lang="en-US" sz="2800" dirty="0" err="1"/>
              <a:t>penelitian</a:t>
            </a:r>
            <a:r>
              <a:rPr lang="en-US" sz="2800" dirty="0"/>
              <a:t> </a:t>
            </a:r>
            <a:r>
              <a:rPr lang="id-ID" sz="2800" dirty="0"/>
              <a:t>yang kita lakukan</a:t>
            </a:r>
          </a:p>
          <a:p>
            <a:r>
              <a:rPr lang="id-ID" sz="2800" dirty="0"/>
              <a:t>Abstrak diuraikan dengan </a:t>
            </a:r>
            <a:r>
              <a:rPr lang="id-ID" sz="2800" dirty="0">
                <a:solidFill>
                  <a:srgbClr val="C00000"/>
                </a:solidFill>
              </a:rPr>
              <a:t>bahasa lugas</a:t>
            </a:r>
            <a:r>
              <a:rPr lang="en-US" sz="2800" dirty="0"/>
              <a:t>, </a:t>
            </a:r>
            <a:r>
              <a:rPr lang="id-ID" sz="2800" dirty="0"/>
              <a:t>langsung ke sasaran</a:t>
            </a:r>
            <a:r>
              <a:rPr lang="en-US" sz="2800" dirty="0"/>
              <a:t>, </a:t>
            </a:r>
            <a:r>
              <a:rPr lang="en-US" sz="2800" dirty="0" err="1"/>
              <a:t>dan</a:t>
            </a:r>
            <a:r>
              <a:rPr lang="en-US" sz="2800" dirty="0"/>
              <a:t> </a:t>
            </a:r>
            <a:r>
              <a:rPr lang="en-US" sz="2800" dirty="0" err="1"/>
              <a:t>harus</a:t>
            </a:r>
            <a:r>
              <a:rPr lang="en-US" sz="2800" dirty="0"/>
              <a:t> </a:t>
            </a:r>
            <a:r>
              <a:rPr lang="en-US" sz="2800" dirty="0" err="1"/>
              <a:t>memuat</a:t>
            </a:r>
            <a:r>
              <a:rPr lang="en-US" sz="2800" dirty="0"/>
              <a:t>:</a:t>
            </a:r>
          </a:p>
          <a:p>
            <a:pPr marL="976312" lvl="1" indent="-514350">
              <a:buFont typeface="+mj-lt"/>
              <a:buAutoNum type="arabicPeriod"/>
            </a:pPr>
            <a:r>
              <a:rPr lang="id-ID" sz="2400" dirty="0">
                <a:solidFill>
                  <a:srgbClr val="0070C0"/>
                </a:solidFill>
              </a:rPr>
              <a:t>Masalah </a:t>
            </a:r>
            <a:r>
              <a:rPr lang="id-ID" sz="2400" dirty="0"/>
              <a:t>penelitian</a:t>
            </a:r>
          </a:p>
          <a:p>
            <a:pPr marL="976312" lvl="1" indent="-514350">
              <a:buFont typeface="+mj-lt"/>
              <a:buAutoNum type="arabicPeriod"/>
            </a:pPr>
            <a:r>
              <a:rPr lang="id-ID" sz="2400" dirty="0">
                <a:solidFill>
                  <a:srgbClr val="0070C0"/>
                </a:solidFill>
              </a:rPr>
              <a:t>Metode </a:t>
            </a:r>
            <a:r>
              <a:rPr lang="id-ID" sz="2400" dirty="0"/>
              <a:t>(plus pengembangan/perbaikan) yang kita gunakan untuk memecahkan masalah penelitian</a:t>
            </a:r>
          </a:p>
          <a:p>
            <a:pPr marL="976312" lvl="1" indent="-514350">
              <a:buFont typeface="+mj-lt"/>
              <a:buAutoNum type="arabicPeriod"/>
            </a:pPr>
            <a:r>
              <a:rPr lang="id-ID" sz="2400" dirty="0">
                <a:solidFill>
                  <a:srgbClr val="0070C0"/>
                </a:solidFill>
              </a:rPr>
              <a:t>Hasil </a:t>
            </a:r>
            <a:r>
              <a:rPr lang="id-ID" sz="2400" dirty="0"/>
              <a:t>penelitian</a:t>
            </a:r>
            <a:endParaRPr lang="en-US" sz="2400" dirty="0"/>
          </a:p>
          <a:p>
            <a:r>
              <a:rPr lang="id-ID" dirty="0"/>
              <a:t>Abstrak dibuat dalam bentuk </a:t>
            </a:r>
            <a:r>
              <a:rPr lang="id-ID" dirty="0">
                <a:solidFill>
                  <a:srgbClr val="C00000"/>
                </a:solidFill>
              </a:rPr>
              <a:t>satu paragraf saja</a:t>
            </a:r>
          </a:p>
          <a:p>
            <a:r>
              <a:rPr lang="fi-FI" sz="2800" dirty="0"/>
              <a:t>Kata kunci memuat kata-kata konseptual, dan jumlah </a:t>
            </a:r>
            <a:r>
              <a:rPr lang="fi-FI" sz="2800" dirty="0">
                <a:solidFill>
                  <a:srgbClr val="C00000"/>
                </a:solidFill>
              </a:rPr>
              <a:t>sekitar 3-5  kata</a:t>
            </a:r>
          </a:p>
          <a:p>
            <a:r>
              <a:rPr lang="en-US" sz="2800" dirty="0" err="1"/>
              <a:t>Pola</a:t>
            </a:r>
            <a:r>
              <a:rPr lang="en-US" sz="2800" dirty="0"/>
              <a:t> </a:t>
            </a:r>
            <a:r>
              <a:rPr lang="en-US" sz="2800" dirty="0" err="1"/>
              <a:t>pembuatan</a:t>
            </a:r>
            <a:r>
              <a:rPr lang="en-US" sz="2800" dirty="0"/>
              <a:t> </a:t>
            </a:r>
            <a:r>
              <a:rPr lang="en-US" sz="2800" dirty="0" err="1"/>
              <a:t>abstrak</a:t>
            </a:r>
            <a:r>
              <a:rPr lang="en-US" sz="2800" dirty="0"/>
              <a:t> (</a:t>
            </a:r>
            <a:r>
              <a:rPr lang="en-US" sz="2800" i="1" dirty="0"/>
              <a:t>pro forma abstract</a:t>
            </a:r>
            <a:r>
              <a:rPr lang="en-US" sz="2800" dirty="0"/>
              <a:t>) </a:t>
            </a:r>
            <a:r>
              <a:rPr lang="en-US" sz="2800" dirty="0" err="1"/>
              <a:t>ditulis</a:t>
            </a:r>
            <a:r>
              <a:rPr lang="en-US" sz="2800" dirty="0"/>
              <a:t> </a:t>
            </a:r>
            <a:r>
              <a:rPr lang="en-US" sz="2800" dirty="0" err="1"/>
              <a:t>oleh</a:t>
            </a:r>
            <a:r>
              <a:rPr lang="en-US" sz="2800" dirty="0"/>
              <a:t> (Newman, 1994)</a:t>
            </a:r>
            <a:endParaRPr lang="en-US" sz="2800" dirty="0">
              <a:solidFill>
                <a:srgbClr val="C00000"/>
              </a:solidFill>
            </a:endParaRPr>
          </a:p>
          <a:p>
            <a:pPr marL="688975" indent="-514350">
              <a:buFont typeface="+mj-lt"/>
              <a:buAutoNum type="arabicPeriod"/>
            </a:pPr>
            <a:endParaRPr lang="en-US" sz="2800" dirty="0"/>
          </a:p>
          <a:p>
            <a:pPr marL="688975" indent="-514350">
              <a:buFont typeface="+mj-lt"/>
              <a:buAutoNum type="arabicPeriod"/>
            </a:pPr>
            <a:endParaRPr lang="id-ID" sz="2800" dirty="0"/>
          </a:p>
        </p:txBody>
      </p:sp>
      <p:sp>
        <p:nvSpPr>
          <p:cNvPr id="2" name="Title 1"/>
          <p:cNvSpPr>
            <a:spLocks noGrp="1"/>
          </p:cNvSpPr>
          <p:nvPr>
            <p:ph type="title"/>
          </p:nvPr>
        </p:nvSpPr>
        <p:spPr/>
        <p:txBody>
          <a:bodyPr/>
          <a:lstStyle/>
          <a:p>
            <a:r>
              <a:rPr lang="id-ID"/>
              <a:t>Abstrak Penelitian</a:t>
            </a:r>
          </a:p>
        </p:txBody>
      </p:sp>
      <p:sp>
        <p:nvSpPr>
          <p:cNvPr id="5" name="Slide Number Placeholder 4">
            <a:extLst>
              <a:ext uri="{FF2B5EF4-FFF2-40B4-BE49-F238E27FC236}">
                <a16:creationId xmlns:a16="http://schemas.microsoft.com/office/drawing/2014/main" id="{F2D2372F-B505-4D59-A978-A5B5971AB77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219</a:t>
            </a:fld>
            <a:endParaRPr lang="en-US">
              <a:solidFill>
                <a:prstClr val="black">
                  <a:tint val="75000"/>
                </a:prstClr>
              </a:solidFill>
            </a:endParaRPr>
          </a:p>
        </p:txBody>
      </p:sp>
    </p:spTree>
    <p:extLst>
      <p:ext uri="{BB962C8B-B14F-4D97-AF65-F5344CB8AC3E}">
        <p14:creationId xmlns:p14="http://schemas.microsoft.com/office/powerpoint/2010/main" val="32413857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4" cstate="print"/>
          <a:srcRect l="14417" t="64616" r="54910" b="9411"/>
          <a:stretch>
            <a:fillRect/>
          </a:stretch>
        </p:blipFill>
        <p:spPr bwMode="auto">
          <a:xfrm>
            <a:off x="287414" y="1205947"/>
            <a:ext cx="8569171" cy="52578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3. </a:t>
            </a:r>
            <a:r>
              <a:rPr lang="en-US" dirty="0" err="1"/>
              <a:t>Jenis</a:t>
            </a:r>
            <a:r>
              <a:rPr lang="en-US" dirty="0"/>
              <a:t> Kontribusi</a:t>
            </a:r>
          </a:p>
        </p:txBody>
      </p:sp>
      <p:sp>
        <p:nvSpPr>
          <p:cNvPr id="3" name="Slide Number Placeholder 2">
            <a:extLst>
              <a:ext uri="{FF2B5EF4-FFF2-40B4-BE49-F238E27FC236}">
                <a16:creationId xmlns:a16="http://schemas.microsoft.com/office/drawing/2014/main" id="{7D467C3D-FD9C-4550-BDC2-F0064FC6A6A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22</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1214339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219200"/>
            <a:ext cx="7985961" cy="5181600"/>
          </a:xfrm>
        </p:spPr>
        <p:txBody>
          <a:bodyPr>
            <a:normAutofit/>
          </a:bodyPr>
          <a:lstStyle/>
          <a:p>
            <a:pPr marL="0" indent="0">
              <a:buNone/>
            </a:pPr>
            <a:r>
              <a:rPr lang="en-US" sz="3200" dirty="0"/>
              <a:t>Existing </a:t>
            </a:r>
            <a:r>
              <a:rPr lang="en-US" sz="3200" dirty="0">
                <a:solidFill>
                  <a:srgbClr val="C00000"/>
                </a:solidFill>
              </a:rPr>
              <a:t>&lt;model-type&gt; </a:t>
            </a:r>
            <a:r>
              <a:rPr lang="en-US" sz="3200" dirty="0"/>
              <a:t>models are deficient in dealing with </a:t>
            </a:r>
            <a:r>
              <a:rPr lang="en-US" sz="3200" dirty="0">
                <a:solidFill>
                  <a:srgbClr val="C00000"/>
                </a:solidFill>
              </a:rPr>
              <a:t>&lt;properties&gt; </a:t>
            </a:r>
            <a:r>
              <a:rPr lang="en-US" sz="3200" dirty="0"/>
              <a:t>of </a:t>
            </a:r>
            <a:r>
              <a:rPr lang="en-US" sz="3200" dirty="0">
                <a:solidFill>
                  <a:srgbClr val="C00000"/>
                </a:solidFill>
              </a:rPr>
              <a:t>&lt;solution strategy&gt;</a:t>
            </a:r>
            <a:r>
              <a:rPr lang="en-US" sz="3200" dirty="0"/>
              <a:t>. An enhanced </a:t>
            </a:r>
            <a:r>
              <a:rPr lang="en-US" sz="3200" dirty="0">
                <a:solidFill>
                  <a:srgbClr val="C00000"/>
                </a:solidFill>
              </a:rPr>
              <a:t>&lt;model-type&gt; </a:t>
            </a:r>
            <a:r>
              <a:rPr lang="en-US" sz="3200" dirty="0"/>
              <a:t>is described, capable of providing more accurate analyses/predictions of </a:t>
            </a:r>
            <a:r>
              <a:rPr lang="en-US" sz="3200" dirty="0">
                <a:solidFill>
                  <a:srgbClr val="C00000"/>
                </a:solidFill>
              </a:rPr>
              <a:t>&lt;properties&gt; </a:t>
            </a:r>
            <a:r>
              <a:rPr lang="en-US" sz="3200" dirty="0"/>
              <a:t>in </a:t>
            </a:r>
            <a:r>
              <a:rPr lang="en-US" sz="3200" dirty="0">
                <a:solidFill>
                  <a:srgbClr val="C00000"/>
                </a:solidFill>
              </a:rPr>
              <a:t>&lt;solution strategy&gt; </a:t>
            </a:r>
            <a:r>
              <a:rPr lang="en-US" sz="3200" dirty="0"/>
              <a:t>designs. The model has been tested by comparing analyses/predictions with empirically measured values of </a:t>
            </a:r>
            <a:r>
              <a:rPr lang="en-US" sz="3200" dirty="0">
                <a:solidFill>
                  <a:srgbClr val="C00000"/>
                </a:solidFill>
              </a:rPr>
              <a:t>&lt;properties&gt;</a:t>
            </a:r>
          </a:p>
        </p:txBody>
      </p:sp>
      <p:sp>
        <p:nvSpPr>
          <p:cNvPr id="2" name="Title 1"/>
          <p:cNvSpPr>
            <a:spLocks noGrp="1"/>
          </p:cNvSpPr>
          <p:nvPr>
            <p:ph type="title"/>
          </p:nvPr>
        </p:nvSpPr>
        <p:spPr/>
        <p:txBody>
          <a:bodyPr>
            <a:normAutofit/>
          </a:bodyPr>
          <a:lstStyle/>
          <a:p>
            <a:r>
              <a:rPr lang="en-US" dirty="0"/>
              <a:t>Pro Forma Abstract </a:t>
            </a:r>
            <a:r>
              <a:rPr lang="en-US" sz="3200" dirty="0"/>
              <a:t>(Newman, 1994)</a:t>
            </a:r>
            <a:endParaRPr lang="en-US" dirty="0"/>
          </a:p>
        </p:txBody>
      </p:sp>
      <p:sp>
        <p:nvSpPr>
          <p:cNvPr id="5" name="Slide Number Placeholder 4">
            <a:extLst>
              <a:ext uri="{FF2B5EF4-FFF2-40B4-BE49-F238E27FC236}">
                <a16:creationId xmlns:a16="http://schemas.microsoft.com/office/drawing/2014/main" id="{8FCE2542-0494-476B-845A-8317CAC1912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220</a:t>
            </a:fld>
            <a:endParaRPr lang="en-US">
              <a:solidFill>
                <a:prstClr val="black">
                  <a:tint val="75000"/>
                </a:prstClr>
              </a:solidFill>
            </a:endParaRPr>
          </a:p>
        </p:txBody>
      </p:sp>
    </p:spTree>
    <p:extLst>
      <p:ext uri="{BB962C8B-B14F-4D97-AF65-F5344CB8AC3E}">
        <p14:creationId xmlns:p14="http://schemas.microsoft.com/office/powerpoint/2010/main" val="26713453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219200"/>
            <a:ext cx="7981950" cy="5097463"/>
          </a:xfrm>
        </p:spPr>
        <p:txBody>
          <a:bodyPr/>
          <a:lstStyle/>
          <a:p>
            <a:pPr marL="0" indent="0">
              <a:buNone/>
            </a:pPr>
            <a:r>
              <a:rPr lang="en-US" sz="3200" dirty="0"/>
              <a:t>Existing </a:t>
            </a:r>
            <a:r>
              <a:rPr lang="en-US" sz="3200" dirty="0">
                <a:solidFill>
                  <a:srgbClr val="C00000"/>
                </a:solidFill>
              </a:rPr>
              <a:t>GOMS</a:t>
            </a:r>
            <a:r>
              <a:rPr lang="en-US" sz="3200" dirty="0"/>
              <a:t> models are deficient in dealing with </a:t>
            </a:r>
            <a:r>
              <a:rPr lang="en-US" sz="3200" dirty="0">
                <a:solidFill>
                  <a:srgbClr val="C00000"/>
                </a:solidFill>
              </a:rPr>
              <a:t>the speed of use </a:t>
            </a:r>
            <a:r>
              <a:rPr lang="en-US" sz="3200" dirty="0"/>
              <a:t>of </a:t>
            </a:r>
            <a:r>
              <a:rPr lang="en-US" sz="3200" dirty="0">
                <a:solidFill>
                  <a:srgbClr val="C00000"/>
                </a:solidFill>
              </a:rPr>
              <a:t>workstation applications involving dynamic visual information and multi-party conversation</a:t>
            </a:r>
            <a:r>
              <a:rPr lang="en-US" sz="3200" dirty="0"/>
              <a:t>. An enhanced </a:t>
            </a:r>
            <a:r>
              <a:rPr lang="en-US" sz="3200" dirty="0">
                <a:solidFill>
                  <a:srgbClr val="C00000"/>
                </a:solidFill>
              </a:rPr>
              <a:t>GOMS</a:t>
            </a:r>
            <a:r>
              <a:rPr lang="en-US" sz="3200" dirty="0"/>
              <a:t> model is described, capable of providing more accurate predictions of </a:t>
            </a:r>
            <a:r>
              <a:rPr lang="en-US" sz="3200" dirty="0">
                <a:solidFill>
                  <a:srgbClr val="C00000"/>
                </a:solidFill>
              </a:rPr>
              <a:t>speed of use </a:t>
            </a:r>
            <a:r>
              <a:rPr lang="en-US" sz="3200" dirty="0"/>
              <a:t>in such </a:t>
            </a:r>
            <a:r>
              <a:rPr lang="en-US" sz="3200" dirty="0">
                <a:solidFill>
                  <a:srgbClr val="C00000"/>
                </a:solidFill>
              </a:rPr>
              <a:t>workstation application designs</a:t>
            </a:r>
            <a:r>
              <a:rPr lang="en-US" sz="3200" dirty="0"/>
              <a:t>. The model has been tested by comparing predictions with empirically measured values of </a:t>
            </a:r>
            <a:r>
              <a:rPr lang="en-US" sz="3200" dirty="0">
                <a:solidFill>
                  <a:srgbClr val="C00000"/>
                </a:solidFill>
              </a:rPr>
              <a:t>speed of use</a:t>
            </a:r>
            <a:r>
              <a:rPr lang="en-US" sz="3200" dirty="0"/>
              <a:t>.</a:t>
            </a:r>
          </a:p>
          <a:p>
            <a:pPr marL="0" indent="0" algn="r">
              <a:buNone/>
            </a:pPr>
            <a:r>
              <a:rPr lang="en-US" i="1" dirty="0"/>
              <a:t>(John, 1990)</a:t>
            </a:r>
          </a:p>
        </p:txBody>
      </p:sp>
      <p:sp>
        <p:nvSpPr>
          <p:cNvPr id="2" name="Title 1"/>
          <p:cNvSpPr>
            <a:spLocks noGrp="1"/>
          </p:cNvSpPr>
          <p:nvPr>
            <p:ph type="title"/>
          </p:nvPr>
        </p:nvSpPr>
        <p:spPr/>
        <p:txBody>
          <a:bodyPr/>
          <a:lstStyle/>
          <a:p>
            <a:r>
              <a:rPr lang="en-US" dirty="0"/>
              <a:t>Pro Forma Abstract (Sample)</a:t>
            </a:r>
          </a:p>
        </p:txBody>
      </p:sp>
      <p:sp>
        <p:nvSpPr>
          <p:cNvPr id="5" name="Slide Number Placeholder 4">
            <a:extLst>
              <a:ext uri="{FF2B5EF4-FFF2-40B4-BE49-F238E27FC236}">
                <a16:creationId xmlns:a16="http://schemas.microsoft.com/office/drawing/2014/main" id="{D1140397-8436-4882-847D-8ED945DDC07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221</a:t>
            </a:fld>
            <a:endParaRPr lang="en-US">
              <a:solidFill>
                <a:prstClr val="black">
                  <a:tint val="75000"/>
                </a:prstClr>
              </a:solidFill>
            </a:endParaRPr>
          </a:p>
        </p:txBody>
      </p:sp>
    </p:spTree>
    <p:extLst>
      <p:ext uri="{BB962C8B-B14F-4D97-AF65-F5344CB8AC3E}">
        <p14:creationId xmlns:p14="http://schemas.microsoft.com/office/powerpoint/2010/main" val="27072978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1" indent="0">
              <a:spcBef>
                <a:spcPts val="1000"/>
              </a:spcBef>
              <a:buNone/>
            </a:pPr>
            <a:r>
              <a:rPr lang="id-ID" sz="3200" dirty="0"/>
              <a:t>Pada proses XYZ ada beberapa masalah yang muncul yaitu masalah ABC, yang membuat proses XYZ tidak efisien. Masalah ABC akan diselesaikan dengan metode DEF, yang terbukti efisien digunakan untuk memecahkan masalah seperti pada proses XYZ. Hasil penelitian menunjukkan bahwa metode DEF </a:t>
            </a:r>
            <a:r>
              <a:rPr lang="en-US" sz="3200" dirty="0" err="1"/>
              <a:t>berhasil</a:t>
            </a:r>
            <a:r>
              <a:rPr lang="en-US" sz="3200" dirty="0"/>
              <a:t> </a:t>
            </a:r>
            <a:r>
              <a:rPr lang="en-US" sz="3200" dirty="0" err="1"/>
              <a:t>meningkatkan</a:t>
            </a:r>
            <a:r>
              <a:rPr lang="en-US" sz="3200" dirty="0"/>
              <a:t> </a:t>
            </a:r>
            <a:r>
              <a:rPr lang="en-US" sz="3200" dirty="0" err="1"/>
              <a:t>efisiensi</a:t>
            </a:r>
            <a:r>
              <a:rPr lang="en-US" sz="3200" dirty="0"/>
              <a:t> </a:t>
            </a:r>
            <a:r>
              <a:rPr lang="en-US" sz="3200" dirty="0" err="1"/>
              <a:t>sebesar</a:t>
            </a:r>
            <a:r>
              <a:rPr lang="en-US" sz="3200" dirty="0"/>
              <a:t> X%</a:t>
            </a:r>
            <a:r>
              <a:rPr lang="id-ID" sz="3200" dirty="0"/>
              <a:t> apabila diterapkan untuk memecahkan masalah ABC pada proses XYZ </a:t>
            </a:r>
            <a:endParaRPr lang="en-US" sz="3200" dirty="0"/>
          </a:p>
        </p:txBody>
      </p:sp>
      <p:sp>
        <p:nvSpPr>
          <p:cNvPr id="2" name="Title 1"/>
          <p:cNvSpPr>
            <a:spLocks noGrp="1"/>
          </p:cNvSpPr>
          <p:nvPr>
            <p:ph type="title"/>
          </p:nvPr>
        </p:nvSpPr>
        <p:spPr/>
        <p:txBody>
          <a:bodyPr/>
          <a:lstStyle/>
          <a:p>
            <a:r>
              <a:rPr lang="en-US" dirty="0"/>
              <a:t>Pro Forma Abstract (Sample)</a:t>
            </a:r>
            <a:endParaRPr lang="id-ID" dirty="0"/>
          </a:p>
        </p:txBody>
      </p:sp>
      <p:sp>
        <p:nvSpPr>
          <p:cNvPr id="5" name="Slide Number Placeholder 4">
            <a:extLst>
              <a:ext uri="{FF2B5EF4-FFF2-40B4-BE49-F238E27FC236}">
                <a16:creationId xmlns:a16="http://schemas.microsoft.com/office/drawing/2014/main" id="{15E356BD-CF70-4837-870E-5566A6CC5AC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222</a:t>
            </a:fld>
            <a:endParaRPr lang="en-US">
              <a:solidFill>
                <a:prstClr val="black">
                  <a:tint val="75000"/>
                </a:prstClr>
              </a:solidFill>
            </a:endParaRPr>
          </a:p>
        </p:txBody>
      </p:sp>
    </p:spTree>
    <p:extLst>
      <p:ext uri="{BB962C8B-B14F-4D97-AF65-F5344CB8AC3E}">
        <p14:creationId xmlns:p14="http://schemas.microsoft.com/office/powerpoint/2010/main" val="15505764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3600" dirty="0"/>
              <a:t>4.3.3 Bab 1: </a:t>
            </a:r>
            <a:r>
              <a:rPr lang="en-US" sz="3600" dirty="0" err="1"/>
              <a:t>Pendahuluan</a:t>
            </a:r>
            <a:endParaRPr lang="en-US" sz="36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E56AFEF5-E9AF-49EA-9BC4-159D167AF76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223</a:t>
            </a:fld>
            <a:endParaRPr lang="en-US">
              <a:solidFill>
                <a:prstClr val="black">
                  <a:tint val="75000"/>
                </a:prstClr>
              </a:solidFill>
            </a:endParaRPr>
          </a:p>
        </p:txBody>
      </p:sp>
    </p:spTree>
    <p:extLst>
      <p:ext uri="{BB962C8B-B14F-4D97-AF65-F5344CB8AC3E}">
        <p14:creationId xmlns:p14="http://schemas.microsoft.com/office/powerpoint/2010/main" val="13613411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613" y="1371600"/>
            <a:ext cx="8458200" cy="5029200"/>
          </a:xfrm>
        </p:spPr>
        <p:txBody>
          <a:bodyPr/>
          <a:lstStyle/>
          <a:p>
            <a:pPr marL="514350" indent="-514350">
              <a:buNone/>
            </a:pPr>
            <a:r>
              <a:rPr lang="en-US" sz="3600" dirty="0">
                <a:solidFill>
                  <a:srgbClr val="C00000"/>
                </a:solidFill>
              </a:rPr>
              <a:t>Bab I </a:t>
            </a:r>
            <a:r>
              <a:rPr lang="id-ID" sz="3600" dirty="0">
                <a:solidFill>
                  <a:srgbClr val="C00000"/>
                </a:solidFill>
              </a:rPr>
              <a:t>Pendahuluan</a:t>
            </a:r>
            <a:endParaRPr lang="en-US" sz="3600" dirty="0">
              <a:solidFill>
                <a:srgbClr val="C00000"/>
              </a:solidFill>
            </a:endParaRPr>
          </a:p>
          <a:p>
            <a:pPr marL="863600" lvl="1" indent="-514350">
              <a:buNone/>
            </a:pPr>
            <a:endParaRPr lang="en-US" sz="2400" dirty="0"/>
          </a:p>
          <a:p>
            <a:pPr marL="863600" lvl="1" indent="-514350">
              <a:buNone/>
            </a:pPr>
            <a:r>
              <a:rPr lang="en-US" sz="2400" dirty="0"/>
              <a:t>1.1 </a:t>
            </a:r>
            <a:r>
              <a:rPr lang="en-US" sz="2400" dirty="0" err="1">
                <a:solidFill>
                  <a:srgbClr val="C00000"/>
                </a:solidFill>
              </a:rPr>
              <a:t>Latar</a:t>
            </a:r>
            <a:r>
              <a:rPr lang="en-US" sz="2400" dirty="0">
                <a:solidFill>
                  <a:srgbClr val="C00000"/>
                </a:solidFill>
              </a:rPr>
              <a:t> </a:t>
            </a:r>
            <a:r>
              <a:rPr lang="en-US" sz="2400" dirty="0" err="1">
                <a:solidFill>
                  <a:srgbClr val="C00000"/>
                </a:solidFill>
              </a:rPr>
              <a:t>Belakang</a:t>
            </a:r>
            <a:r>
              <a:rPr lang="en-US" sz="2400" dirty="0">
                <a:solidFill>
                  <a:srgbClr val="C00000"/>
                </a:solidFill>
              </a:rPr>
              <a:t> </a:t>
            </a:r>
            <a:r>
              <a:rPr lang="en-US" sz="2400" dirty="0" err="1">
                <a:solidFill>
                  <a:srgbClr val="C00000"/>
                </a:solidFill>
              </a:rPr>
              <a:t>Masalah</a:t>
            </a:r>
            <a:endParaRPr lang="en-US" sz="2400" dirty="0">
              <a:solidFill>
                <a:srgbClr val="C00000"/>
              </a:solidFill>
            </a:endParaRPr>
          </a:p>
          <a:p>
            <a:pPr marL="863600" lvl="1" indent="-514350">
              <a:buNone/>
            </a:pPr>
            <a:r>
              <a:rPr lang="en-US" sz="2400" dirty="0"/>
              <a:t>1.2 </a:t>
            </a:r>
            <a:r>
              <a:rPr lang="id-ID" sz="2400" dirty="0">
                <a:solidFill>
                  <a:srgbClr val="C00000"/>
                </a:solidFill>
              </a:rPr>
              <a:t>Identifikasi Masalah </a:t>
            </a:r>
            <a:r>
              <a:rPr lang="id-ID" sz="2400" dirty="0"/>
              <a:t>(</a:t>
            </a:r>
            <a:r>
              <a:rPr lang="en-US" sz="2400" dirty="0"/>
              <a:t>Research Problems</a:t>
            </a:r>
            <a:r>
              <a:rPr lang="id-ID" sz="2400" dirty="0"/>
              <a:t>)</a:t>
            </a:r>
          </a:p>
          <a:p>
            <a:pPr marL="863600" lvl="1" indent="-514350">
              <a:buNone/>
            </a:pPr>
            <a:r>
              <a:rPr lang="id-ID" sz="2400" dirty="0"/>
              <a:t>1.3 </a:t>
            </a:r>
            <a:r>
              <a:rPr lang="en-US" sz="2400" dirty="0" err="1">
                <a:solidFill>
                  <a:srgbClr val="C00000"/>
                </a:solidFill>
              </a:rPr>
              <a:t>Rumusan</a:t>
            </a:r>
            <a:r>
              <a:rPr lang="en-US" sz="2400" dirty="0">
                <a:solidFill>
                  <a:srgbClr val="C00000"/>
                </a:solidFill>
              </a:rPr>
              <a:t> </a:t>
            </a:r>
            <a:r>
              <a:rPr lang="en-US" sz="2400" dirty="0" err="1">
                <a:solidFill>
                  <a:srgbClr val="C00000"/>
                </a:solidFill>
              </a:rPr>
              <a:t>Masalah</a:t>
            </a:r>
            <a:r>
              <a:rPr lang="id-ID" sz="2400" dirty="0">
                <a:solidFill>
                  <a:srgbClr val="C00000"/>
                </a:solidFill>
              </a:rPr>
              <a:t> </a:t>
            </a:r>
            <a:r>
              <a:rPr lang="id-ID" sz="2400" dirty="0"/>
              <a:t>(Research Questions)</a:t>
            </a:r>
          </a:p>
          <a:p>
            <a:pPr marL="863600" lvl="1" indent="-514350">
              <a:buNone/>
            </a:pPr>
            <a:r>
              <a:rPr lang="en-US" sz="2400" dirty="0"/>
              <a:t>1.</a:t>
            </a:r>
            <a:r>
              <a:rPr lang="id-ID" sz="2400" dirty="0"/>
              <a:t>4</a:t>
            </a:r>
            <a:r>
              <a:rPr lang="en-US" sz="2400" dirty="0"/>
              <a:t> </a:t>
            </a:r>
            <a:r>
              <a:rPr lang="en-US" sz="2400" dirty="0" err="1">
                <a:solidFill>
                  <a:srgbClr val="C00000"/>
                </a:solidFill>
              </a:rPr>
              <a:t>Tujuan</a:t>
            </a:r>
            <a:r>
              <a:rPr lang="en-US" sz="2400" dirty="0">
                <a:solidFill>
                  <a:srgbClr val="C00000"/>
                </a:solidFill>
              </a:rPr>
              <a:t> </a:t>
            </a:r>
            <a:r>
              <a:rPr lang="en-US" sz="2400" dirty="0" err="1">
                <a:solidFill>
                  <a:srgbClr val="C00000"/>
                </a:solidFill>
              </a:rPr>
              <a:t>Penelitian</a:t>
            </a:r>
            <a:r>
              <a:rPr lang="id-ID" sz="2400" dirty="0">
                <a:solidFill>
                  <a:srgbClr val="C00000"/>
                </a:solidFill>
              </a:rPr>
              <a:t> </a:t>
            </a:r>
            <a:r>
              <a:rPr lang="id-ID" sz="2400" dirty="0">
                <a:solidFill>
                  <a:srgbClr val="000000"/>
                </a:solidFill>
              </a:rPr>
              <a:t>(Research Objectives)</a:t>
            </a:r>
            <a:endParaRPr lang="en-US" sz="1800" i="1" dirty="0"/>
          </a:p>
          <a:p>
            <a:pPr marL="863600" lvl="1" indent="-514350">
              <a:buNone/>
            </a:pPr>
            <a:r>
              <a:rPr lang="en-US" sz="2400" dirty="0"/>
              <a:t>1.</a:t>
            </a:r>
            <a:r>
              <a:rPr lang="id-ID" sz="2400" dirty="0"/>
              <a:t>5</a:t>
            </a:r>
            <a:r>
              <a:rPr lang="en-US" sz="2400" dirty="0"/>
              <a:t> </a:t>
            </a:r>
            <a:r>
              <a:rPr lang="en-US" sz="2400" dirty="0" err="1">
                <a:solidFill>
                  <a:srgbClr val="C00000"/>
                </a:solidFill>
              </a:rPr>
              <a:t>Manfaat</a:t>
            </a:r>
            <a:r>
              <a:rPr lang="en-US" sz="2400" dirty="0">
                <a:solidFill>
                  <a:srgbClr val="C00000"/>
                </a:solidFill>
              </a:rPr>
              <a:t> </a:t>
            </a:r>
            <a:r>
              <a:rPr lang="en-US" sz="2400" dirty="0" err="1">
                <a:solidFill>
                  <a:srgbClr val="C00000"/>
                </a:solidFill>
              </a:rPr>
              <a:t>Penelitian</a:t>
            </a:r>
            <a:endParaRPr lang="en-US" sz="2400" dirty="0">
              <a:solidFill>
                <a:srgbClr val="C00000"/>
              </a:solidFill>
            </a:endParaRPr>
          </a:p>
          <a:p>
            <a:pPr marL="863600" lvl="1" indent="-514350">
              <a:buNone/>
            </a:pPr>
            <a:r>
              <a:rPr lang="en-US" dirty="0"/>
              <a:t>1.6 </a:t>
            </a:r>
            <a:r>
              <a:rPr lang="en-US" dirty="0" err="1"/>
              <a:t>Korelasi</a:t>
            </a:r>
            <a:r>
              <a:rPr lang="en-US" dirty="0"/>
              <a:t> RP – RQ - RO</a:t>
            </a:r>
            <a:endParaRPr lang="en-US" sz="1800" dirty="0"/>
          </a:p>
          <a:p>
            <a:pPr marL="863600" lvl="1" indent="-514350">
              <a:buNone/>
            </a:pPr>
            <a:r>
              <a:rPr lang="en-US" sz="2400" dirty="0"/>
              <a:t>1.</a:t>
            </a:r>
            <a:r>
              <a:rPr lang="en-US" dirty="0"/>
              <a:t>7</a:t>
            </a:r>
            <a:r>
              <a:rPr lang="en-US" sz="2400" dirty="0"/>
              <a:t> Kontribusi </a:t>
            </a:r>
            <a:r>
              <a:rPr lang="en-US" sz="2400" dirty="0" err="1"/>
              <a:t>Penelitian</a:t>
            </a:r>
            <a:endParaRPr lang="en-US" sz="1800" i="1" dirty="0"/>
          </a:p>
          <a:p>
            <a:pPr marL="863600" lvl="1" indent="-514350">
              <a:buNone/>
            </a:pPr>
            <a:r>
              <a:rPr lang="en-US" sz="2400" dirty="0"/>
              <a:t>1.</a:t>
            </a:r>
            <a:r>
              <a:rPr lang="en-US" dirty="0"/>
              <a:t>8</a:t>
            </a:r>
            <a:r>
              <a:rPr lang="en-US" sz="2400" dirty="0"/>
              <a:t> </a:t>
            </a:r>
            <a:r>
              <a:rPr lang="en-US" sz="2400" dirty="0" err="1"/>
              <a:t>Sistematika</a:t>
            </a:r>
            <a:r>
              <a:rPr lang="en-US" sz="2400" dirty="0"/>
              <a:t> Penulisan</a:t>
            </a:r>
          </a:p>
        </p:txBody>
      </p:sp>
      <p:sp>
        <p:nvSpPr>
          <p:cNvPr id="2" name="Title 1"/>
          <p:cNvSpPr>
            <a:spLocks noGrp="1"/>
          </p:cNvSpPr>
          <p:nvPr>
            <p:ph type="title"/>
          </p:nvPr>
        </p:nvSpPr>
        <p:spPr>
          <a:xfrm>
            <a:off x="582613" y="457200"/>
            <a:ext cx="8561387" cy="647700"/>
          </a:xfrm>
        </p:spPr>
        <p:txBody>
          <a:bodyPr>
            <a:normAutofit/>
          </a:bodyPr>
          <a:lstStyle/>
          <a:p>
            <a:r>
              <a:rPr lang="en-US" dirty="0" err="1"/>
              <a:t>Struktur</a:t>
            </a:r>
            <a:r>
              <a:rPr lang="en-US" dirty="0"/>
              <a:t> </a:t>
            </a:r>
            <a:r>
              <a:rPr lang="en-US" dirty="0" err="1"/>
              <a:t>Tesis</a:t>
            </a:r>
            <a:r>
              <a:rPr lang="en-US" dirty="0"/>
              <a:t> – Bab I</a:t>
            </a:r>
            <a:endParaRPr lang="id-ID" dirty="0"/>
          </a:p>
        </p:txBody>
      </p:sp>
      <p:sp>
        <p:nvSpPr>
          <p:cNvPr id="5" name="Slide Number Placeholder 4">
            <a:extLst>
              <a:ext uri="{FF2B5EF4-FFF2-40B4-BE49-F238E27FC236}">
                <a16:creationId xmlns:a16="http://schemas.microsoft.com/office/drawing/2014/main" id="{4197E0CD-81EB-4E36-A020-38438C9EEF3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224</a:t>
            </a:fld>
            <a:endParaRPr lang="en-US">
              <a:solidFill>
                <a:prstClr val="black">
                  <a:tint val="75000"/>
                </a:prstClr>
              </a:solidFill>
            </a:endParaRPr>
          </a:p>
        </p:txBody>
      </p:sp>
    </p:spTree>
    <p:extLst>
      <p:ext uri="{BB962C8B-B14F-4D97-AF65-F5344CB8AC3E}">
        <p14:creationId xmlns:p14="http://schemas.microsoft.com/office/powerpoint/2010/main" val="2379543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idx="1"/>
          </p:nvPr>
        </p:nvSpPr>
        <p:spPr>
          <a:xfrm>
            <a:off x="628649" y="1097756"/>
            <a:ext cx="8229600" cy="5455444"/>
          </a:xfrm>
        </p:spPr>
        <p:txBody>
          <a:bodyPr>
            <a:normAutofit/>
          </a:bodyPr>
          <a:lstStyle/>
          <a:p>
            <a:r>
              <a:rPr lang="id-ID" dirty="0"/>
              <a:t>Ikuti</a:t>
            </a:r>
            <a:r>
              <a:rPr lang="en-US" dirty="0"/>
              <a:t> </a:t>
            </a:r>
            <a:r>
              <a:rPr lang="en-US" dirty="0" err="1"/>
              <a:t>pola</a:t>
            </a:r>
            <a:r>
              <a:rPr lang="en-US" dirty="0"/>
              <a:t> </a:t>
            </a:r>
            <a:r>
              <a:rPr lang="id-ID" dirty="0"/>
              <a:t>latar belakang masalah </a:t>
            </a:r>
            <a:r>
              <a:rPr lang="en-US" dirty="0" err="1">
                <a:solidFill>
                  <a:srgbClr val="C00000"/>
                </a:solidFill>
              </a:rPr>
              <a:t>OMKKMasaSolTu</a:t>
            </a:r>
            <a:r>
              <a:rPr lang="id-ID" dirty="0"/>
              <a:t>, seperti yang ada di</a:t>
            </a:r>
            <a:r>
              <a:rPr lang="en-US" dirty="0"/>
              <a:t> </a:t>
            </a:r>
            <a:r>
              <a:rPr lang="id-ID" sz="2000" dirty="0"/>
              <a:t>http://romisatriawahono.net/2012/06/18/kiat-menyusun-alur-latar-belakang-masalah-penelitian/</a:t>
            </a:r>
            <a:endParaRPr lang="id-ID" dirty="0"/>
          </a:p>
          <a:p>
            <a:r>
              <a:rPr lang="id-ID" dirty="0"/>
              <a:t>Jangan meletakkan </a:t>
            </a:r>
            <a:r>
              <a:rPr lang="id-ID" dirty="0">
                <a:solidFill>
                  <a:srgbClr val="C00000"/>
                </a:solidFill>
              </a:rPr>
              <a:t>sitasi</a:t>
            </a:r>
            <a:r>
              <a:rPr lang="id-ID" dirty="0"/>
              <a:t> untuk referensi pada </a:t>
            </a:r>
            <a:r>
              <a:rPr lang="en-US" dirty="0" err="1"/>
              <a:t>akhir</a:t>
            </a:r>
            <a:r>
              <a:rPr lang="en-US" dirty="0"/>
              <a:t> </a:t>
            </a:r>
            <a:r>
              <a:rPr lang="en-US" dirty="0" err="1"/>
              <a:t>paragraf</a:t>
            </a:r>
            <a:r>
              <a:rPr lang="id-ID" dirty="0"/>
              <a:t> </a:t>
            </a:r>
            <a:r>
              <a:rPr lang="id-ID" sz="2000" i="1" dirty="0"/>
              <a:t>(B</a:t>
            </a:r>
            <a:r>
              <a:rPr lang="en-US" sz="2000" i="1" dirty="0" err="1"/>
              <a:t>erndtsson</a:t>
            </a:r>
            <a:r>
              <a:rPr lang="id-ID" sz="2000" i="1" dirty="0"/>
              <a:t>, 2009)</a:t>
            </a:r>
            <a:endParaRPr lang="en-US" sz="2000" i="1" dirty="0"/>
          </a:p>
          <a:p>
            <a:r>
              <a:rPr lang="en-US" dirty="0" err="1"/>
              <a:t>Satu</a:t>
            </a:r>
            <a:r>
              <a:rPr lang="en-US" dirty="0"/>
              <a:t> </a:t>
            </a:r>
            <a:r>
              <a:rPr lang="en-US" dirty="0" err="1"/>
              <a:t>pernyataan</a:t>
            </a:r>
            <a:r>
              <a:rPr lang="en-US" dirty="0"/>
              <a:t> yang </a:t>
            </a:r>
            <a:r>
              <a:rPr lang="en-US" dirty="0" err="1"/>
              <a:t>mensitasi</a:t>
            </a:r>
            <a:r>
              <a:rPr lang="en-US" dirty="0"/>
              <a:t> </a:t>
            </a:r>
            <a:r>
              <a:rPr lang="en-US" dirty="0" err="1"/>
              <a:t>ke</a:t>
            </a:r>
            <a:r>
              <a:rPr lang="en-US" dirty="0"/>
              <a:t> </a:t>
            </a:r>
            <a:r>
              <a:rPr lang="en-US" dirty="0" err="1"/>
              <a:t>banyak</a:t>
            </a:r>
            <a:r>
              <a:rPr lang="en-US" dirty="0"/>
              <a:t> reference </a:t>
            </a:r>
            <a:r>
              <a:rPr lang="en-US" dirty="0" err="1"/>
              <a:t>harus</a:t>
            </a:r>
            <a:r>
              <a:rPr lang="en-US" dirty="0"/>
              <a:t> </a:t>
            </a:r>
            <a:r>
              <a:rPr lang="en-US" dirty="0" err="1"/>
              <a:t>dilakukan</a:t>
            </a:r>
            <a:r>
              <a:rPr lang="en-US" dirty="0"/>
              <a:t> </a:t>
            </a:r>
            <a:r>
              <a:rPr lang="en-US" dirty="0" err="1"/>
              <a:t>dengan</a:t>
            </a:r>
            <a:r>
              <a:rPr lang="en-US" dirty="0"/>
              <a:t> </a:t>
            </a:r>
            <a:r>
              <a:rPr lang="en-US" dirty="0" err="1"/>
              <a:t>hati-hati</a:t>
            </a:r>
            <a:endParaRPr lang="id-ID" dirty="0"/>
          </a:p>
          <a:p>
            <a:r>
              <a:rPr lang="id-ID" dirty="0"/>
              <a:t>Kalimat dalam satu paragraf harus berisi </a:t>
            </a:r>
            <a:r>
              <a:rPr lang="id-ID" dirty="0">
                <a:solidFill>
                  <a:srgbClr val="C00000"/>
                </a:solidFill>
              </a:rPr>
              <a:t>satu pokok pikiran</a:t>
            </a:r>
            <a:r>
              <a:rPr lang="id-ID" dirty="0"/>
              <a:t>, dan bisa diletakkan di awal, tengah atau akhir paragraf</a:t>
            </a:r>
            <a:endParaRPr lang="en-US" dirty="0"/>
          </a:p>
          <a:p>
            <a:r>
              <a:rPr lang="id-ID" dirty="0">
                <a:solidFill>
                  <a:srgbClr val="C00000"/>
                </a:solidFill>
              </a:rPr>
              <a:t>A</a:t>
            </a:r>
            <a:r>
              <a:rPr lang="en-US" dirty="0" err="1">
                <a:solidFill>
                  <a:srgbClr val="C00000"/>
                </a:solidFill>
              </a:rPr>
              <a:t>ntar</a:t>
            </a:r>
            <a:r>
              <a:rPr lang="en-US" dirty="0">
                <a:solidFill>
                  <a:srgbClr val="C00000"/>
                </a:solidFill>
              </a:rPr>
              <a:t> </a:t>
            </a:r>
            <a:r>
              <a:rPr lang="en-US" dirty="0" err="1">
                <a:solidFill>
                  <a:srgbClr val="C00000"/>
                </a:solidFill>
              </a:rPr>
              <a:t>paragraf</a:t>
            </a:r>
            <a:r>
              <a:rPr lang="en-US" dirty="0">
                <a:solidFill>
                  <a:srgbClr val="C00000"/>
                </a:solidFill>
              </a:rPr>
              <a:t> </a:t>
            </a:r>
            <a:r>
              <a:rPr lang="id-ID" dirty="0"/>
              <a:t>harus dibuat mengalir</a:t>
            </a:r>
            <a:r>
              <a:rPr lang="en-US" dirty="0"/>
              <a:t> (</a:t>
            </a:r>
            <a:r>
              <a:rPr lang="en-US" dirty="0" err="1"/>
              <a:t>ada</a:t>
            </a:r>
            <a:r>
              <a:rPr lang="en-US" dirty="0"/>
              <a:t> </a:t>
            </a:r>
            <a:r>
              <a:rPr lang="en-US" dirty="0" err="1"/>
              <a:t>kohesi</a:t>
            </a:r>
            <a:r>
              <a:rPr lang="en-US" dirty="0"/>
              <a:t>)</a:t>
            </a:r>
            <a:r>
              <a:rPr lang="id-ID" dirty="0"/>
              <a:t>, bersambungan, dengan alur cerita yang runut</a:t>
            </a:r>
            <a:endParaRPr lang="en-US" dirty="0"/>
          </a:p>
        </p:txBody>
      </p:sp>
      <p:sp>
        <p:nvSpPr>
          <p:cNvPr id="7169" name="Rectangle 1"/>
          <p:cNvSpPr>
            <a:spLocks noGrp="1" noChangeArrowheads="1"/>
          </p:cNvSpPr>
          <p:nvPr>
            <p:ph type="title"/>
          </p:nvPr>
        </p:nvSpPr>
        <p:spPr/>
        <p:txBody>
          <a:bodyPr/>
          <a:lstStyle/>
          <a:p>
            <a:r>
              <a:rPr lang="en-US"/>
              <a:t>Latar belakang masalah</a:t>
            </a:r>
          </a:p>
        </p:txBody>
      </p:sp>
      <p:sp>
        <p:nvSpPr>
          <p:cNvPr id="3" name="Slide Number Placeholder 2">
            <a:extLst>
              <a:ext uri="{FF2B5EF4-FFF2-40B4-BE49-F238E27FC236}">
                <a16:creationId xmlns:a16="http://schemas.microsoft.com/office/drawing/2014/main" id="{4B2F2D2B-82C9-4DFA-A6CA-05E72665D23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225</a:t>
            </a:fld>
            <a:endParaRPr lang="en-US">
              <a:solidFill>
                <a:prstClr val="black">
                  <a:tint val="75000"/>
                </a:prstClr>
              </a:solidFill>
            </a:endParaRPr>
          </a:p>
        </p:txBody>
      </p:sp>
    </p:spTree>
    <p:extLst>
      <p:ext uri="{BB962C8B-B14F-4D97-AF65-F5344CB8AC3E}">
        <p14:creationId xmlns:p14="http://schemas.microsoft.com/office/powerpoint/2010/main" val="2068991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15DBC2-EF89-45C9-B76F-82D374C441C0}"/>
              </a:ext>
            </a:extLst>
          </p:cNvPr>
          <p:cNvSpPr>
            <a:spLocks noGrp="1"/>
          </p:cNvSpPr>
          <p:nvPr>
            <p:ph idx="1"/>
          </p:nvPr>
        </p:nvSpPr>
        <p:spPr>
          <a:xfrm>
            <a:off x="628650" y="1143000"/>
            <a:ext cx="7981950" cy="5333549"/>
          </a:xfrm>
        </p:spPr>
        <p:txBody>
          <a:bodyPr>
            <a:normAutofit fontScale="85000" lnSpcReduction="20000"/>
          </a:bodyPr>
          <a:lstStyle/>
          <a:p>
            <a:pPr marL="0" indent="0">
              <a:buNone/>
            </a:pPr>
            <a:r>
              <a:rPr lang="en-ID" dirty="0"/>
              <a:t>Decision Tree </a:t>
            </a:r>
            <a:r>
              <a:rPr lang="en-ID" dirty="0" err="1"/>
              <a:t>merupakan</a:t>
            </a:r>
            <a:r>
              <a:rPr lang="en-ID" dirty="0"/>
              <a:t> </a:t>
            </a:r>
            <a:r>
              <a:rPr lang="en-ID" dirty="0" err="1"/>
              <a:t>algoritma</a:t>
            </a:r>
            <a:r>
              <a:rPr lang="en-ID" dirty="0"/>
              <a:t> </a:t>
            </a:r>
            <a:r>
              <a:rPr lang="en-ID" dirty="0" err="1"/>
              <a:t>pengklasifikasian</a:t>
            </a:r>
            <a:r>
              <a:rPr lang="en-ID" dirty="0"/>
              <a:t> yang </a:t>
            </a:r>
            <a:r>
              <a:rPr lang="en-ID" dirty="0" err="1"/>
              <a:t>sering</a:t>
            </a:r>
            <a:r>
              <a:rPr lang="en-ID" dirty="0"/>
              <a:t> </a:t>
            </a:r>
            <a:r>
              <a:rPr lang="en-ID" dirty="0" err="1"/>
              <a:t>digunakan</a:t>
            </a:r>
            <a:r>
              <a:rPr lang="en-ID" dirty="0"/>
              <a:t> dan </a:t>
            </a:r>
            <a:r>
              <a:rPr lang="en-ID" dirty="0" err="1"/>
              <a:t>mempunyai</a:t>
            </a:r>
            <a:r>
              <a:rPr lang="en-ID" dirty="0"/>
              <a:t> </a:t>
            </a:r>
            <a:r>
              <a:rPr lang="en-ID" dirty="0" err="1"/>
              <a:t>struktur</a:t>
            </a:r>
            <a:r>
              <a:rPr lang="en-ID" dirty="0"/>
              <a:t> yang </a:t>
            </a:r>
            <a:r>
              <a:rPr lang="en-ID" dirty="0" err="1"/>
              <a:t>sederhana</a:t>
            </a:r>
            <a:r>
              <a:rPr lang="en-ID" dirty="0"/>
              <a:t> dan </a:t>
            </a:r>
            <a:r>
              <a:rPr lang="en-ID" dirty="0" err="1"/>
              <a:t>mudah</a:t>
            </a:r>
            <a:r>
              <a:rPr lang="en-ID" dirty="0"/>
              <a:t> </a:t>
            </a:r>
            <a:r>
              <a:rPr lang="en-ID" dirty="0" err="1"/>
              <a:t>untuk</a:t>
            </a:r>
            <a:r>
              <a:rPr lang="en-ID" dirty="0"/>
              <a:t> </a:t>
            </a:r>
            <a:r>
              <a:rPr lang="en-ID" dirty="0" err="1"/>
              <a:t>diinterpretasikan</a:t>
            </a:r>
            <a:r>
              <a:rPr lang="en-ID" dirty="0"/>
              <a:t> (Mantas &amp; </a:t>
            </a:r>
            <a:r>
              <a:rPr lang="en-ID" dirty="0" err="1"/>
              <a:t>Abellán</a:t>
            </a:r>
            <a:r>
              <a:rPr lang="en-ID" dirty="0"/>
              <a:t>, 2014). </a:t>
            </a:r>
            <a:r>
              <a:rPr lang="en-ID" dirty="0" err="1"/>
              <a:t>Pohon</a:t>
            </a:r>
            <a:r>
              <a:rPr lang="en-ID" dirty="0"/>
              <a:t> yang </a:t>
            </a:r>
            <a:r>
              <a:rPr lang="en-ID" dirty="0" err="1"/>
              <a:t>terbentuk</a:t>
            </a:r>
            <a:r>
              <a:rPr lang="en-ID" dirty="0"/>
              <a:t> </a:t>
            </a:r>
            <a:r>
              <a:rPr lang="en-ID" dirty="0" err="1"/>
              <a:t>menyerupai</a:t>
            </a:r>
            <a:r>
              <a:rPr lang="en-ID" dirty="0"/>
              <a:t> </a:t>
            </a:r>
            <a:r>
              <a:rPr lang="en-ID" dirty="0" err="1"/>
              <a:t>pohon</a:t>
            </a:r>
            <a:r>
              <a:rPr lang="en-ID" dirty="0"/>
              <a:t> </a:t>
            </a:r>
            <a:r>
              <a:rPr lang="en-ID" dirty="0" err="1"/>
              <a:t>terbalik</a:t>
            </a:r>
            <a:r>
              <a:rPr lang="en-ID" dirty="0"/>
              <a:t>, </a:t>
            </a:r>
            <a:r>
              <a:rPr lang="en-ID" dirty="0" err="1"/>
              <a:t>dimana</a:t>
            </a:r>
            <a:r>
              <a:rPr lang="en-ID" dirty="0"/>
              <a:t> </a:t>
            </a:r>
            <a:r>
              <a:rPr lang="en-ID" dirty="0" err="1"/>
              <a:t>akar</a:t>
            </a:r>
            <a:r>
              <a:rPr lang="en-ID" dirty="0"/>
              <a:t> (root) </a:t>
            </a:r>
            <a:r>
              <a:rPr lang="en-ID" dirty="0" err="1"/>
              <a:t>berada</a:t>
            </a:r>
            <a:r>
              <a:rPr lang="en-ID" dirty="0"/>
              <a:t> di </a:t>
            </a:r>
            <a:r>
              <a:rPr lang="en-ID" dirty="0" err="1"/>
              <a:t>bagian</a:t>
            </a:r>
            <a:r>
              <a:rPr lang="en-ID" dirty="0"/>
              <a:t> paling </a:t>
            </a:r>
            <a:r>
              <a:rPr lang="en-ID" dirty="0" err="1"/>
              <a:t>atas</a:t>
            </a:r>
            <a:r>
              <a:rPr lang="en-ID" dirty="0"/>
              <a:t> dan </a:t>
            </a:r>
            <a:r>
              <a:rPr lang="en-ID" dirty="0" err="1"/>
              <a:t>daun</a:t>
            </a:r>
            <a:r>
              <a:rPr lang="en-ID" dirty="0"/>
              <a:t> (leaf) </a:t>
            </a:r>
            <a:r>
              <a:rPr lang="en-ID" dirty="0" err="1"/>
              <a:t>berada</a:t>
            </a:r>
            <a:r>
              <a:rPr lang="en-ID" dirty="0"/>
              <a:t> di </a:t>
            </a:r>
            <a:r>
              <a:rPr lang="en-ID" dirty="0" err="1"/>
              <a:t>bagian</a:t>
            </a:r>
            <a:r>
              <a:rPr lang="en-ID" dirty="0"/>
              <a:t> paling </a:t>
            </a:r>
            <a:r>
              <a:rPr lang="en-ID" dirty="0" err="1"/>
              <a:t>bawah</a:t>
            </a:r>
            <a:r>
              <a:rPr lang="en-ID" dirty="0"/>
              <a:t>. Decision Tree </a:t>
            </a:r>
            <a:r>
              <a:rPr lang="en-ID" dirty="0" err="1"/>
              <a:t>merupakan</a:t>
            </a:r>
            <a:r>
              <a:rPr lang="en-ID" dirty="0"/>
              <a:t> model </a:t>
            </a:r>
            <a:r>
              <a:rPr lang="en-ID" dirty="0" err="1"/>
              <a:t>klasifikasi</a:t>
            </a:r>
            <a:r>
              <a:rPr lang="en-ID" dirty="0"/>
              <a:t> yang </a:t>
            </a:r>
            <a:r>
              <a:rPr lang="en-ID" dirty="0" err="1"/>
              <a:t>berbentuk</a:t>
            </a:r>
            <a:r>
              <a:rPr lang="en-ID" dirty="0"/>
              <a:t> </a:t>
            </a:r>
            <a:r>
              <a:rPr lang="en-ID" dirty="0" err="1"/>
              <a:t>seperti</a:t>
            </a:r>
            <a:r>
              <a:rPr lang="en-ID" dirty="0"/>
              <a:t> </a:t>
            </a:r>
            <a:r>
              <a:rPr lang="en-ID" dirty="0" err="1"/>
              <a:t>pohon</a:t>
            </a:r>
            <a:r>
              <a:rPr lang="en-ID" dirty="0"/>
              <a:t>, </a:t>
            </a:r>
            <a:r>
              <a:rPr lang="en-ID" dirty="0" err="1"/>
              <a:t>dimana</a:t>
            </a:r>
            <a:r>
              <a:rPr lang="en-ID" dirty="0"/>
              <a:t> Decision Tree </a:t>
            </a:r>
            <a:r>
              <a:rPr lang="en-ID" dirty="0" err="1"/>
              <a:t>mudah</a:t>
            </a:r>
            <a:r>
              <a:rPr lang="en-ID" dirty="0"/>
              <a:t> </a:t>
            </a:r>
            <a:r>
              <a:rPr lang="en-ID" dirty="0" err="1"/>
              <a:t>untuk</a:t>
            </a:r>
            <a:r>
              <a:rPr lang="en-ID" dirty="0"/>
              <a:t> </a:t>
            </a:r>
            <a:r>
              <a:rPr lang="en-ID" dirty="0" err="1"/>
              <a:t>dimengerti</a:t>
            </a:r>
            <a:r>
              <a:rPr lang="en-ID" dirty="0"/>
              <a:t> </a:t>
            </a:r>
            <a:r>
              <a:rPr lang="en-ID" dirty="0" err="1"/>
              <a:t>meskipun</a:t>
            </a:r>
            <a:r>
              <a:rPr lang="en-ID" dirty="0"/>
              <a:t> oleh </a:t>
            </a:r>
            <a:r>
              <a:rPr lang="en-ID" dirty="0" err="1"/>
              <a:t>pengguna</a:t>
            </a:r>
            <a:r>
              <a:rPr lang="en-ID" dirty="0"/>
              <a:t> yang </a:t>
            </a:r>
            <a:r>
              <a:rPr lang="en-ID" dirty="0" err="1"/>
              <a:t>belum</a:t>
            </a:r>
            <a:r>
              <a:rPr lang="en-ID" dirty="0"/>
              <a:t> </a:t>
            </a:r>
            <a:r>
              <a:rPr lang="en-ID" dirty="0" err="1"/>
              <a:t>ahli</a:t>
            </a:r>
            <a:r>
              <a:rPr lang="en-ID" dirty="0"/>
              <a:t> </a:t>
            </a:r>
            <a:r>
              <a:rPr lang="en-ID" dirty="0" err="1"/>
              <a:t>sekalipun</a:t>
            </a:r>
            <a:r>
              <a:rPr lang="en-ID" dirty="0"/>
              <a:t> dan </a:t>
            </a:r>
            <a:r>
              <a:rPr lang="en-ID" dirty="0" err="1"/>
              <a:t>lebih</a:t>
            </a:r>
            <a:r>
              <a:rPr lang="en-ID" dirty="0"/>
              <a:t> </a:t>
            </a:r>
            <a:r>
              <a:rPr lang="en-ID" dirty="0" err="1"/>
              <a:t>efisien</a:t>
            </a:r>
            <a:r>
              <a:rPr lang="en-ID" dirty="0"/>
              <a:t> </a:t>
            </a:r>
            <a:r>
              <a:rPr lang="en-ID" dirty="0" err="1"/>
              <a:t>dalam</a:t>
            </a:r>
            <a:r>
              <a:rPr lang="en-ID" dirty="0"/>
              <a:t> </a:t>
            </a:r>
            <a:r>
              <a:rPr lang="en-ID" dirty="0" err="1"/>
              <a:t>menginduksi</a:t>
            </a:r>
            <a:r>
              <a:rPr lang="en-ID" dirty="0"/>
              <a:t> data (C. </a:t>
            </a:r>
            <a:r>
              <a:rPr lang="en-ID" dirty="0" err="1"/>
              <a:t>Sammut</a:t>
            </a:r>
            <a:r>
              <a:rPr lang="en-ID" dirty="0"/>
              <a:t>, 2011). </a:t>
            </a:r>
            <a:r>
              <a:rPr lang="en-ID" dirty="0" err="1"/>
              <a:t>Induksi</a:t>
            </a:r>
            <a:r>
              <a:rPr lang="en-ID" dirty="0"/>
              <a:t> di Decision Tree </a:t>
            </a:r>
            <a:r>
              <a:rPr lang="en-ID" dirty="0" err="1"/>
              <a:t>adalah</a:t>
            </a:r>
            <a:r>
              <a:rPr lang="en-ID" dirty="0"/>
              <a:t> salah </a:t>
            </a:r>
            <a:r>
              <a:rPr lang="en-ID" dirty="0" err="1"/>
              <a:t>satu</a:t>
            </a:r>
            <a:r>
              <a:rPr lang="en-ID" dirty="0"/>
              <a:t> </a:t>
            </a:r>
            <a:r>
              <a:rPr lang="en-ID" dirty="0" err="1"/>
              <a:t>teknik</a:t>
            </a:r>
            <a:r>
              <a:rPr lang="en-ID" dirty="0"/>
              <a:t> </a:t>
            </a:r>
            <a:r>
              <a:rPr lang="en-ID" dirty="0" err="1"/>
              <a:t>tertua</a:t>
            </a:r>
            <a:r>
              <a:rPr lang="en-ID" dirty="0"/>
              <a:t> dan yang paling </a:t>
            </a:r>
            <a:r>
              <a:rPr lang="en-ID" dirty="0" err="1"/>
              <a:t>tertua</a:t>
            </a:r>
            <a:r>
              <a:rPr lang="en-ID" dirty="0"/>
              <a:t> </a:t>
            </a:r>
            <a:r>
              <a:rPr lang="en-ID" dirty="0" err="1"/>
              <a:t>untuk</a:t>
            </a:r>
            <a:r>
              <a:rPr lang="en-ID" dirty="0"/>
              <a:t> model </a:t>
            </a:r>
            <a:r>
              <a:rPr lang="en-ID" i="1" dirty="0"/>
              <a:t>learning discriminatory</a:t>
            </a:r>
            <a:r>
              <a:rPr lang="en-ID" dirty="0"/>
              <a:t>, yang mana model </a:t>
            </a:r>
            <a:r>
              <a:rPr lang="en-ID" dirty="0" err="1"/>
              <a:t>tersebut</a:t>
            </a:r>
            <a:r>
              <a:rPr lang="en-ID" dirty="0"/>
              <a:t> </a:t>
            </a:r>
            <a:r>
              <a:rPr lang="en-ID" dirty="0" err="1"/>
              <a:t>telah</a:t>
            </a:r>
            <a:r>
              <a:rPr lang="en-ID" dirty="0"/>
              <a:t> </a:t>
            </a:r>
            <a:r>
              <a:rPr lang="en-ID" dirty="0" err="1"/>
              <a:t>dikembangkan</a:t>
            </a:r>
            <a:r>
              <a:rPr lang="en-ID" dirty="0"/>
              <a:t> </a:t>
            </a:r>
            <a:r>
              <a:rPr lang="en-ID" dirty="0" err="1"/>
              <a:t>secara</a:t>
            </a:r>
            <a:r>
              <a:rPr lang="en-ID" dirty="0"/>
              <a:t> </a:t>
            </a:r>
            <a:r>
              <a:rPr lang="en-ID" dirty="0" err="1"/>
              <a:t>mandiri</a:t>
            </a:r>
            <a:r>
              <a:rPr lang="en-ID" dirty="0"/>
              <a:t> di </a:t>
            </a:r>
            <a:r>
              <a:rPr lang="en-ID" dirty="0" err="1"/>
              <a:t>statistik</a:t>
            </a:r>
            <a:r>
              <a:rPr lang="en-ID" dirty="0"/>
              <a:t> dan di </a:t>
            </a:r>
            <a:r>
              <a:rPr lang="en-ID" dirty="0" err="1"/>
              <a:t>komunitas</a:t>
            </a:r>
            <a:r>
              <a:rPr lang="en-ID" dirty="0"/>
              <a:t> </a:t>
            </a:r>
            <a:r>
              <a:rPr lang="en-ID" i="1" dirty="0"/>
              <a:t>machine learning</a:t>
            </a:r>
            <a:r>
              <a:rPr lang="en-ID" dirty="0"/>
              <a:t>. Proses </a:t>
            </a:r>
            <a:r>
              <a:rPr lang="en-ID" dirty="0" err="1"/>
              <a:t>pembentukan</a:t>
            </a:r>
            <a:r>
              <a:rPr lang="en-ID" dirty="0"/>
              <a:t> </a:t>
            </a:r>
            <a:r>
              <a:rPr lang="en-ID" i="1" dirty="0"/>
              <a:t>Decision Tree </a:t>
            </a:r>
            <a:r>
              <a:rPr lang="en-ID" dirty="0" err="1"/>
              <a:t>dibagi</a:t>
            </a:r>
            <a:r>
              <a:rPr lang="en-ID" dirty="0"/>
              <a:t> </a:t>
            </a:r>
            <a:r>
              <a:rPr lang="en-ID" dirty="0" err="1"/>
              <a:t>menjadi</a:t>
            </a:r>
            <a:r>
              <a:rPr lang="en-ID" dirty="0"/>
              <a:t> 3 (T Warren Liao, 2007) </a:t>
            </a:r>
            <a:r>
              <a:rPr lang="en-ID" dirty="0" err="1"/>
              <a:t>yaitu</a:t>
            </a:r>
            <a:r>
              <a:rPr lang="en-ID" dirty="0"/>
              <a:t>, (1) </a:t>
            </a:r>
            <a:r>
              <a:rPr lang="en-ID" dirty="0" err="1"/>
              <a:t>pembentukan</a:t>
            </a:r>
            <a:r>
              <a:rPr lang="en-ID" dirty="0"/>
              <a:t> </a:t>
            </a:r>
            <a:r>
              <a:rPr lang="en-ID" dirty="0" err="1"/>
              <a:t>pohon</a:t>
            </a:r>
            <a:r>
              <a:rPr lang="en-ID" dirty="0"/>
              <a:t> (</a:t>
            </a:r>
            <a:r>
              <a:rPr lang="en-ID" i="1" dirty="0"/>
              <a:t>tree</a:t>
            </a:r>
            <a:r>
              <a:rPr lang="en-ID" dirty="0"/>
              <a:t>), (2) </a:t>
            </a:r>
            <a:r>
              <a:rPr lang="en-ID" i="1" dirty="0"/>
              <a:t>pruning</a:t>
            </a:r>
            <a:r>
              <a:rPr lang="en-ID" dirty="0"/>
              <a:t>, (3) </a:t>
            </a:r>
            <a:r>
              <a:rPr lang="en-ID" dirty="0" err="1"/>
              <a:t>mengekstrak</a:t>
            </a:r>
            <a:r>
              <a:rPr lang="en-ID" dirty="0"/>
              <a:t> </a:t>
            </a:r>
            <a:r>
              <a:rPr lang="en-ID" dirty="0" err="1"/>
              <a:t>aturan</a:t>
            </a:r>
            <a:r>
              <a:rPr lang="en-ID" dirty="0"/>
              <a:t> (</a:t>
            </a:r>
            <a:r>
              <a:rPr lang="en-ID" i="1" dirty="0"/>
              <a:t>rule</a:t>
            </a:r>
            <a:r>
              <a:rPr lang="en-ID" dirty="0"/>
              <a:t>) </a:t>
            </a:r>
            <a:r>
              <a:rPr lang="en-ID" dirty="0" err="1"/>
              <a:t>dari</a:t>
            </a:r>
            <a:r>
              <a:rPr lang="en-ID" dirty="0"/>
              <a:t> </a:t>
            </a:r>
            <a:r>
              <a:rPr lang="en-ID" dirty="0" err="1"/>
              <a:t>pohon</a:t>
            </a:r>
            <a:r>
              <a:rPr lang="en-ID" dirty="0"/>
              <a:t> </a:t>
            </a:r>
            <a:r>
              <a:rPr lang="en-ID" dirty="0" err="1"/>
              <a:t>keputusan</a:t>
            </a:r>
            <a:r>
              <a:rPr lang="en-ID" dirty="0"/>
              <a:t> yang </a:t>
            </a:r>
            <a:r>
              <a:rPr lang="en-ID" dirty="0" err="1"/>
              <a:t>terbentuk</a:t>
            </a:r>
            <a:r>
              <a:rPr lang="en-ID" dirty="0"/>
              <a:t>. </a:t>
            </a:r>
            <a:r>
              <a:rPr lang="en-ID" i="1"/>
              <a:t>Decision Tree </a:t>
            </a:r>
            <a:r>
              <a:rPr lang="en-ID" dirty="0" err="1"/>
              <a:t>baik</a:t>
            </a:r>
            <a:r>
              <a:rPr lang="en-ID" dirty="0"/>
              <a:t> </a:t>
            </a:r>
            <a:r>
              <a:rPr lang="en-ID" dirty="0" err="1"/>
              <a:t>digunakan</a:t>
            </a:r>
            <a:r>
              <a:rPr lang="en-ID" dirty="0"/>
              <a:t> </a:t>
            </a:r>
            <a:r>
              <a:rPr lang="en-ID" dirty="0" err="1"/>
              <a:t>untuk</a:t>
            </a:r>
            <a:r>
              <a:rPr lang="en-ID" dirty="0"/>
              <a:t> </a:t>
            </a:r>
            <a:r>
              <a:rPr lang="en-ID" dirty="0" err="1"/>
              <a:t>klasifikasi</a:t>
            </a:r>
            <a:r>
              <a:rPr lang="en-ID" dirty="0"/>
              <a:t> </a:t>
            </a:r>
            <a:r>
              <a:rPr lang="en-ID" dirty="0" err="1"/>
              <a:t>atau</a:t>
            </a:r>
            <a:r>
              <a:rPr lang="en-ID" dirty="0"/>
              <a:t> </a:t>
            </a:r>
            <a:r>
              <a:rPr lang="en-ID" dirty="0" err="1"/>
              <a:t>prediksi</a:t>
            </a:r>
            <a:r>
              <a:rPr lang="en-ID" dirty="0"/>
              <a:t>. </a:t>
            </a:r>
          </a:p>
        </p:txBody>
      </p:sp>
      <p:sp>
        <p:nvSpPr>
          <p:cNvPr id="4" name="Title 3">
            <a:extLst>
              <a:ext uri="{FF2B5EF4-FFF2-40B4-BE49-F238E27FC236}">
                <a16:creationId xmlns:a16="http://schemas.microsoft.com/office/drawing/2014/main" id="{945EBDBD-6F2D-4878-B95E-93E9A9B30B25}"/>
              </a:ext>
            </a:extLst>
          </p:cNvPr>
          <p:cNvSpPr>
            <a:spLocks noGrp="1"/>
          </p:cNvSpPr>
          <p:nvPr>
            <p:ph type="title"/>
          </p:nvPr>
        </p:nvSpPr>
        <p:spPr>
          <a:xfrm>
            <a:off x="628649" y="152399"/>
            <a:ext cx="8501495" cy="685801"/>
          </a:xfrm>
        </p:spPr>
        <p:txBody>
          <a:bodyPr/>
          <a:lstStyle/>
          <a:p>
            <a:r>
              <a:rPr lang="id-ID" dirty="0"/>
              <a:t>Pokok Pikiran dalam Paragraf?</a:t>
            </a:r>
            <a:endParaRPr lang="en-ID" dirty="0"/>
          </a:p>
        </p:txBody>
      </p:sp>
      <p:sp>
        <p:nvSpPr>
          <p:cNvPr id="5" name="Slide Number Placeholder 4">
            <a:extLst>
              <a:ext uri="{FF2B5EF4-FFF2-40B4-BE49-F238E27FC236}">
                <a16:creationId xmlns:a16="http://schemas.microsoft.com/office/drawing/2014/main" id="{0CE51FD6-35DC-4C26-B935-7C3D77C3DFE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226</a:t>
            </a:fld>
            <a:endParaRPr lang="en-US">
              <a:solidFill>
                <a:prstClr val="black">
                  <a:tint val="75000"/>
                </a:prstClr>
              </a:solidFill>
            </a:endParaRPr>
          </a:p>
        </p:txBody>
      </p:sp>
    </p:spTree>
    <p:extLst>
      <p:ext uri="{BB962C8B-B14F-4D97-AF65-F5344CB8AC3E}">
        <p14:creationId xmlns:p14="http://schemas.microsoft.com/office/powerpoint/2010/main" val="3966747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61715F-6E1C-42C9-8C1C-152A744C3EEA}"/>
              </a:ext>
            </a:extLst>
          </p:cNvPr>
          <p:cNvSpPr>
            <a:spLocks noGrp="1"/>
          </p:cNvSpPr>
          <p:nvPr>
            <p:ph idx="1"/>
          </p:nvPr>
        </p:nvSpPr>
        <p:spPr/>
        <p:txBody>
          <a:bodyPr>
            <a:normAutofit/>
          </a:bodyPr>
          <a:lstStyle/>
          <a:p>
            <a:pPr marL="0" indent="0">
              <a:buNone/>
            </a:pPr>
            <a:r>
              <a:rPr lang="en-US" dirty="0"/>
              <a:t>Decision Tree </a:t>
            </a:r>
            <a:r>
              <a:rPr lang="en-US" dirty="0" err="1"/>
              <a:t>telah</a:t>
            </a:r>
            <a:r>
              <a:rPr lang="en-US" dirty="0"/>
              <a:t> </a:t>
            </a:r>
            <a:r>
              <a:rPr lang="en-US" dirty="0" err="1"/>
              <a:t>diaplikasikan</a:t>
            </a:r>
            <a:r>
              <a:rPr lang="en-US" dirty="0"/>
              <a:t> di </a:t>
            </a:r>
            <a:r>
              <a:rPr lang="id-ID" dirty="0"/>
              <a:t>b</a:t>
            </a:r>
            <a:r>
              <a:rPr lang="en-US" dirty="0" err="1"/>
              <a:t>idang</a:t>
            </a:r>
            <a:r>
              <a:rPr lang="en-US" dirty="0"/>
              <a:t> </a:t>
            </a:r>
            <a:r>
              <a:rPr lang="en-US" dirty="0" err="1"/>
              <a:t>pengobatan</a:t>
            </a:r>
            <a:r>
              <a:rPr lang="en-US" dirty="0"/>
              <a:t> (</a:t>
            </a:r>
            <a:r>
              <a:rPr lang="en-US" dirty="0" err="1"/>
              <a:t>Setsirichok</a:t>
            </a:r>
            <a:r>
              <a:rPr lang="en-US" dirty="0"/>
              <a:t> et al., 2012).</a:t>
            </a:r>
            <a:r>
              <a:rPr lang="id-ID" dirty="0"/>
              <a:t> </a:t>
            </a:r>
            <a:r>
              <a:rPr lang="en-US" dirty="0"/>
              <a:t>Salah </a:t>
            </a:r>
            <a:r>
              <a:rPr lang="en-US" dirty="0" err="1"/>
              <a:t>satu</a:t>
            </a:r>
            <a:r>
              <a:rPr lang="en-US" dirty="0"/>
              <a:t> </a:t>
            </a:r>
            <a:r>
              <a:rPr lang="en-US" dirty="0" err="1"/>
              <a:t>contohnya</a:t>
            </a:r>
            <a:r>
              <a:rPr lang="en-US" dirty="0"/>
              <a:t> </a:t>
            </a:r>
            <a:r>
              <a:rPr lang="en-US" dirty="0" err="1"/>
              <a:t>adalah</a:t>
            </a:r>
            <a:r>
              <a:rPr lang="en-US" dirty="0"/>
              <a:t> </a:t>
            </a:r>
            <a:r>
              <a:rPr lang="en-US" dirty="0" err="1"/>
              <a:t>penerapan</a:t>
            </a:r>
            <a:r>
              <a:rPr lang="en-US" dirty="0"/>
              <a:t> C4.5 yang </a:t>
            </a:r>
            <a:r>
              <a:rPr lang="en-US" dirty="0" err="1"/>
              <a:t>digunakan</a:t>
            </a:r>
            <a:r>
              <a:rPr lang="en-US" dirty="0"/>
              <a:t> </a:t>
            </a:r>
            <a:r>
              <a:rPr lang="en-US" dirty="0" err="1"/>
              <a:t>untuk</a:t>
            </a:r>
            <a:r>
              <a:rPr lang="en-US" dirty="0"/>
              <a:t> </a:t>
            </a:r>
            <a:r>
              <a:rPr lang="en-US" dirty="0" err="1"/>
              <a:t>mengklasifikasikan</a:t>
            </a:r>
            <a:r>
              <a:rPr lang="en-US" dirty="0"/>
              <a:t> </a:t>
            </a:r>
            <a:r>
              <a:rPr lang="en-US" dirty="0" err="1"/>
              <a:t>karakteristik</a:t>
            </a:r>
            <a:r>
              <a:rPr lang="en-US" dirty="0"/>
              <a:t> </a:t>
            </a:r>
            <a:r>
              <a:rPr lang="en-US" dirty="0" err="1"/>
              <a:t>darah</a:t>
            </a:r>
            <a:r>
              <a:rPr lang="id-ID" dirty="0"/>
              <a:t> </a:t>
            </a:r>
            <a:r>
              <a:rPr lang="en-US" dirty="0" err="1"/>
              <a:t>sehingga</a:t>
            </a:r>
            <a:r>
              <a:rPr lang="en-US" dirty="0"/>
              <a:t> </a:t>
            </a:r>
            <a:r>
              <a:rPr lang="en-US" dirty="0" err="1"/>
              <a:t>dapat</a:t>
            </a:r>
            <a:r>
              <a:rPr lang="en-US" dirty="0"/>
              <a:t> </a:t>
            </a:r>
            <a:r>
              <a:rPr lang="en-US" dirty="0" err="1"/>
              <a:t>mengklasifikasikan</a:t>
            </a:r>
            <a:r>
              <a:rPr lang="en-US" dirty="0"/>
              <a:t> 80 class </a:t>
            </a:r>
            <a:r>
              <a:rPr lang="en-US" dirty="0" err="1"/>
              <a:t>kelainan</a:t>
            </a:r>
            <a:r>
              <a:rPr lang="id-ID" dirty="0"/>
              <a:t> </a:t>
            </a:r>
            <a:r>
              <a:rPr lang="en-US" dirty="0"/>
              <a:t>thalassemia yang </a:t>
            </a:r>
            <a:r>
              <a:rPr lang="en-US" dirty="0" err="1"/>
              <a:t>menyebar</a:t>
            </a:r>
            <a:r>
              <a:rPr lang="en-US" dirty="0"/>
              <a:t> di Thailand. </a:t>
            </a:r>
            <a:r>
              <a:rPr lang="id-ID" dirty="0" err="1"/>
              <a:t>Ture</a:t>
            </a:r>
            <a:r>
              <a:rPr lang="id-ID" dirty="0"/>
              <a:t>, </a:t>
            </a:r>
            <a:r>
              <a:rPr lang="id-ID" dirty="0" err="1"/>
              <a:t>Tokatli</a:t>
            </a:r>
            <a:r>
              <a:rPr lang="id-ID" dirty="0"/>
              <a:t>, &amp; </a:t>
            </a:r>
            <a:r>
              <a:rPr lang="id-ID" dirty="0" err="1"/>
              <a:t>Kurt</a:t>
            </a:r>
            <a:r>
              <a:rPr lang="id-ID" dirty="0"/>
              <a:t> juga menggunakan </a:t>
            </a:r>
            <a:r>
              <a:rPr lang="en-US" dirty="0"/>
              <a:t>Decision Tree </a:t>
            </a:r>
            <a:r>
              <a:rPr lang="en-US" dirty="0" err="1"/>
              <a:t>untuk</a:t>
            </a:r>
            <a:r>
              <a:rPr lang="en-US" dirty="0"/>
              <a:t> </a:t>
            </a:r>
            <a:r>
              <a:rPr lang="en-US" dirty="0" err="1"/>
              <a:t>memprediksi</a:t>
            </a:r>
            <a:r>
              <a:rPr lang="en-US" dirty="0"/>
              <a:t> </a:t>
            </a:r>
            <a:r>
              <a:rPr lang="en-US" dirty="0" err="1"/>
              <a:t>pasien</a:t>
            </a:r>
            <a:r>
              <a:rPr lang="en-US" dirty="0"/>
              <a:t> </a:t>
            </a:r>
            <a:r>
              <a:rPr lang="en-US" dirty="0" err="1"/>
              <a:t>kanker</a:t>
            </a:r>
            <a:r>
              <a:rPr lang="id-ID" dirty="0"/>
              <a:t> </a:t>
            </a:r>
            <a:r>
              <a:rPr lang="en-US" dirty="0" err="1"/>
              <a:t>payudara</a:t>
            </a:r>
            <a:r>
              <a:rPr lang="en-US" dirty="0"/>
              <a:t> (Ture, </a:t>
            </a:r>
            <a:r>
              <a:rPr lang="en-US" dirty="0" err="1"/>
              <a:t>Tokatli</a:t>
            </a:r>
            <a:r>
              <a:rPr lang="en-US" dirty="0"/>
              <a:t>, &amp; Kurt, 2009). </a:t>
            </a:r>
          </a:p>
        </p:txBody>
      </p:sp>
      <p:sp>
        <p:nvSpPr>
          <p:cNvPr id="4" name="Title 3">
            <a:extLst>
              <a:ext uri="{FF2B5EF4-FFF2-40B4-BE49-F238E27FC236}">
                <a16:creationId xmlns:a16="http://schemas.microsoft.com/office/drawing/2014/main" id="{C6E1406E-9485-44F0-908C-AA4BAB8D71E9}"/>
              </a:ext>
            </a:extLst>
          </p:cNvPr>
          <p:cNvSpPr>
            <a:spLocks noGrp="1"/>
          </p:cNvSpPr>
          <p:nvPr>
            <p:ph type="title"/>
          </p:nvPr>
        </p:nvSpPr>
        <p:spPr/>
        <p:txBody>
          <a:bodyPr/>
          <a:lstStyle/>
          <a:p>
            <a:r>
              <a:rPr lang="id-ID" dirty="0"/>
              <a:t>Pokok Pikiran dalam Paragraf?</a:t>
            </a:r>
            <a:endParaRPr lang="en-US" dirty="0"/>
          </a:p>
        </p:txBody>
      </p:sp>
      <p:sp>
        <p:nvSpPr>
          <p:cNvPr id="5" name="Slide Number Placeholder 4">
            <a:extLst>
              <a:ext uri="{FF2B5EF4-FFF2-40B4-BE49-F238E27FC236}">
                <a16:creationId xmlns:a16="http://schemas.microsoft.com/office/drawing/2014/main" id="{7037254E-735D-437D-B94E-8A2D3DFAF23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227</a:t>
            </a:fld>
            <a:endParaRPr lang="en-US">
              <a:solidFill>
                <a:prstClr val="black">
                  <a:tint val="75000"/>
                </a:prstClr>
              </a:solidFill>
            </a:endParaRPr>
          </a:p>
        </p:txBody>
      </p:sp>
    </p:spTree>
    <p:extLst>
      <p:ext uri="{BB962C8B-B14F-4D97-AF65-F5344CB8AC3E}">
        <p14:creationId xmlns:p14="http://schemas.microsoft.com/office/powerpoint/2010/main" val="6256267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00AE3E-644F-408E-B790-E5E026FD6B3B}"/>
              </a:ext>
            </a:extLst>
          </p:cNvPr>
          <p:cNvSpPr>
            <a:spLocks noGrp="1"/>
          </p:cNvSpPr>
          <p:nvPr>
            <p:ph idx="1"/>
          </p:nvPr>
        </p:nvSpPr>
        <p:spPr>
          <a:xfrm>
            <a:off x="628650" y="1066799"/>
            <a:ext cx="8058150" cy="5562601"/>
          </a:xfrm>
        </p:spPr>
        <p:txBody>
          <a:bodyPr>
            <a:normAutofit lnSpcReduction="10000"/>
          </a:bodyPr>
          <a:lstStyle/>
          <a:p>
            <a:pPr marL="0" indent="0">
              <a:buNone/>
            </a:pPr>
            <a:r>
              <a:rPr lang="en-US" dirty="0" err="1"/>
              <a:t>Pengujian</a:t>
            </a:r>
            <a:r>
              <a:rPr lang="en-US" dirty="0"/>
              <a:t> dan </a:t>
            </a:r>
            <a:r>
              <a:rPr lang="en-US" dirty="0" err="1"/>
              <a:t>perbaikan</a:t>
            </a:r>
            <a:r>
              <a:rPr lang="en-US" dirty="0"/>
              <a:t> bug </a:t>
            </a:r>
            <a:r>
              <a:rPr lang="id-ID" dirty="0"/>
              <a:t>software </a:t>
            </a:r>
            <a:r>
              <a:rPr lang="en-US" dirty="0" err="1"/>
              <a:t>merupakan</a:t>
            </a:r>
            <a:r>
              <a:rPr lang="en-US" dirty="0"/>
              <a:t> </a:t>
            </a:r>
            <a:r>
              <a:rPr lang="id-ID" dirty="0"/>
              <a:t>fase</a:t>
            </a:r>
            <a:r>
              <a:rPr lang="en-US" dirty="0"/>
              <a:t> </a:t>
            </a:r>
            <a:r>
              <a:rPr lang="en-US" dirty="0" err="1"/>
              <a:t>pengembangan</a:t>
            </a:r>
            <a:r>
              <a:rPr lang="en-US" dirty="0"/>
              <a:t> </a:t>
            </a:r>
            <a:r>
              <a:rPr lang="id-ID" dirty="0" err="1"/>
              <a:t>software</a:t>
            </a:r>
            <a:r>
              <a:rPr lang="id-ID" dirty="0"/>
              <a:t> </a:t>
            </a:r>
            <a:r>
              <a:rPr lang="en-US" dirty="0"/>
              <a:t>yang paling mahal dan </a:t>
            </a:r>
            <a:r>
              <a:rPr lang="en-US" dirty="0" err="1"/>
              <a:t>banyak</a:t>
            </a:r>
            <a:r>
              <a:rPr lang="en-US" dirty="0"/>
              <a:t> </a:t>
            </a:r>
            <a:r>
              <a:rPr lang="en-US" dirty="0" err="1"/>
              <a:t>memakan</a:t>
            </a:r>
            <a:r>
              <a:rPr lang="en-US" dirty="0"/>
              <a:t> </a:t>
            </a:r>
            <a:r>
              <a:rPr lang="en-US" dirty="0" err="1"/>
              <a:t>waktu</a:t>
            </a:r>
            <a:r>
              <a:rPr lang="en-US" dirty="0"/>
              <a:t>. </a:t>
            </a:r>
            <a:r>
              <a:rPr lang="en-US" dirty="0" err="1"/>
              <a:t>Lebih</a:t>
            </a:r>
            <a:r>
              <a:rPr lang="en-US" dirty="0"/>
              <a:t> </a:t>
            </a:r>
            <a:r>
              <a:rPr lang="en-US" dirty="0" err="1"/>
              <a:t>dari</a:t>
            </a:r>
            <a:r>
              <a:rPr lang="en-US" dirty="0"/>
              <a:t> 50% </a:t>
            </a:r>
            <a:r>
              <a:rPr lang="id-ID" dirty="0"/>
              <a:t>usaha dan biaya pengembangan </a:t>
            </a:r>
            <a:r>
              <a:rPr lang="id-ID" dirty="0" err="1"/>
              <a:t>software</a:t>
            </a:r>
            <a:r>
              <a:rPr lang="id-ID" dirty="0"/>
              <a:t> </a:t>
            </a:r>
            <a:r>
              <a:rPr lang="en-US" dirty="0" err="1"/>
              <a:t>digunakan</a:t>
            </a:r>
            <a:r>
              <a:rPr lang="en-US" dirty="0"/>
              <a:t> </a:t>
            </a:r>
            <a:r>
              <a:rPr lang="en-US" dirty="0" err="1"/>
              <a:t>untuk</a:t>
            </a:r>
            <a:r>
              <a:rPr lang="en-US" dirty="0"/>
              <a:t> </a:t>
            </a:r>
            <a:r>
              <a:rPr lang="en-US" dirty="0" err="1"/>
              <a:t>pengujian</a:t>
            </a:r>
            <a:r>
              <a:rPr lang="en-US" dirty="0"/>
              <a:t> dan </a:t>
            </a:r>
            <a:r>
              <a:rPr lang="en-US" dirty="0" err="1"/>
              <a:t>perbaikan</a:t>
            </a:r>
            <a:r>
              <a:rPr lang="en-US" dirty="0"/>
              <a:t> bug</a:t>
            </a:r>
            <a:r>
              <a:rPr lang="id-ID" dirty="0"/>
              <a:t> </a:t>
            </a:r>
            <a:r>
              <a:rPr lang="en-US" dirty="0"/>
              <a:t>(</a:t>
            </a:r>
            <a:r>
              <a:rPr lang="en-US" dirty="0" err="1"/>
              <a:t>Fakhrahmad</a:t>
            </a:r>
            <a:r>
              <a:rPr lang="en-US" dirty="0"/>
              <a:t> &amp; Sami, 2009). </a:t>
            </a:r>
            <a:r>
              <a:rPr lang="id-ID" dirty="0"/>
              <a:t>Perbaikan </a:t>
            </a:r>
            <a:r>
              <a:rPr lang="en-US" dirty="0"/>
              <a:t>bug</a:t>
            </a:r>
            <a:r>
              <a:rPr lang="id-ID" dirty="0"/>
              <a:t> akan semakin meningkat biayanya, apabila dilakukan di fase akhir pengembangan software. </a:t>
            </a:r>
            <a:r>
              <a:rPr lang="id-ID" dirty="0" err="1"/>
              <a:t>Strangio</a:t>
            </a:r>
            <a:r>
              <a:rPr lang="id-ID" dirty="0"/>
              <a:t> menyatakan bahwa </a:t>
            </a:r>
            <a:r>
              <a:rPr lang="id-ID" dirty="0" err="1"/>
              <a:t>bi</a:t>
            </a:r>
            <a:r>
              <a:rPr lang="en-US" dirty="0" err="1"/>
              <a:t>aya</a:t>
            </a:r>
            <a:r>
              <a:rPr lang="en-US" dirty="0"/>
              <a:t> </a:t>
            </a:r>
            <a:r>
              <a:rPr lang="en-US" dirty="0" err="1"/>
              <a:t>untuk</a:t>
            </a:r>
            <a:r>
              <a:rPr lang="id-ID" dirty="0"/>
              <a:t> </a:t>
            </a:r>
            <a:r>
              <a:rPr lang="en-US" dirty="0" err="1"/>
              <a:t>memperbaiki</a:t>
            </a:r>
            <a:r>
              <a:rPr lang="en-US" dirty="0"/>
              <a:t> bug </a:t>
            </a:r>
            <a:r>
              <a:rPr lang="en-US" dirty="0" err="1"/>
              <a:t>akibat</a:t>
            </a:r>
            <a:r>
              <a:rPr lang="en-US" dirty="0"/>
              <a:t> salah </a:t>
            </a:r>
            <a:r>
              <a:rPr lang="id-ID" dirty="0"/>
              <a:t>analisis kebutuhan</a:t>
            </a:r>
            <a:r>
              <a:rPr lang="en-US" dirty="0"/>
              <a:t> </a:t>
            </a:r>
            <a:r>
              <a:rPr lang="en-US" dirty="0" err="1"/>
              <a:t>setelah</a:t>
            </a:r>
            <a:r>
              <a:rPr lang="en-US" dirty="0"/>
              <a:t> </a:t>
            </a:r>
            <a:r>
              <a:rPr lang="en-US" dirty="0" err="1"/>
              <a:t>fase</a:t>
            </a:r>
            <a:r>
              <a:rPr lang="id-ID" dirty="0"/>
              <a:t> penerapan </a:t>
            </a:r>
            <a:r>
              <a:rPr lang="en-US" dirty="0" err="1"/>
              <a:t>dapat</a:t>
            </a:r>
            <a:r>
              <a:rPr lang="en-US" dirty="0"/>
              <a:t> </a:t>
            </a:r>
            <a:r>
              <a:rPr lang="en-US" dirty="0" err="1"/>
              <a:t>mencapai</a:t>
            </a:r>
            <a:r>
              <a:rPr lang="en-US" dirty="0"/>
              <a:t> 100 kali </a:t>
            </a:r>
            <a:r>
              <a:rPr lang="en-US" dirty="0" err="1"/>
              <a:t>lipat</a:t>
            </a:r>
            <a:r>
              <a:rPr lang="id-ID" dirty="0"/>
              <a:t>. B</a:t>
            </a:r>
            <a:r>
              <a:rPr lang="en-US" dirty="0" err="1"/>
              <a:t>iaya</a:t>
            </a:r>
            <a:r>
              <a:rPr lang="en-US" dirty="0"/>
              <a:t> </a:t>
            </a:r>
            <a:r>
              <a:rPr lang="en-US" dirty="0" err="1"/>
              <a:t>untuk</a:t>
            </a:r>
            <a:r>
              <a:rPr lang="en-US" dirty="0"/>
              <a:t> </a:t>
            </a:r>
            <a:r>
              <a:rPr lang="en-US" dirty="0" err="1"/>
              <a:t>memperbaiki</a:t>
            </a:r>
            <a:r>
              <a:rPr lang="en-US" dirty="0"/>
              <a:t> bug pada </a:t>
            </a:r>
            <a:r>
              <a:rPr lang="en-US" dirty="0" err="1"/>
              <a:t>tahap</a:t>
            </a:r>
            <a:r>
              <a:rPr lang="en-US" dirty="0"/>
              <a:t> </a:t>
            </a:r>
            <a:r>
              <a:rPr lang="en-US" dirty="0" err="1"/>
              <a:t>desain</a:t>
            </a:r>
            <a:r>
              <a:rPr lang="en-US" dirty="0"/>
              <a:t> </a:t>
            </a:r>
            <a:r>
              <a:rPr lang="en-US" dirty="0" err="1"/>
              <a:t>setelah</a:t>
            </a:r>
            <a:r>
              <a:rPr lang="id-ID" dirty="0"/>
              <a:t> </a:t>
            </a:r>
            <a:r>
              <a:rPr lang="en-US" dirty="0" err="1"/>
              <a:t>pengiriman</a:t>
            </a:r>
            <a:r>
              <a:rPr lang="en-US" dirty="0"/>
              <a:t> </a:t>
            </a:r>
            <a:r>
              <a:rPr lang="en-US" dirty="0" err="1"/>
              <a:t>produk</a:t>
            </a:r>
            <a:r>
              <a:rPr lang="en-US" dirty="0"/>
              <a:t> </a:t>
            </a:r>
            <a:r>
              <a:rPr lang="en-US" dirty="0" err="1"/>
              <a:t>mencapai</a:t>
            </a:r>
            <a:r>
              <a:rPr lang="en-US" dirty="0"/>
              <a:t> 60 kali </a:t>
            </a:r>
            <a:r>
              <a:rPr lang="en-US" dirty="0" err="1"/>
              <a:t>lipat</a:t>
            </a:r>
            <a:r>
              <a:rPr lang="id-ID" dirty="0"/>
              <a:t>. S</a:t>
            </a:r>
            <a:r>
              <a:rPr lang="en-US" dirty="0" err="1"/>
              <a:t>edangkan</a:t>
            </a:r>
            <a:r>
              <a:rPr lang="en-US" dirty="0"/>
              <a:t> </a:t>
            </a:r>
            <a:r>
              <a:rPr lang="en-US" dirty="0" err="1"/>
              <a:t>biaya</a:t>
            </a:r>
            <a:r>
              <a:rPr lang="en-US" dirty="0"/>
              <a:t> </a:t>
            </a:r>
            <a:r>
              <a:rPr lang="en-US" dirty="0" err="1"/>
              <a:t>untuk</a:t>
            </a:r>
            <a:r>
              <a:rPr lang="id-ID" dirty="0"/>
              <a:t> </a:t>
            </a:r>
            <a:r>
              <a:rPr lang="en-US" dirty="0" err="1"/>
              <a:t>memperbaiki</a:t>
            </a:r>
            <a:r>
              <a:rPr lang="en-US" dirty="0"/>
              <a:t> bug pada </a:t>
            </a:r>
            <a:r>
              <a:rPr lang="en-US" dirty="0" err="1"/>
              <a:t>tahap</a:t>
            </a:r>
            <a:r>
              <a:rPr lang="en-US" dirty="0"/>
              <a:t> </a:t>
            </a:r>
            <a:r>
              <a:rPr lang="en-US" dirty="0" err="1"/>
              <a:t>desain</a:t>
            </a:r>
            <a:r>
              <a:rPr lang="en-US" dirty="0"/>
              <a:t> yang </a:t>
            </a:r>
            <a:r>
              <a:rPr lang="en-US" dirty="0" err="1"/>
              <a:t>ditemukan</a:t>
            </a:r>
            <a:r>
              <a:rPr lang="en-US" dirty="0"/>
              <a:t> oleh</a:t>
            </a:r>
            <a:r>
              <a:rPr lang="id-ID" dirty="0"/>
              <a:t> </a:t>
            </a:r>
            <a:r>
              <a:rPr lang="en-US" dirty="0" err="1"/>
              <a:t>pelanggan</a:t>
            </a:r>
            <a:r>
              <a:rPr lang="en-US" dirty="0"/>
              <a:t> </a:t>
            </a:r>
            <a:r>
              <a:rPr lang="en-US" dirty="0" err="1"/>
              <a:t>adalah</a:t>
            </a:r>
            <a:r>
              <a:rPr lang="en-US" dirty="0"/>
              <a:t> 20 kali </a:t>
            </a:r>
            <a:r>
              <a:rPr lang="en-US" dirty="0" err="1"/>
              <a:t>lipat</a:t>
            </a:r>
            <a:r>
              <a:rPr lang="en-US" dirty="0"/>
              <a:t> (</a:t>
            </a:r>
            <a:r>
              <a:rPr lang="en-US" dirty="0" err="1"/>
              <a:t>Strangio</a:t>
            </a:r>
            <a:r>
              <a:rPr lang="en-US" dirty="0"/>
              <a:t>, 2009). </a:t>
            </a:r>
          </a:p>
        </p:txBody>
      </p:sp>
      <p:sp>
        <p:nvSpPr>
          <p:cNvPr id="4" name="Title 3">
            <a:extLst>
              <a:ext uri="{FF2B5EF4-FFF2-40B4-BE49-F238E27FC236}">
                <a16:creationId xmlns:a16="http://schemas.microsoft.com/office/drawing/2014/main" id="{5B5D91E0-9ABC-4F13-9416-338D68910305}"/>
              </a:ext>
            </a:extLst>
          </p:cNvPr>
          <p:cNvSpPr>
            <a:spLocks noGrp="1"/>
          </p:cNvSpPr>
          <p:nvPr>
            <p:ph type="title"/>
          </p:nvPr>
        </p:nvSpPr>
        <p:spPr/>
        <p:txBody>
          <a:bodyPr/>
          <a:lstStyle/>
          <a:p>
            <a:r>
              <a:rPr lang="id-ID" dirty="0"/>
              <a:t>Pokok Pikiran dalam Paragraf?</a:t>
            </a:r>
            <a:endParaRPr lang="en-US" dirty="0"/>
          </a:p>
        </p:txBody>
      </p:sp>
      <p:sp>
        <p:nvSpPr>
          <p:cNvPr id="5" name="Slide Number Placeholder 4">
            <a:extLst>
              <a:ext uri="{FF2B5EF4-FFF2-40B4-BE49-F238E27FC236}">
                <a16:creationId xmlns:a16="http://schemas.microsoft.com/office/drawing/2014/main" id="{3ECAE64C-6965-46F4-963C-F5EF350E1F8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228</a:t>
            </a:fld>
            <a:endParaRPr lang="en-US">
              <a:solidFill>
                <a:prstClr val="black">
                  <a:tint val="75000"/>
                </a:prstClr>
              </a:solidFill>
            </a:endParaRPr>
          </a:p>
        </p:txBody>
      </p:sp>
    </p:spTree>
    <p:extLst>
      <p:ext uri="{BB962C8B-B14F-4D97-AF65-F5344CB8AC3E}">
        <p14:creationId xmlns:p14="http://schemas.microsoft.com/office/powerpoint/2010/main" val="40917513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idx="1"/>
          </p:nvPr>
        </p:nvSpPr>
        <p:spPr>
          <a:xfrm>
            <a:off x="628649" y="1097756"/>
            <a:ext cx="8229600" cy="5607844"/>
          </a:xfrm>
        </p:spPr>
        <p:txBody>
          <a:bodyPr>
            <a:normAutofit/>
          </a:bodyPr>
          <a:lstStyle/>
          <a:p>
            <a:r>
              <a:rPr lang="en-US" dirty="0" err="1"/>
              <a:t>Masalah</a:t>
            </a:r>
            <a:r>
              <a:rPr lang="en-US" dirty="0"/>
              <a:t> </a:t>
            </a:r>
            <a:r>
              <a:rPr lang="id-ID" dirty="0"/>
              <a:t>penelitian yang kita angkat harus </a:t>
            </a:r>
            <a:r>
              <a:rPr lang="en-US" dirty="0" err="1">
                <a:solidFill>
                  <a:srgbClr val="C00000"/>
                </a:solidFill>
              </a:rPr>
              <a:t>dilandasi</a:t>
            </a:r>
            <a:r>
              <a:rPr lang="en-US" dirty="0">
                <a:solidFill>
                  <a:srgbClr val="C00000"/>
                </a:solidFill>
              </a:rPr>
              <a:t> </a:t>
            </a:r>
            <a:r>
              <a:rPr lang="en-US" dirty="0" err="1">
                <a:solidFill>
                  <a:srgbClr val="C00000"/>
                </a:solidFill>
              </a:rPr>
              <a:t>dengan</a:t>
            </a:r>
            <a:r>
              <a:rPr lang="en-US" dirty="0">
                <a:solidFill>
                  <a:srgbClr val="C00000"/>
                </a:solidFill>
              </a:rPr>
              <a:t> </a:t>
            </a:r>
            <a:r>
              <a:rPr lang="en-US" dirty="0" err="1">
                <a:solidFill>
                  <a:srgbClr val="C00000"/>
                </a:solidFill>
              </a:rPr>
              <a:t>publikasi</a:t>
            </a:r>
            <a:r>
              <a:rPr lang="en-US" dirty="0">
                <a:solidFill>
                  <a:srgbClr val="C00000"/>
                </a:solidFill>
              </a:rPr>
              <a:t> paper</a:t>
            </a:r>
            <a:r>
              <a:rPr lang="id-ID" dirty="0">
                <a:solidFill>
                  <a:srgbClr val="C00000"/>
                </a:solidFill>
              </a:rPr>
              <a:t> </a:t>
            </a:r>
            <a:r>
              <a:rPr lang="en-US" dirty="0">
                <a:solidFill>
                  <a:srgbClr val="C00000"/>
                </a:solidFill>
              </a:rPr>
              <a:t>yang </a:t>
            </a:r>
            <a:r>
              <a:rPr lang="id-ID" dirty="0">
                <a:solidFill>
                  <a:srgbClr val="C00000"/>
                </a:solidFill>
              </a:rPr>
              <a:t>kuat</a:t>
            </a:r>
            <a:r>
              <a:rPr lang="id-ID" dirty="0"/>
              <a:t> (usahakan dari paper journal ber-impact factor tinggi, tidak dari conference procedings)</a:t>
            </a:r>
            <a:endParaRPr lang="en-US" dirty="0"/>
          </a:p>
          <a:p>
            <a:r>
              <a:rPr lang="id-ID" dirty="0"/>
              <a:t>Harus dipahami bahwa t</a:t>
            </a:r>
            <a:r>
              <a:rPr lang="en-US" dirty="0" err="1"/>
              <a:t>ujuan</a:t>
            </a:r>
            <a:r>
              <a:rPr lang="en-US" dirty="0"/>
              <a:t> </a:t>
            </a:r>
            <a:r>
              <a:rPr lang="en-US" dirty="0" err="1"/>
              <a:t>latar</a:t>
            </a:r>
            <a:r>
              <a:rPr lang="en-US" dirty="0"/>
              <a:t> </a:t>
            </a:r>
            <a:r>
              <a:rPr lang="en-US" dirty="0" err="1"/>
              <a:t>belakang</a:t>
            </a:r>
            <a:r>
              <a:rPr lang="en-US" dirty="0"/>
              <a:t> </a:t>
            </a:r>
            <a:r>
              <a:rPr lang="en-US" dirty="0" err="1"/>
              <a:t>masalah</a:t>
            </a:r>
            <a:r>
              <a:rPr lang="en-US" dirty="0"/>
              <a:t> </a:t>
            </a:r>
            <a:r>
              <a:rPr lang="en-US" dirty="0" err="1"/>
              <a:t>adalah</a:t>
            </a:r>
            <a:r>
              <a:rPr lang="en-US" dirty="0"/>
              <a:t> </a:t>
            </a:r>
            <a:r>
              <a:rPr lang="en-US" dirty="0" err="1"/>
              <a:t>memberi</a:t>
            </a:r>
            <a:r>
              <a:rPr lang="en-US" dirty="0"/>
              <a:t> </a:t>
            </a:r>
            <a:r>
              <a:rPr lang="en-US" dirty="0" err="1"/>
              <a:t>argumentasi</a:t>
            </a:r>
            <a:r>
              <a:rPr lang="en-US" dirty="0"/>
              <a:t>  </a:t>
            </a:r>
            <a:r>
              <a:rPr lang="en-US" dirty="0" err="1"/>
              <a:t>bahwa</a:t>
            </a:r>
            <a:r>
              <a:rPr lang="en-US" dirty="0"/>
              <a:t> </a:t>
            </a:r>
            <a:r>
              <a:rPr lang="en-US" dirty="0" err="1"/>
              <a:t>masalah</a:t>
            </a:r>
            <a:r>
              <a:rPr lang="en-US" dirty="0"/>
              <a:t> </a:t>
            </a:r>
            <a:r>
              <a:rPr lang="id-ID" dirty="0"/>
              <a:t>penelitian </a:t>
            </a:r>
            <a:r>
              <a:rPr lang="en-US" dirty="0" err="1"/>
              <a:t>yg</a:t>
            </a:r>
            <a:r>
              <a:rPr lang="en-US" dirty="0"/>
              <a:t> </a:t>
            </a:r>
            <a:r>
              <a:rPr lang="en-US" dirty="0" err="1"/>
              <a:t>diangkat</a:t>
            </a:r>
            <a:r>
              <a:rPr lang="en-US" dirty="0"/>
              <a:t> </a:t>
            </a:r>
            <a:r>
              <a:rPr lang="en-US" dirty="0" err="1"/>
              <a:t>adalah</a:t>
            </a:r>
            <a:r>
              <a:rPr lang="en-US" dirty="0"/>
              <a:t> </a:t>
            </a:r>
            <a:r>
              <a:rPr lang="en-US" dirty="0">
                <a:solidFill>
                  <a:srgbClr val="C00000"/>
                </a:solidFill>
              </a:rPr>
              <a:t>valid</a:t>
            </a:r>
          </a:p>
          <a:p>
            <a:r>
              <a:rPr lang="id-ID" dirty="0"/>
              <a:t>Tidak menggunakan kata “peneliti atau penulis”, tapi membuat kalimat jadi pasif, contoh:</a:t>
            </a:r>
          </a:p>
          <a:p>
            <a:pPr lvl="1"/>
            <a:r>
              <a:rPr lang="id-ID" dirty="0"/>
              <a:t>Peneliti akan mencoba memecahkan masalah tersebut dengan metode A (</a:t>
            </a:r>
            <a:r>
              <a:rPr lang="id-ID" sz="2800" dirty="0">
                <a:solidFill>
                  <a:srgbClr val="C00000"/>
                </a:solidFill>
              </a:rPr>
              <a:t>X</a:t>
            </a:r>
            <a:r>
              <a:rPr lang="id-ID" dirty="0"/>
              <a:t>)</a:t>
            </a:r>
          </a:p>
          <a:p>
            <a:pPr lvl="1"/>
            <a:r>
              <a:rPr lang="id-ID" dirty="0"/>
              <a:t>Pada penelitian ini, metode A akan diterapkan untuk memecahkan masalah tersebut (</a:t>
            </a:r>
            <a:r>
              <a:rPr lang="id-ID" sz="2800" dirty="0">
                <a:solidFill>
                  <a:srgbClr val="00B050"/>
                </a:solidFill>
              </a:rPr>
              <a:t>O</a:t>
            </a:r>
            <a:r>
              <a:rPr lang="id-ID" dirty="0"/>
              <a:t>)</a:t>
            </a:r>
            <a:endParaRPr lang="en-US" dirty="0"/>
          </a:p>
        </p:txBody>
      </p:sp>
      <p:sp>
        <p:nvSpPr>
          <p:cNvPr id="7169" name="Rectangle 1"/>
          <p:cNvSpPr>
            <a:spLocks noGrp="1" noChangeArrowheads="1"/>
          </p:cNvSpPr>
          <p:nvPr>
            <p:ph type="title"/>
          </p:nvPr>
        </p:nvSpPr>
        <p:spPr/>
        <p:txBody>
          <a:bodyPr/>
          <a:lstStyle/>
          <a:p>
            <a:r>
              <a:rPr lang="en-US"/>
              <a:t>Latar belakang masalah</a:t>
            </a:r>
          </a:p>
        </p:txBody>
      </p:sp>
      <p:sp>
        <p:nvSpPr>
          <p:cNvPr id="3" name="Slide Number Placeholder 2">
            <a:extLst>
              <a:ext uri="{FF2B5EF4-FFF2-40B4-BE49-F238E27FC236}">
                <a16:creationId xmlns:a16="http://schemas.microsoft.com/office/drawing/2014/main" id="{BFAC13BF-30B7-463E-9C02-D834ABB0497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229</a:t>
            </a:fld>
            <a:endParaRPr lang="en-US">
              <a:solidFill>
                <a:prstClr val="black">
                  <a:tint val="75000"/>
                </a:prstClr>
              </a:solidFill>
            </a:endParaRPr>
          </a:p>
        </p:txBody>
      </p:sp>
    </p:spTree>
    <p:extLst>
      <p:ext uri="{BB962C8B-B14F-4D97-AF65-F5344CB8AC3E}">
        <p14:creationId xmlns:p14="http://schemas.microsoft.com/office/powerpoint/2010/main" val="33479770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sp>
        <p:nvSpPr>
          <p:cNvPr id="59" name="Rectangle 58"/>
          <p:cNvSpPr/>
          <p:nvPr/>
        </p:nvSpPr>
        <p:spPr>
          <a:xfrm flipH="1">
            <a:off x="-18454" y="-11513"/>
            <a:ext cx="9162454" cy="6860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p>
        </p:txBody>
      </p:sp>
      <p:sp>
        <p:nvSpPr>
          <p:cNvPr id="60" name="Rectangle 59"/>
          <p:cNvSpPr/>
          <p:nvPr/>
        </p:nvSpPr>
        <p:spPr>
          <a:xfrm flipH="1">
            <a:off x="-3" y="1793106"/>
            <a:ext cx="9139675" cy="5105771"/>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grpSp>
        <p:nvGrpSpPr>
          <p:cNvPr id="61" name="Group 60"/>
          <p:cNvGrpSpPr/>
          <p:nvPr/>
        </p:nvGrpSpPr>
        <p:grpSpPr>
          <a:xfrm>
            <a:off x="-1" y="4517"/>
            <a:ext cx="9138066" cy="3532603"/>
            <a:chOff x="-606542" y="4861738"/>
            <a:chExt cx="9173480" cy="3860644"/>
          </a:xfrm>
          <a:solidFill>
            <a:srgbClr val="002060"/>
          </a:solidFill>
        </p:grpSpPr>
        <p:sp>
          <p:nvSpPr>
            <p:cNvPr id="62" name="Chevron 61"/>
            <p:cNvSpPr/>
            <p:nvPr/>
          </p:nvSpPr>
          <p:spPr>
            <a:xfrm rot="16200000">
              <a:off x="2049876" y="2205320"/>
              <a:ext cx="3860644" cy="9173480"/>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solidFill>
              </a:endParaRPr>
            </a:p>
          </p:txBody>
        </p:sp>
        <p:sp>
          <p:nvSpPr>
            <p:cNvPr id="63" name="TextBox 62"/>
            <p:cNvSpPr txBox="1"/>
            <p:nvPr/>
          </p:nvSpPr>
          <p:spPr>
            <a:xfrm>
              <a:off x="1688318" y="5899248"/>
              <a:ext cx="4546729" cy="706350"/>
            </a:xfrm>
            <a:prstGeom prst="rect">
              <a:avLst/>
            </a:prstGeom>
            <a:grpFill/>
          </p:spPr>
          <p:txBody>
            <a:bodyPr wrap="square" rtlCol="0">
              <a:spAutoFit/>
            </a:bodyPr>
            <a:lstStyle/>
            <a:p>
              <a:pPr algn="ctr"/>
              <a:r>
                <a:rPr lang="en-US" sz="3600" dirty="0" err="1">
                  <a:solidFill>
                    <a:schemeClr val="bg1"/>
                  </a:solidFill>
                </a:rPr>
                <a:t>Penelitian</a:t>
              </a:r>
              <a:r>
                <a:rPr lang="en-US" sz="3600" dirty="0">
                  <a:solidFill>
                    <a:schemeClr val="bg1"/>
                  </a:solidFill>
                </a:rPr>
                <a:t> </a:t>
              </a:r>
              <a:r>
                <a:rPr lang="en-US" sz="3600" dirty="0" err="1">
                  <a:solidFill>
                    <a:schemeClr val="bg1"/>
                  </a:solidFill>
                </a:rPr>
                <a:t>Terapan</a:t>
              </a:r>
              <a:endParaRPr lang="id-ID" sz="3600" dirty="0">
                <a:solidFill>
                  <a:schemeClr val="bg1"/>
                </a:solidFill>
              </a:endParaRPr>
            </a:p>
          </p:txBody>
        </p:sp>
      </p:grpSp>
      <p:sp>
        <p:nvSpPr>
          <p:cNvPr id="68" name="Rectangle 67"/>
          <p:cNvSpPr/>
          <p:nvPr/>
        </p:nvSpPr>
        <p:spPr>
          <a:xfrm flipH="1">
            <a:off x="436074" y="3402360"/>
            <a:ext cx="1084315" cy="2390598"/>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71" name="Rectangle 70"/>
          <p:cNvSpPr/>
          <p:nvPr/>
        </p:nvSpPr>
        <p:spPr>
          <a:xfrm flipH="1">
            <a:off x="7755844" y="3423090"/>
            <a:ext cx="1062469" cy="2359744"/>
          </a:xfrm>
          <a:prstGeom prst="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72" name="Rectangle 71"/>
          <p:cNvSpPr/>
          <p:nvPr/>
        </p:nvSpPr>
        <p:spPr>
          <a:xfrm flipH="1">
            <a:off x="5796410" y="2647578"/>
            <a:ext cx="1059013" cy="3145380"/>
          </a:xfrm>
          <a:prstGeom prst="rect">
            <a:avLst/>
          </a:pr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74" name="Rectangle 73"/>
          <p:cNvSpPr/>
          <p:nvPr/>
        </p:nvSpPr>
        <p:spPr>
          <a:xfrm flipH="1">
            <a:off x="4027206" y="2010002"/>
            <a:ext cx="1084315" cy="3772832"/>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86" name="Rectangle 85"/>
          <p:cNvSpPr/>
          <p:nvPr/>
        </p:nvSpPr>
        <p:spPr>
          <a:xfrm>
            <a:off x="0" y="5842544"/>
            <a:ext cx="9138066" cy="986262"/>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Penelitian</a:t>
            </a:r>
            <a:r>
              <a:rPr lang="en-US" sz="4000" dirty="0"/>
              <a:t> </a:t>
            </a:r>
            <a:r>
              <a:rPr lang="en-US" sz="4000" dirty="0" err="1"/>
              <a:t>Dasar</a:t>
            </a:r>
            <a:endParaRPr lang="id-ID" sz="4000" dirty="0"/>
          </a:p>
        </p:txBody>
      </p:sp>
      <p:sp>
        <p:nvSpPr>
          <p:cNvPr id="67" name="Rectangle 66"/>
          <p:cNvSpPr/>
          <p:nvPr/>
        </p:nvSpPr>
        <p:spPr>
          <a:xfrm flipH="1">
            <a:off x="2275605" y="2675483"/>
            <a:ext cx="1101030" cy="3131333"/>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5" name="Slide Number Placeholder 4">
            <a:extLst>
              <a:ext uri="{FF2B5EF4-FFF2-40B4-BE49-F238E27FC236}">
                <a16:creationId xmlns:a16="http://schemas.microsoft.com/office/drawing/2014/main" id="{64D28DF1-ACED-4E85-BF19-AE0A3D48DFD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276689152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000" dirty="0"/>
              <a:t>Recent work has reported that the importance of computers in industry cannot be overestimated.</a:t>
            </a:r>
            <a:r>
              <a:rPr lang="id-ID" sz="3000" dirty="0"/>
              <a:t> </a:t>
            </a:r>
            <a:r>
              <a:rPr lang="en-US" sz="3000" dirty="0"/>
              <a:t>Several useful services (such as booking train tickets) rely on computers. However,</a:t>
            </a:r>
            <a:r>
              <a:rPr lang="id-ID" sz="3000" dirty="0"/>
              <a:t> </a:t>
            </a:r>
            <a:r>
              <a:rPr lang="en-US" sz="3000" dirty="0"/>
              <a:t>the importance of using computers in our everyday life has been questioned. It has been</a:t>
            </a:r>
            <a:r>
              <a:rPr lang="id-ID" sz="3000" dirty="0"/>
              <a:t> </a:t>
            </a:r>
            <a:r>
              <a:rPr lang="en-US" sz="3000" dirty="0"/>
              <a:t>argued that having too many computers in our everyday life causes security problems, since</a:t>
            </a:r>
            <a:r>
              <a:rPr lang="id-ID" sz="3000" dirty="0"/>
              <a:t> </a:t>
            </a:r>
            <a:r>
              <a:rPr lang="en-US" sz="3000" dirty="0"/>
              <a:t>people cannot protect their computers from hackers and Internet viruses. The researchers</a:t>
            </a:r>
            <a:r>
              <a:rPr lang="id-ID" sz="3000" dirty="0"/>
              <a:t> </a:t>
            </a:r>
            <a:r>
              <a:rPr lang="en-US" sz="3000" dirty="0"/>
              <a:t>are still debating these hot topics</a:t>
            </a:r>
            <a:r>
              <a:rPr lang="id-ID" sz="3000" dirty="0"/>
              <a:t> </a:t>
            </a:r>
            <a:r>
              <a:rPr lang="en-US" sz="3000" dirty="0">
                <a:solidFill>
                  <a:srgbClr val="C00000"/>
                </a:solidFill>
              </a:rPr>
              <a:t>(Jones, 1993)</a:t>
            </a:r>
            <a:r>
              <a:rPr lang="id-ID" sz="3000" dirty="0"/>
              <a:t>. </a:t>
            </a:r>
            <a:endParaRPr lang="en-US" sz="3000" dirty="0"/>
          </a:p>
        </p:txBody>
      </p:sp>
      <p:sp>
        <p:nvSpPr>
          <p:cNvPr id="2" name="Title 1"/>
          <p:cNvSpPr>
            <a:spLocks noGrp="1"/>
          </p:cNvSpPr>
          <p:nvPr>
            <p:ph type="title"/>
          </p:nvPr>
        </p:nvSpPr>
        <p:spPr/>
        <p:txBody>
          <a:bodyPr/>
          <a:lstStyle/>
          <a:p>
            <a:r>
              <a:rPr lang="id-ID"/>
              <a:t>Contoh Sitasi Yang Salah</a:t>
            </a:r>
            <a:endParaRPr lang="en-US"/>
          </a:p>
        </p:txBody>
      </p:sp>
      <p:sp>
        <p:nvSpPr>
          <p:cNvPr id="5" name="Slide Number Placeholder 4">
            <a:extLst>
              <a:ext uri="{FF2B5EF4-FFF2-40B4-BE49-F238E27FC236}">
                <a16:creationId xmlns:a16="http://schemas.microsoft.com/office/drawing/2014/main" id="{2ED25465-1159-4942-9A6B-EF609A7A816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230</a:t>
            </a:fld>
            <a:endParaRPr lang="en-US">
              <a:solidFill>
                <a:prstClr val="black">
                  <a:tint val="75000"/>
                </a:prstClr>
              </a:solidFill>
            </a:endParaRPr>
          </a:p>
        </p:txBody>
      </p:sp>
    </p:spTree>
    <p:extLst>
      <p:ext uri="{BB962C8B-B14F-4D97-AF65-F5344CB8AC3E}">
        <p14:creationId xmlns:p14="http://schemas.microsoft.com/office/powerpoint/2010/main" val="23353750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a:t>Recent work has reported that the importance of computers in industry cannot be overestimated.</a:t>
            </a:r>
            <a:r>
              <a:rPr lang="id-ID"/>
              <a:t> </a:t>
            </a:r>
            <a:r>
              <a:rPr lang="en-US"/>
              <a:t>Several useful services (such as booking train tickets) rely on computers</a:t>
            </a:r>
            <a:r>
              <a:rPr lang="id-ID"/>
              <a:t> </a:t>
            </a:r>
            <a:r>
              <a:rPr lang="id-ID">
                <a:solidFill>
                  <a:srgbClr val="FF0000"/>
                </a:solidFill>
              </a:rPr>
              <a:t>(Bridge, 2010)</a:t>
            </a:r>
            <a:r>
              <a:rPr lang="en-US"/>
              <a:t>. However,</a:t>
            </a:r>
            <a:r>
              <a:rPr lang="id-ID"/>
              <a:t> </a:t>
            </a:r>
            <a:r>
              <a:rPr lang="en-US"/>
              <a:t>the importance of using computers in our everyday life has been questioned. It has been</a:t>
            </a:r>
            <a:r>
              <a:rPr lang="id-ID"/>
              <a:t> </a:t>
            </a:r>
            <a:r>
              <a:rPr lang="en-US"/>
              <a:t>argued that having too many computers in our everyday life causes security problems</a:t>
            </a:r>
            <a:r>
              <a:rPr lang="id-ID"/>
              <a:t> </a:t>
            </a:r>
            <a:r>
              <a:rPr lang="en-US">
                <a:solidFill>
                  <a:srgbClr val="FF0000"/>
                </a:solidFill>
              </a:rPr>
              <a:t>(Jones, 1993)</a:t>
            </a:r>
            <a:r>
              <a:rPr lang="en-US"/>
              <a:t>, since</a:t>
            </a:r>
            <a:r>
              <a:rPr lang="id-ID"/>
              <a:t> </a:t>
            </a:r>
            <a:r>
              <a:rPr lang="en-US"/>
              <a:t>people cannot protect their computers from hackers and Internet viruses. The researchers</a:t>
            </a:r>
            <a:r>
              <a:rPr lang="id-ID"/>
              <a:t> </a:t>
            </a:r>
            <a:r>
              <a:rPr lang="en-US"/>
              <a:t>are still debating these hot topics</a:t>
            </a:r>
            <a:r>
              <a:rPr lang="id-ID"/>
              <a:t>. So, we need new finding and research results on these topics.</a:t>
            </a:r>
            <a:endParaRPr lang="en-US"/>
          </a:p>
        </p:txBody>
      </p:sp>
      <p:sp>
        <p:nvSpPr>
          <p:cNvPr id="2" name="Title 1"/>
          <p:cNvSpPr>
            <a:spLocks noGrp="1"/>
          </p:cNvSpPr>
          <p:nvPr>
            <p:ph type="title"/>
          </p:nvPr>
        </p:nvSpPr>
        <p:spPr/>
        <p:txBody>
          <a:bodyPr>
            <a:normAutofit/>
          </a:bodyPr>
          <a:lstStyle/>
          <a:p>
            <a:r>
              <a:rPr lang="id-ID"/>
              <a:t>Contoh Sitasi Yang Sudah Diperbaiki</a:t>
            </a:r>
            <a:endParaRPr lang="en-US"/>
          </a:p>
        </p:txBody>
      </p:sp>
      <p:sp>
        <p:nvSpPr>
          <p:cNvPr id="5" name="Slide Number Placeholder 4">
            <a:extLst>
              <a:ext uri="{FF2B5EF4-FFF2-40B4-BE49-F238E27FC236}">
                <a16:creationId xmlns:a16="http://schemas.microsoft.com/office/drawing/2014/main" id="{74B4E50F-ABE7-4ED7-9126-4B64105D10A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231</a:t>
            </a:fld>
            <a:endParaRPr lang="en-US">
              <a:solidFill>
                <a:prstClr val="black">
                  <a:tint val="75000"/>
                </a:prstClr>
              </a:solidFill>
            </a:endParaRPr>
          </a:p>
        </p:txBody>
      </p:sp>
    </p:spTree>
    <p:extLst>
      <p:ext uri="{BB962C8B-B14F-4D97-AF65-F5344CB8AC3E}">
        <p14:creationId xmlns:p14="http://schemas.microsoft.com/office/powerpoint/2010/main" val="30227262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Recent work has reported that the importance of computers in industry cannot be overestimated.</a:t>
            </a:r>
            <a:r>
              <a:rPr lang="id-ID" dirty="0"/>
              <a:t> </a:t>
            </a:r>
            <a:r>
              <a:rPr lang="en-US" dirty="0"/>
              <a:t>Several useful services (such as booking train tickets) rely on computers. However,</a:t>
            </a:r>
            <a:r>
              <a:rPr lang="id-ID" dirty="0"/>
              <a:t> </a:t>
            </a:r>
            <a:r>
              <a:rPr lang="en-US" dirty="0"/>
              <a:t>the importance of using computers in our everyday life has been questioned. It has been</a:t>
            </a:r>
            <a:r>
              <a:rPr lang="id-ID" dirty="0"/>
              <a:t> </a:t>
            </a:r>
            <a:r>
              <a:rPr lang="en-US" dirty="0"/>
              <a:t>argued that having too many computers in our everyday life causes security problems, since</a:t>
            </a:r>
            <a:r>
              <a:rPr lang="id-ID" dirty="0"/>
              <a:t> </a:t>
            </a:r>
            <a:r>
              <a:rPr lang="en-US" dirty="0"/>
              <a:t>people cannot protect their computers from hackers and Internet viruses. The researchers</a:t>
            </a:r>
            <a:r>
              <a:rPr lang="id-ID" dirty="0"/>
              <a:t> </a:t>
            </a:r>
            <a:r>
              <a:rPr lang="en-US" dirty="0"/>
              <a:t>are still debating these hot topics</a:t>
            </a:r>
            <a:r>
              <a:rPr lang="id-ID" dirty="0"/>
              <a:t> </a:t>
            </a:r>
            <a:r>
              <a:rPr lang="en-US" dirty="0">
                <a:solidFill>
                  <a:srgbClr val="C00000"/>
                </a:solidFill>
              </a:rPr>
              <a:t>(Jones, 1993)</a:t>
            </a:r>
            <a:r>
              <a:rPr lang="id-ID" dirty="0">
                <a:solidFill>
                  <a:srgbClr val="C00000"/>
                </a:solidFill>
              </a:rPr>
              <a:t> (Lessmann, 2007) (Zhang, 2009)</a:t>
            </a:r>
            <a:r>
              <a:rPr lang="id-ID" dirty="0"/>
              <a:t>. So, we need new finding and research results on these topics.</a:t>
            </a:r>
            <a:endParaRPr lang="en-US" dirty="0"/>
          </a:p>
        </p:txBody>
      </p:sp>
      <p:sp>
        <p:nvSpPr>
          <p:cNvPr id="2" name="Title 1"/>
          <p:cNvSpPr>
            <a:spLocks noGrp="1"/>
          </p:cNvSpPr>
          <p:nvPr>
            <p:ph type="title"/>
          </p:nvPr>
        </p:nvSpPr>
        <p:spPr/>
        <p:txBody>
          <a:bodyPr>
            <a:normAutofit/>
          </a:bodyPr>
          <a:lstStyle/>
          <a:p>
            <a:r>
              <a:rPr lang="id-ID" dirty="0"/>
              <a:t>Contoh Sitasi </a:t>
            </a:r>
            <a:r>
              <a:rPr lang="en-US" dirty="0" err="1"/>
              <a:t>ke</a:t>
            </a:r>
            <a:r>
              <a:rPr lang="en-US" dirty="0"/>
              <a:t> </a:t>
            </a:r>
            <a:r>
              <a:rPr lang="en-US" dirty="0" err="1"/>
              <a:t>Banyak</a:t>
            </a:r>
            <a:r>
              <a:rPr lang="en-US" dirty="0"/>
              <a:t> Reference</a:t>
            </a:r>
          </a:p>
        </p:txBody>
      </p:sp>
      <p:sp>
        <p:nvSpPr>
          <p:cNvPr id="5" name="Slide Number Placeholder 4">
            <a:extLst>
              <a:ext uri="{FF2B5EF4-FFF2-40B4-BE49-F238E27FC236}">
                <a16:creationId xmlns:a16="http://schemas.microsoft.com/office/drawing/2014/main" id="{25633FA3-FAFC-48FA-82D4-71BCF51A668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232</a:t>
            </a:fld>
            <a:endParaRPr lang="en-US">
              <a:solidFill>
                <a:prstClr val="black">
                  <a:tint val="75000"/>
                </a:prstClr>
              </a:solidFill>
            </a:endParaRPr>
          </a:p>
        </p:txBody>
      </p:sp>
    </p:spTree>
    <p:extLst>
      <p:ext uri="{BB962C8B-B14F-4D97-AF65-F5344CB8AC3E}">
        <p14:creationId xmlns:p14="http://schemas.microsoft.com/office/powerpoint/2010/main" val="23862043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000" dirty="0"/>
              <a:t>Various types of classification algorithms have been applied for software defect prediction, including logistic regression (</a:t>
            </a:r>
            <a:r>
              <a:rPr lang="en-US" sz="3000" dirty="0" err="1"/>
              <a:t>Denaro</a:t>
            </a:r>
            <a:r>
              <a:rPr lang="en-US" sz="3000" dirty="0"/>
              <a:t> 2000), decision trees </a:t>
            </a:r>
            <a:r>
              <a:rPr lang="en-US" sz="3000" dirty="0">
                <a:solidFill>
                  <a:srgbClr val="C00000"/>
                </a:solidFill>
              </a:rPr>
              <a:t>(</a:t>
            </a:r>
            <a:r>
              <a:rPr lang="en-US" sz="3000" dirty="0" err="1">
                <a:solidFill>
                  <a:srgbClr val="C00000"/>
                </a:solidFill>
              </a:rPr>
              <a:t>Khoshgoftaar</a:t>
            </a:r>
            <a:r>
              <a:rPr lang="en-US" sz="3000" dirty="0">
                <a:solidFill>
                  <a:srgbClr val="C00000"/>
                </a:solidFill>
              </a:rPr>
              <a:t> &amp; </a:t>
            </a:r>
            <a:r>
              <a:rPr lang="en-US" sz="3000" dirty="0" err="1">
                <a:solidFill>
                  <a:srgbClr val="C00000"/>
                </a:solidFill>
              </a:rPr>
              <a:t>Seliya</a:t>
            </a:r>
            <a:r>
              <a:rPr lang="en-US" sz="3000" dirty="0">
                <a:solidFill>
                  <a:srgbClr val="C00000"/>
                </a:solidFill>
              </a:rPr>
              <a:t>, 2002) (</a:t>
            </a:r>
            <a:r>
              <a:rPr lang="en-US" sz="3000" dirty="0" err="1">
                <a:solidFill>
                  <a:srgbClr val="C00000"/>
                </a:solidFill>
              </a:rPr>
              <a:t>Khoshgoftaar</a:t>
            </a:r>
            <a:r>
              <a:rPr lang="en-US" sz="3000" dirty="0">
                <a:solidFill>
                  <a:srgbClr val="C00000"/>
                </a:solidFill>
              </a:rPr>
              <a:t> &amp; Gao, 2009)</a:t>
            </a:r>
            <a:r>
              <a:rPr lang="en-US" sz="3000" dirty="0"/>
              <a:t>, neural networks </a:t>
            </a:r>
            <a:r>
              <a:rPr lang="en-US" sz="3000" dirty="0">
                <a:solidFill>
                  <a:srgbClr val="C00000"/>
                </a:solidFill>
              </a:rPr>
              <a:t>(Park et al. 2011) (Wang &amp; Yu 2004) (</a:t>
            </a:r>
            <a:r>
              <a:rPr lang="en-US" sz="3000" dirty="0" err="1">
                <a:solidFill>
                  <a:srgbClr val="C00000"/>
                </a:solidFill>
              </a:rPr>
              <a:t>Zheng</a:t>
            </a:r>
            <a:r>
              <a:rPr lang="en-US" sz="3000" dirty="0">
                <a:solidFill>
                  <a:srgbClr val="C00000"/>
                </a:solidFill>
              </a:rPr>
              <a:t> 2010)</a:t>
            </a:r>
            <a:r>
              <a:rPr lang="en-US" sz="3000" dirty="0"/>
              <a:t>, naive </a:t>
            </a:r>
            <a:r>
              <a:rPr lang="en-US" sz="3000" dirty="0" err="1"/>
              <a:t>bayes</a:t>
            </a:r>
            <a:r>
              <a:rPr lang="en-US" sz="3000" dirty="0"/>
              <a:t> (</a:t>
            </a:r>
            <a:r>
              <a:rPr lang="en-US" sz="3000" dirty="0" err="1"/>
              <a:t>Menzies</a:t>
            </a:r>
            <a:r>
              <a:rPr lang="en-US" sz="3000" dirty="0"/>
              <a:t> et al. 2007). This research is focused and concerned with the third approach.</a:t>
            </a:r>
          </a:p>
        </p:txBody>
      </p:sp>
      <p:sp>
        <p:nvSpPr>
          <p:cNvPr id="2" name="Title 1"/>
          <p:cNvSpPr>
            <a:spLocks noGrp="1"/>
          </p:cNvSpPr>
          <p:nvPr>
            <p:ph type="title"/>
          </p:nvPr>
        </p:nvSpPr>
        <p:spPr/>
        <p:txBody>
          <a:bodyPr/>
          <a:lstStyle/>
          <a:p>
            <a:r>
              <a:rPr lang="id-ID" dirty="0"/>
              <a:t>Contoh Sitasi </a:t>
            </a:r>
            <a:r>
              <a:rPr lang="en-US" dirty="0" err="1"/>
              <a:t>ke</a:t>
            </a:r>
            <a:r>
              <a:rPr lang="en-US" dirty="0"/>
              <a:t> </a:t>
            </a:r>
            <a:r>
              <a:rPr lang="en-US" dirty="0" err="1"/>
              <a:t>Banyak</a:t>
            </a:r>
            <a:r>
              <a:rPr lang="en-US" dirty="0"/>
              <a:t> Reference</a:t>
            </a:r>
          </a:p>
        </p:txBody>
      </p:sp>
      <p:sp>
        <p:nvSpPr>
          <p:cNvPr id="5" name="Slide Number Placeholder 4">
            <a:extLst>
              <a:ext uri="{FF2B5EF4-FFF2-40B4-BE49-F238E27FC236}">
                <a16:creationId xmlns:a16="http://schemas.microsoft.com/office/drawing/2014/main" id="{4B2E48FC-7274-4184-8C65-F5904ED93B3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233</a:t>
            </a:fld>
            <a:endParaRPr lang="en-US">
              <a:solidFill>
                <a:prstClr val="black">
                  <a:tint val="75000"/>
                </a:prstClr>
              </a:solidFill>
            </a:endParaRPr>
          </a:p>
        </p:txBody>
      </p:sp>
    </p:spTree>
    <p:extLst>
      <p:ext uri="{BB962C8B-B14F-4D97-AF65-F5344CB8AC3E}">
        <p14:creationId xmlns:p14="http://schemas.microsoft.com/office/powerpoint/2010/main" val="20464703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3823"/>
            <a:ext cx="8153400" cy="4879777"/>
          </a:xfrm>
        </p:spPr>
        <p:txBody>
          <a:bodyPr>
            <a:normAutofit lnSpcReduction="10000"/>
          </a:bodyPr>
          <a:lstStyle/>
          <a:p>
            <a:r>
              <a:rPr lang="id-ID" dirty="0"/>
              <a:t>Technical Paper:</a:t>
            </a:r>
          </a:p>
          <a:p>
            <a:pPr lvl="1"/>
            <a:r>
              <a:rPr lang="id-ID" dirty="0"/>
              <a:t>Judul: </a:t>
            </a:r>
            <a:r>
              <a:rPr lang="en-US" dirty="0">
                <a:solidFill>
                  <a:srgbClr val="C00000"/>
                </a:solidFill>
              </a:rPr>
              <a:t>Chinese Grain Production Forecasting Method Based on Particle Swarm Optimization-based Support Vector Machine</a:t>
            </a:r>
            <a:endParaRPr lang="id-ID" dirty="0">
              <a:solidFill>
                <a:srgbClr val="C00000"/>
              </a:solidFill>
            </a:endParaRPr>
          </a:p>
          <a:p>
            <a:pPr lvl="1"/>
            <a:r>
              <a:rPr lang="id-ID" dirty="0"/>
              <a:t>Author: </a:t>
            </a:r>
            <a:r>
              <a:rPr lang="en-US" dirty="0"/>
              <a:t>Sheng-Wei </a:t>
            </a:r>
            <a:r>
              <a:rPr lang="en-US" dirty="0" err="1"/>
              <a:t>Fei</a:t>
            </a:r>
            <a:r>
              <a:rPr lang="en-US" dirty="0"/>
              <a:t>, Yu-Bin Miao and Cheng-Liang Liu</a:t>
            </a:r>
            <a:endParaRPr lang="id-ID" dirty="0"/>
          </a:p>
          <a:p>
            <a:pPr lvl="1"/>
            <a:r>
              <a:rPr lang="id-ID" dirty="0"/>
              <a:t>Publications: </a:t>
            </a:r>
            <a:r>
              <a:rPr lang="en-US" dirty="0"/>
              <a:t>Recent Patents on Engineering 2009, 3, 8-12</a:t>
            </a:r>
          </a:p>
          <a:p>
            <a:pPr lvl="1"/>
            <a:r>
              <a:rPr lang="en-US" dirty="0"/>
              <a:t>Download: </a:t>
            </a:r>
            <a:r>
              <a:rPr lang="en-US" b="1" dirty="0">
                <a:solidFill>
                  <a:srgbClr val="0070C0"/>
                </a:solidFill>
              </a:rPr>
              <a:t>http://romisatriawahono.net/lecture/rm/paper/</a:t>
            </a:r>
          </a:p>
          <a:p>
            <a:r>
              <a:rPr lang="id-ID" dirty="0"/>
              <a:t>Tugas Literature Review: </a:t>
            </a:r>
          </a:p>
          <a:p>
            <a:pPr marL="976312" lvl="1" indent="-514350">
              <a:buFont typeface="+mj-lt"/>
              <a:buAutoNum type="arabicPeriod"/>
            </a:pPr>
            <a:r>
              <a:rPr lang="id-ID" sz="2400" dirty="0"/>
              <a:t>Baca dan pahami paper di atas</a:t>
            </a:r>
          </a:p>
          <a:p>
            <a:pPr marL="976312" lvl="1" indent="-514350">
              <a:buFont typeface="+mj-lt"/>
              <a:buAutoNum type="arabicPeriod"/>
            </a:pPr>
            <a:r>
              <a:rPr lang="id-ID" sz="2400" dirty="0"/>
              <a:t>Tentukan </a:t>
            </a:r>
            <a:r>
              <a:rPr lang="id-ID" sz="2400" dirty="0">
                <a:solidFill>
                  <a:srgbClr val="FF0000"/>
                </a:solidFill>
              </a:rPr>
              <a:t>latar belakang </a:t>
            </a:r>
            <a:r>
              <a:rPr lang="id-ID" sz="2400" dirty="0"/>
              <a:t>masalah, pernyataan </a:t>
            </a:r>
            <a:r>
              <a:rPr lang="id-ID" sz="2400" dirty="0">
                <a:solidFill>
                  <a:srgbClr val="FF0000"/>
                </a:solidFill>
              </a:rPr>
              <a:t>masalah</a:t>
            </a:r>
            <a:r>
              <a:rPr lang="id-ID" sz="2400" dirty="0"/>
              <a:t>, </a:t>
            </a:r>
            <a:r>
              <a:rPr lang="id-ID" sz="2400" dirty="0">
                <a:solidFill>
                  <a:srgbClr val="FF0000"/>
                </a:solidFill>
              </a:rPr>
              <a:t>pertanyaan </a:t>
            </a:r>
            <a:r>
              <a:rPr lang="id-ID" sz="2400" dirty="0"/>
              <a:t>penelitian, </a:t>
            </a:r>
            <a:r>
              <a:rPr lang="id-ID" sz="2400" dirty="0">
                <a:solidFill>
                  <a:srgbClr val="FF0000"/>
                </a:solidFill>
              </a:rPr>
              <a:t>tujuan</a:t>
            </a:r>
            <a:r>
              <a:rPr lang="id-ID" sz="2400" dirty="0"/>
              <a:t> penelitian, </a:t>
            </a:r>
            <a:r>
              <a:rPr lang="id-ID" sz="2400" dirty="0">
                <a:solidFill>
                  <a:srgbClr val="FF0000"/>
                </a:solidFill>
              </a:rPr>
              <a:t>existing methods</a:t>
            </a:r>
            <a:r>
              <a:rPr lang="id-ID" sz="2400" dirty="0"/>
              <a:t>, </a:t>
            </a:r>
            <a:r>
              <a:rPr lang="id-ID" sz="2400" dirty="0">
                <a:solidFill>
                  <a:srgbClr val="FF0000"/>
                </a:solidFill>
              </a:rPr>
              <a:t>kontribusi</a:t>
            </a:r>
            <a:r>
              <a:rPr lang="id-ID" sz="2400" dirty="0"/>
              <a:t> penelitian dan </a:t>
            </a:r>
            <a:r>
              <a:rPr lang="id-ID" sz="2400" dirty="0">
                <a:solidFill>
                  <a:srgbClr val="FF0000"/>
                </a:solidFill>
              </a:rPr>
              <a:t>hasil</a:t>
            </a:r>
            <a:r>
              <a:rPr lang="id-ID" sz="2400" dirty="0"/>
              <a:t> penelitian</a:t>
            </a:r>
          </a:p>
          <a:p>
            <a:pPr marL="976312" lvl="1" indent="-514350">
              <a:buFont typeface="+mj-lt"/>
              <a:buAutoNum type="arabicPeriod"/>
            </a:pPr>
            <a:r>
              <a:rPr lang="id-ID" sz="2400" dirty="0"/>
              <a:t>Rangkumkan dalam 7 slide</a:t>
            </a:r>
          </a:p>
        </p:txBody>
      </p:sp>
      <p:sp>
        <p:nvSpPr>
          <p:cNvPr id="2" name="Title 1"/>
          <p:cNvSpPr>
            <a:spLocks noGrp="1"/>
          </p:cNvSpPr>
          <p:nvPr>
            <p:ph type="title"/>
          </p:nvPr>
        </p:nvSpPr>
        <p:spPr>
          <a:xfrm>
            <a:off x="609600" y="190500"/>
            <a:ext cx="8789988" cy="647700"/>
          </a:xfrm>
        </p:spPr>
        <p:txBody>
          <a:bodyPr/>
          <a:lstStyle/>
          <a:p>
            <a:r>
              <a:rPr lang="en-US" sz="3800" dirty="0"/>
              <a:t>Alur Penulisan </a:t>
            </a:r>
            <a:r>
              <a:rPr lang="en-US" sz="3800" dirty="0" err="1"/>
              <a:t>Latar</a:t>
            </a:r>
            <a:r>
              <a:rPr lang="en-US" sz="3800" dirty="0"/>
              <a:t> </a:t>
            </a:r>
            <a:r>
              <a:rPr lang="en-US" sz="3800" dirty="0" err="1"/>
              <a:t>Belakang</a:t>
            </a:r>
            <a:r>
              <a:rPr lang="en-US" sz="3800" dirty="0"/>
              <a:t> </a:t>
            </a:r>
            <a:r>
              <a:rPr lang="en-US" sz="3800" dirty="0" err="1"/>
              <a:t>Masalah</a:t>
            </a:r>
            <a:r>
              <a:rPr lang="en-US" sz="3800" dirty="0"/>
              <a:t>*</a:t>
            </a:r>
          </a:p>
        </p:txBody>
      </p:sp>
      <p:sp>
        <p:nvSpPr>
          <p:cNvPr id="5" name="Rectangle 4"/>
          <p:cNvSpPr/>
          <p:nvPr/>
        </p:nvSpPr>
        <p:spPr>
          <a:xfrm>
            <a:off x="533400" y="6093023"/>
            <a:ext cx="8153400" cy="307777"/>
          </a:xfrm>
          <a:prstGeom prst="rect">
            <a:avLst/>
          </a:prstGeom>
        </p:spPr>
        <p:txBody>
          <a:bodyPr wrap="square">
            <a:spAutoFit/>
          </a:bodyPr>
          <a:lstStyle/>
          <a:p>
            <a:pPr algn="l"/>
            <a:r>
              <a:rPr lang="en-US" sz="1400" i="1" dirty="0">
                <a:effectLst/>
              </a:rPr>
              <a:t>* http://romisatriawahono.net/2012/06/18/kiat-menyusun-alur-latar-belakang-masalah-penelitian/</a:t>
            </a:r>
          </a:p>
        </p:txBody>
      </p:sp>
      <p:sp>
        <p:nvSpPr>
          <p:cNvPr id="6" name="Slide Number Placeholder 5">
            <a:extLst>
              <a:ext uri="{FF2B5EF4-FFF2-40B4-BE49-F238E27FC236}">
                <a16:creationId xmlns:a16="http://schemas.microsoft.com/office/drawing/2014/main" id="{1257A47B-9D25-4E59-8B73-E31AAA79ABE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234</a:t>
            </a:fld>
            <a:endParaRPr lang="en-US">
              <a:solidFill>
                <a:prstClr val="black">
                  <a:tint val="75000"/>
                </a:prstClr>
              </a:solidFill>
            </a:endParaRPr>
          </a:p>
        </p:txBody>
      </p:sp>
    </p:spTree>
    <p:extLst>
      <p:ext uri="{BB962C8B-B14F-4D97-AF65-F5344CB8AC3E}">
        <p14:creationId xmlns:p14="http://schemas.microsoft.com/office/powerpoint/2010/main" val="35062069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19200"/>
            <a:ext cx="7886700" cy="5410200"/>
          </a:xfrm>
        </p:spPr>
        <p:txBody>
          <a:bodyPr>
            <a:normAutofit lnSpcReduction="10000"/>
          </a:bodyPr>
          <a:lstStyle/>
          <a:p>
            <a:pPr marL="514350" indent="-514350">
              <a:buFont typeface="+mj-lt"/>
              <a:buAutoNum type="arabicPeriod"/>
            </a:pPr>
            <a:r>
              <a:rPr lang="en-US" dirty="0" err="1"/>
              <a:t>Latar</a:t>
            </a:r>
            <a:r>
              <a:rPr lang="en-US" dirty="0"/>
              <a:t> </a:t>
            </a:r>
            <a:r>
              <a:rPr lang="en-US" dirty="0" err="1"/>
              <a:t>belakang</a:t>
            </a:r>
            <a:r>
              <a:rPr lang="en-US" dirty="0"/>
              <a:t> </a:t>
            </a:r>
            <a:r>
              <a:rPr lang="en-US" dirty="0" err="1"/>
              <a:t>masalah</a:t>
            </a:r>
            <a:r>
              <a:rPr lang="en-US" dirty="0"/>
              <a:t> </a:t>
            </a:r>
            <a:r>
              <a:rPr lang="en-US" dirty="0" err="1"/>
              <a:t>penelitian</a:t>
            </a:r>
            <a:r>
              <a:rPr lang="en-US" dirty="0"/>
              <a:t> </a:t>
            </a:r>
            <a:r>
              <a:rPr lang="id-ID" dirty="0"/>
              <a:t>harus </a:t>
            </a:r>
            <a:r>
              <a:rPr lang="en-US" dirty="0" err="1">
                <a:solidFill>
                  <a:srgbClr val="FF0000"/>
                </a:solidFill>
              </a:rPr>
              <a:t>menjawab</a:t>
            </a:r>
            <a:r>
              <a:rPr lang="en-US" dirty="0">
                <a:solidFill>
                  <a:srgbClr val="FF0000"/>
                </a:solidFill>
              </a:rPr>
              <a:t> </a:t>
            </a:r>
            <a:r>
              <a:rPr lang="en-US" dirty="0" err="1">
                <a:solidFill>
                  <a:srgbClr val="FF0000"/>
                </a:solidFill>
              </a:rPr>
              <a:t>semua</a:t>
            </a:r>
            <a:r>
              <a:rPr lang="en-US" dirty="0">
                <a:solidFill>
                  <a:srgbClr val="FF0000"/>
                </a:solidFill>
              </a:rPr>
              <a:t> </a:t>
            </a:r>
            <a:r>
              <a:rPr lang="en-US" dirty="0" err="1">
                <a:solidFill>
                  <a:srgbClr val="FF0000"/>
                </a:solidFill>
              </a:rPr>
              <a:t>pertanyaan</a:t>
            </a:r>
            <a:r>
              <a:rPr lang="en-US" dirty="0">
                <a:solidFill>
                  <a:srgbClr val="FF0000"/>
                </a:solidFill>
              </a:rPr>
              <a:t> MENGAPA (</a:t>
            </a:r>
            <a:r>
              <a:rPr lang="en-US" i="1" dirty="0">
                <a:solidFill>
                  <a:srgbClr val="FF0000"/>
                </a:solidFill>
              </a:rPr>
              <a:t>WHY</a:t>
            </a:r>
            <a:r>
              <a:rPr lang="en-US" dirty="0">
                <a:solidFill>
                  <a:srgbClr val="FF0000"/>
                </a:solidFill>
              </a:rPr>
              <a:t>) </a:t>
            </a:r>
            <a:r>
              <a:rPr lang="en-US" dirty="0" err="1"/>
              <a:t>dari</a:t>
            </a:r>
            <a:r>
              <a:rPr lang="en-US" dirty="0"/>
              <a:t> </a:t>
            </a:r>
            <a:r>
              <a:rPr lang="en-US" dirty="0" err="1"/>
              <a:t>judul</a:t>
            </a:r>
            <a:r>
              <a:rPr lang="en-US" dirty="0"/>
              <a:t> </a:t>
            </a:r>
            <a:r>
              <a:rPr lang="en-US" dirty="0" err="1"/>
              <a:t>penelitian</a:t>
            </a:r>
            <a:r>
              <a:rPr lang="en-US" dirty="0"/>
              <a:t> </a:t>
            </a:r>
            <a:r>
              <a:rPr lang="en-US" dirty="0" err="1"/>
              <a:t>kita</a:t>
            </a:r>
            <a:r>
              <a:rPr lang="id-ID" dirty="0"/>
              <a:t>. Bila judul penelitian: </a:t>
            </a:r>
            <a:r>
              <a:rPr lang="id-ID" dirty="0">
                <a:solidFill>
                  <a:srgbClr val="0070C0"/>
                </a:solidFill>
              </a:rPr>
              <a:t>Penerapan </a:t>
            </a:r>
            <a:r>
              <a:rPr lang="id-ID" dirty="0" err="1">
                <a:solidFill>
                  <a:srgbClr val="0070C0"/>
                </a:solidFill>
              </a:rPr>
              <a:t>Particle</a:t>
            </a:r>
            <a:r>
              <a:rPr lang="id-ID" dirty="0">
                <a:solidFill>
                  <a:srgbClr val="0070C0"/>
                </a:solidFill>
              </a:rPr>
              <a:t> </a:t>
            </a:r>
            <a:r>
              <a:rPr lang="id-ID" dirty="0" err="1">
                <a:solidFill>
                  <a:srgbClr val="0070C0"/>
                </a:solidFill>
              </a:rPr>
              <a:t>Swarm</a:t>
            </a:r>
            <a:r>
              <a:rPr lang="id-ID" dirty="0">
                <a:solidFill>
                  <a:srgbClr val="0070C0"/>
                </a:solidFill>
              </a:rPr>
              <a:t> </a:t>
            </a:r>
            <a:r>
              <a:rPr lang="id-ID" dirty="0" err="1">
                <a:solidFill>
                  <a:srgbClr val="0070C0"/>
                </a:solidFill>
              </a:rPr>
              <a:t>Optimization</a:t>
            </a:r>
            <a:r>
              <a:rPr lang="id-ID" dirty="0">
                <a:solidFill>
                  <a:srgbClr val="0070C0"/>
                </a:solidFill>
              </a:rPr>
              <a:t> untuk Pemilihan Parameter pada </a:t>
            </a:r>
            <a:r>
              <a:rPr lang="id-ID" dirty="0" err="1">
                <a:solidFill>
                  <a:srgbClr val="0070C0"/>
                </a:solidFill>
              </a:rPr>
              <a:t>Support</a:t>
            </a:r>
            <a:r>
              <a:rPr lang="id-ID" dirty="0">
                <a:solidFill>
                  <a:srgbClr val="0070C0"/>
                </a:solidFill>
              </a:rPr>
              <a:t> </a:t>
            </a:r>
            <a:r>
              <a:rPr lang="id-ID" dirty="0" err="1">
                <a:solidFill>
                  <a:srgbClr val="0070C0"/>
                </a:solidFill>
              </a:rPr>
              <a:t>Vector</a:t>
            </a:r>
            <a:r>
              <a:rPr lang="id-ID" dirty="0">
                <a:solidFill>
                  <a:srgbClr val="0070C0"/>
                </a:solidFill>
              </a:rPr>
              <a:t> </a:t>
            </a:r>
            <a:r>
              <a:rPr lang="id-ID" dirty="0" err="1">
                <a:solidFill>
                  <a:srgbClr val="0070C0"/>
                </a:solidFill>
              </a:rPr>
              <a:t>Machine</a:t>
            </a:r>
            <a:r>
              <a:rPr lang="id-ID" dirty="0">
                <a:solidFill>
                  <a:srgbClr val="0070C0"/>
                </a:solidFill>
              </a:rPr>
              <a:t> untuk Prediksi Produksi Padi</a:t>
            </a:r>
            <a:r>
              <a:rPr lang="id-ID" dirty="0"/>
              <a:t>, maka latar belakang masalah harus bisa menjawab pertanyaan:</a:t>
            </a:r>
          </a:p>
          <a:p>
            <a:pPr marL="1089025" lvl="2" indent="-514350">
              <a:buFont typeface="+mj-lt"/>
              <a:buAutoNum type="arabicPeriod"/>
            </a:pPr>
            <a:r>
              <a:rPr lang="id-ID" sz="2400" dirty="0">
                <a:solidFill>
                  <a:srgbClr val="0070C0"/>
                </a:solidFill>
              </a:rPr>
              <a:t>mengapa padi?</a:t>
            </a:r>
          </a:p>
          <a:p>
            <a:pPr marL="1089025" lvl="2" indent="-514350">
              <a:buFont typeface="+mj-lt"/>
              <a:buAutoNum type="arabicPeriod"/>
            </a:pPr>
            <a:r>
              <a:rPr lang="id-ID" sz="2400" dirty="0">
                <a:solidFill>
                  <a:srgbClr val="0070C0"/>
                </a:solidFill>
              </a:rPr>
              <a:t>mengapa prediksi produksi padi?</a:t>
            </a:r>
          </a:p>
          <a:p>
            <a:pPr marL="1089025" lvl="2" indent="-514350">
              <a:buFont typeface="+mj-lt"/>
              <a:buAutoNum type="arabicPeriod"/>
            </a:pPr>
            <a:r>
              <a:rPr lang="id-ID" sz="2400" dirty="0">
                <a:solidFill>
                  <a:srgbClr val="0070C0"/>
                </a:solidFill>
              </a:rPr>
              <a:t>mengapa </a:t>
            </a:r>
            <a:r>
              <a:rPr lang="id-ID" sz="2400" dirty="0" err="1">
                <a:solidFill>
                  <a:srgbClr val="0070C0"/>
                </a:solidFill>
              </a:rPr>
              <a:t>support</a:t>
            </a:r>
            <a:r>
              <a:rPr lang="id-ID" sz="2400" dirty="0">
                <a:solidFill>
                  <a:srgbClr val="0070C0"/>
                </a:solidFill>
              </a:rPr>
              <a:t> </a:t>
            </a:r>
            <a:r>
              <a:rPr lang="id-ID" sz="2400" dirty="0" err="1">
                <a:solidFill>
                  <a:srgbClr val="0070C0"/>
                </a:solidFill>
              </a:rPr>
              <a:t>vector</a:t>
            </a:r>
            <a:r>
              <a:rPr lang="id-ID" sz="2400" dirty="0">
                <a:solidFill>
                  <a:srgbClr val="0070C0"/>
                </a:solidFill>
              </a:rPr>
              <a:t> </a:t>
            </a:r>
            <a:r>
              <a:rPr lang="id-ID" sz="2400" dirty="0" err="1">
                <a:solidFill>
                  <a:srgbClr val="0070C0"/>
                </a:solidFill>
              </a:rPr>
              <a:t>machine</a:t>
            </a:r>
            <a:r>
              <a:rPr lang="id-ID" sz="2400" dirty="0">
                <a:solidFill>
                  <a:srgbClr val="0070C0"/>
                </a:solidFill>
              </a:rPr>
              <a:t>?</a:t>
            </a:r>
          </a:p>
          <a:p>
            <a:pPr marL="1089025" lvl="2" indent="-514350">
              <a:buFont typeface="+mj-lt"/>
              <a:buAutoNum type="arabicPeriod"/>
            </a:pPr>
            <a:r>
              <a:rPr lang="id-ID" sz="2400" dirty="0">
                <a:solidFill>
                  <a:srgbClr val="0070C0"/>
                </a:solidFill>
              </a:rPr>
              <a:t>mengapa </a:t>
            </a:r>
            <a:r>
              <a:rPr lang="id-ID" sz="2400" dirty="0" err="1">
                <a:solidFill>
                  <a:srgbClr val="0070C0"/>
                </a:solidFill>
              </a:rPr>
              <a:t>particle</a:t>
            </a:r>
            <a:r>
              <a:rPr lang="id-ID" sz="2400" dirty="0">
                <a:solidFill>
                  <a:srgbClr val="0070C0"/>
                </a:solidFill>
              </a:rPr>
              <a:t> </a:t>
            </a:r>
            <a:r>
              <a:rPr lang="id-ID" sz="2400" dirty="0" err="1">
                <a:solidFill>
                  <a:srgbClr val="0070C0"/>
                </a:solidFill>
              </a:rPr>
              <a:t>swarm</a:t>
            </a:r>
            <a:r>
              <a:rPr lang="id-ID" sz="2400" dirty="0">
                <a:solidFill>
                  <a:srgbClr val="0070C0"/>
                </a:solidFill>
              </a:rPr>
              <a:t> </a:t>
            </a:r>
            <a:r>
              <a:rPr lang="id-ID" sz="2400" dirty="0" err="1">
                <a:solidFill>
                  <a:srgbClr val="0070C0"/>
                </a:solidFill>
              </a:rPr>
              <a:t>optimization</a:t>
            </a:r>
            <a:r>
              <a:rPr lang="id-ID" sz="2400" dirty="0">
                <a:solidFill>
                  <a:srgbClr val="0070C0"/>
                </a:solidFill>
              </a:rPr>
              <a:t>?</a:t>
            </a:r>
          </a:p>
          <a:p>
            <a:pPr marL="574675" lvl="2" indent="0">
              <a:buNone/>
            </a:pPr>
            <a:endParaRPr lang="id-ID" sz="1500" dirty="0">
              <a:solidFill>
                <a:srgbClr val="0070C0"/>
              </a:solidFill>
            </a:endParaRPr>
          </a:p>
          <a:p>
            <a:pPr marL="574675" lvl="2" indent="0">
              <a:buNone/>
            </a:pPr>
            <a:r>
              <a:rPr lang="id-ID" sz="1800" i="1" dirty="0" err="1"/>
              <a:t>*http</a:t>
            </a:r>
            <a:r>
              <a:rPr lang="id-ID" sz="1800" i="1" dirty="0"/>
              <a:t>://romisatriawahono.net/2012/06/18/kiat-menyusun-alur-latar-belakang-masalah-penelitian/</a:t>
            </a:r>
          </a:p>
        </p:txBody>
      </p:sp>
      <p:sp>
        <p:nvSpPr>
          <p:cNvPr id="2" name="Title 1"/>
          <p:cNvSpPr>
            <a:spLocks noGrp="1"/>
          </p:cNvSpPr>
          <p:nvPr>
            <p:ph type="title"/>
          </p:nvPr>
        </p:nvSpPr>
        <p:spPr>
          <a:xfrm>
            <a:off x="628650" y="190500"/>
            <a:ext cx="8866188" cy="647700"/>
          </a:xfrm>
        </p:spPr>
        <p:txBody>
          <a:bodyPr>
            <a:normAutofit/>
          </a:bodyPr>
          <a:lstStyle/>
          <a:p>
            <a:r>
              <a:rPr lang="id-ID" dirty="0"/>
              <a:t>Kiat Menyusun Latar Belakang Masalah*</a:t>
            </a:r>
            <a:endParaRPr lang="en-US" dirty="0"/>
          </a:p>
        </p:txBody>
      </p:sp>
      <p:sp>
        <p:nvSpPr>
          <p:cNvPr id="5" name="Slide Number Placeholder 4">
            <a:extLst>
              <a:ext uri="{FF2B5EF4-FFF2-40B4-BE49-F238E27FC236}">
                <a16:creationId xmlns:a16="http://schemas.microsoft.com/office/drawing/2014/main" id="{D1A737BC-8BCC-4C2B-A15C-27F45DC52A5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235</a:t>
            </a:fld>
            <a:endParaRPr lang="en-US">
              <a:solidFill>
                <a:prstClr val="black">
                  <a:tint val="75000"/>
                </a:prstClr>
              </a:solidFill>
            </a:endParaRPr>
          </a:p>
        </p:txBody>
      </p:sp>
    </p:spTree>
    <p:extLst>
      <p:ext uri="{BB962C8B-B14F-4D97-AF65-F5344CB8AC3E}">
        <p14:creationId xmlns:p14="http://schemas.microsoft.com/office/powerpoint/2010/main" val="19885991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startAt="2"/>
            </a:pPr>
            <a:r>
              <a:rPr lang="id-ID"/>
              <a:t>Pola alur paragraf mengikuti </a:t>
            </a:r>
            <a:r>
              <a:rPr lang="id-ID">
                <a:solidFill>
                  <a:srgbClr val="FF0000"/>
                </a:solidFill>
              </a:rPr>
              <a:t>OMKKMasaSolTu</a:t>
            </a:r>
          </a:p>
          <a:p>
            <a:pPr marL="1089025" lvl="2" indent="-514350">
              <a:buFont typeface="+mj-lt"/>
              <a:buAutoNum type="arabicPeriod"/>
            </a:pPr>
            <a:r>
              <a:rPr lang="id-ID" sz="2400"/>
              <a:t>obyek penelitian (</a:t>
            </a:r>
            <a:r>
              <a:rPr lang="id-ID" sz="2400">
                <a:solidFill>
                  <a:srgbClr val="FF0000"/>
                </a:solidFill>
              </a:rPr>
              <a:t>O</a:t>
            </a:r>
            <a:r>
              <a:rPr lang="id-ID" sz="2400"/>
              <a:t>)</a:t>
            </a:r>
          </a:p>
          <a:p>
            <a:pPr marL="1089025" lvl="2" indent="-514350">
              <a:buFont typeface="+mj-lt"/>
              <a:buAutoNum type="arabicPeriod"/>
            </a:pPr>
            <a:r>
              <a:rPr lang="id-ID" sz="2400"/>
              <a:t>metode-metode yang ada (</a:t>
            </a:r>
            <a:r>
              <a:rPr lang="id-ID" sz="2400">
                <a:solidFill>
                  <a:srgbClr val="FF0000"/>
                </a:solidFill>
              </a:rPr>
              <a:t>M</a:t>
            </a:r>
            <a:r>
              <a:rPr lang="id-ID" sz="2400"/>
              <a:t>)</a:t>
            </a:r>
          </a:p>
          <a:p>
            <a:pPr marL="1089025" lvl="2" indent="-514350">
              <a:buFont typeface="+mj-lt"/>
              <a:buAutoNum type="arabicPeriod"/>
            </a:pPr>
            <a:r>
              <a:rPr lang="id-ID" sz="2400"/>
              <a:t>kelebihan dan kelemahan metode yang ada (</a:t>
            </a:r>
            <a:r>
              <a:rPr lang="id-ID" sz="2400">
                <a:solidFill>
                  <a:srgbClr val="FF0000"/>
                </a:solidFill>
              </a:rPr>
              <a:t>KK</a:t>
            </a:r>
            <a:r>
              <a:rPr lang="id-ID" sz="2400"/>
              <a:t>)</a:t>
            </a:r>
          </a:p>
          <a:p>
            <a:pPr marL="1089025" lvl="2" indent="-514350">
              <a:buFont typeface="+mj-lt"/>
              <a:buAutoNum type="arabicPeriod"/>
            </a:pPr>
            <a:r>
              <a:rPr lang="id-ID" sz="2400"/>
              <a:t>masalah pada metode yang dipilih (</a:t>
            </a:r>
            <a:r>
              <a:rPr lang="id-ID" sz="2400">
                <a:solidFill>
                  <a:srgbClr val="FF0000"/>
                </a:solidFill>
              </a:rPr>
              <a:t>Masa</a:t>
            </a:r>
            <a:r>
              <a:rPr lang="id-ID" sz="2400"/>
              <a:t>)</a:t>
            </a:r>
          </a:p>
          <a:p>
            <a:pPr marL="1089025" lvl="2" indent="-514350">
              <a:buFont typeface="+mj-lt"/>
              <a:buAutoNum type="arabicPeriod"/>
            </a:pPr>
            <a:r>
              <a:rPr lang="id-ID" sz="2400"/>
              <a:t>solusi perbaikan metode (</a:t>
            </a:r>
            <a:r>
              <a:rPr lang="id-ID" sz="2400">
                <a:solidFill>
                  <a:srgbClr val="FF0000"/>
                </a:solidFill>
              </a:rPr>
              <a:t>Sol</a:t>
            </a:r>
            <a:r>
              <a:rPr lang="id-ID" sz="2400"/>
              <a:t>)</a:t>
            </a:r>
          </a:p>
          <a:p>
            <a:pPr marL="1089025" lvl="2" indent="-514350">
              <a:buFont typeface="+mj-lt"/>
              <a:buAutoNum type="arabicPeriod"/>
            </a:pPr>
            <a:r>
              <a:rPr lang="id-ID" sz="2400"/>
              <a:t>rangkuman tujuan penelitian (</a:t>
            </a:r>
            <a:r>
              <a:rPr lang="id-ID" sz="2400">
                <a:solidFill>
                  <a:srgbClr val="FF0000"/>
                </a:solidFill>
              </a:rPr>
              <a:t>Tu</a:t>
            </a:r>
            <a:r>
              <a:rPr lang="id-ID" sz="2400"/>
              <a:t>)</a:t>
            </a:r>
            <a:endParaRPr lang="en-US" sz="2400"/>
          </a:p>
        </p:txBody>
      </p:sp>
      <p:sp>
        <p:nvSpPr>
          <p:cNvPr id="2" name="Title 1"/>
          <p:cNvSpPr>
            <a:spLocks noGrp="1"/>
          </p:cNvSpPr>
          <p:nvPr>
            <p:ph type="title"/>
          </p:nvPr>
        </p:nvSpPr>
        <p:spPr>
          <a:xfrm>
            <a:off x="628650" y="152401"/>
            <a:ext cx="8439150" cy="685800"/>
          </a:xfrm>
        </p:spPr>
        <p:txBody>
          <a:bodyPr>
            <a:normAutofit/>
          </a:bodyPr>
          <a:lstStyle/>
          <a:p>
            <a:r>
              <a:rPr lang="id-ID" dirty="0"/>
              <a:t>Kiat Menyusun Latar Belakang Masalah</a:t>
            </a:r>
            <a:endParaRPr lang="en-US" dirty="0"/>
          </a:p>
        </p:txBody>
      </p:sp>
      <p:sp>
        <p:nvSpPr>
          <p:cNvPr id="5" name="Slide Number Placeholder 4">
            <a:extLst>
              <a:ext uri="{FF2B5EF4-FFF2-40B4-BE49-F238E27FC236}">
                <a16:creationId xmlns:a16="http://schemas.microsoft.com/office/drawing/2014/main" id="{8C20AC19-8209-4CFC-A36D-EE674F8559F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236</a:t>
            </a:fld>
            <a:endParaRPr lang="en-US">
              <a:solidFill>
                <a:prstClr val="black">
                  <a:tint val="75000"/>
                </a:prstClr>
              </a:solidFill>
            </a:endParaRPr>
          </a:p>
        </p:txBody>
      </p:sp>
    </p:spTree>
    <p:extLst>
      <p:ext uri="{BB962C8B-B14F-4D97-AF65-F5344CB8AC3E}">
        <p14:creationId xmlns:p14="http://schemas.microsoft.com/office/powerpoint/2010/main" val="31156424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8153400" cy="5181600"/>
          </a:xfrm>
        </p:spPr>
        <p:txBody>
          <a:bodyPr>
            <a:normAutofit lnSpcReduction="10000"/>
          </a:bodyPr>
          <a:lstStyle/>
          <a:p>
            <a:pPr marL="514350" indent="-514350">
              <a:buFont typeface="+mj-lt"/>
              <a:buAutoNum type="arabicPeriod"/>
            </a:pPr>
            <a:r>
              <a:rPr lang="id-ID" sz="2800" dirty="0"/>
              <a:t>Padi adalah komoditas yang penting di china, karena tingkat produksinya tinggi (FAO Report, 2009) </a:t>
            </a:r>
            <a:r>
              <a:rPr lang="id-ID" sz="2800" dirty="0">
                <a:solidFill>
                  <a:srgbClr val="0070C0"/>
                </a:solidFill>
              </a:rPr>
              <a:t>(1. mengapa padi?)</a:t>
            </a:r>
            <a:r>
              <a:rPr lang="id-ID" sz="2800" dirty="0"/>
              <a:t>. Produksi padi perlu diprediksi dengan akurat, karena hasil prediksi yang akurat sangat penting untuk membuat kebijakan nasional (Traill, 2008) </a:t>
            </a:r>
            <a:r>
              <a:rPr lang="id-ID" sz="2800" dirty="0">
                <a:solidFill>
                  <a:srgbClr val="0070C0"/>
                </a:solidFill>
              </a:rPr>
              <a:t>(2. mengapa prediksi produksi padi?)</a:t>
            </a:r>
            <a:r>
              <a:rPr lang="id-ID" sz="2800" dirty="0"/>
              <a:t>. </a:t>
            </a:r>
            <a:br>
              <a:rPr lang="id-ID" sz="2800" dirty="0"/>
            </a:br>
            <a:r>
              <a:rPr lang="id-ID" sz="2800" dirty="0">
                <a:solidFill>
                  <a:srgbClr val="FF0000"/>
                </a:solidFill>
              </a:rPr>
              <a:t>[1. obyek penelitian (O)]</a:t>
            </a:r>
          </a:p>
          <a:p>
            <a:pPr marL="514350" indent="-514350">
              <a:buFont typeface="+mj-lt"/>
              <a:buAutoNum type="arabicPeriod"/>
            </a:pPr>
            <a:r>
              <a:rPr lang="id-ID" sz="2800" dirty="0"/>
              <a:t>Metode prediksi rentet waktu seperti Support Vector Machine (SVM) (Yongsheng, 2008), Neural Network (NN) (Tseng, 2007) dan Grey Model (GM) (Wu, 2007) diusulkan oleh banyak peneliti (Huifei, 2009) untuk prediksi produksi padi. </a:t>
            </a:r>
            <a:br>
              <a:rPr lang="id-ID" sz="2800" dirty="0"/>
            </a:br>
            <a:r>
              <a:rPr lang="id-ID" sz="2800" dirty="0">
                <a:solidFill>
                  <a:srgbClr val="FF0000"/>
                </a:solidFill>
              </a:rPr>
              <a:t>[2. metode-metode yang ada]</a:t>
            </a:r>
          </a:p>
        </p:txBody>
      </p:sp>
      <p:sp>
        <p:nvSpPr>
          <p:cNvPr id="2" name="Title 1"/>
          <p:cNvSpPr>
            <a:spLocks noGrp="1"/>
          </p:cNvSpPr>
          <p:nvPr>
            <p:ph type="title"/>
          </p:nvPr>
        </p:nvSpPr>
        <p:spPr>
          <a:xfrm>
            <a:off x="609600" y="152400"/>
            <a:ext cx="8866188" cy="647700"/>
          </a:xfrm>
        </p:spPr>
        <p:txBody>
          <a:bodyPr>
            <a:normAutofit/>
          </a:bodyPr>
          <a:lstStyle/>
          <a:p>
            <a:r>
              <a:rPr lang="id-ID" dirty="0"/>
              <a:t>Research Background</a:t>
            </a:r>
            <a:endParaRPr lang="en-US" dirty="0"/>
          </a:p>
        </p:txBody>
      </p:sp>
      <p:sp>
        <p:nvSpPr>
          <p:cNvPr id="5" name="Slide Number Placeholder 4">
            <a:extLst>
              <a:ext uri="{FF2B5EF4-FFF2-40B4-BE49-F238E27FC236}">
                <a16:creationId xmlns:a16="http://schemas.microsoft.com/office/drawing/2014/main" id="{98F047CF-A9DB-4B6A-BC36-9AE6A226571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237</a:t>
            </a:fld>
            <a:endParaRPr lang="en-US">
              <a:solidFill>
                <a:prstClr val="black">
                  <a:tint val="75000"/>
                </a:prstClr>
              </a:solidFill>
            </a:endParaRPr>
          </a:p>
        </p:txBody>
      </p:sp>
    </p:spTree>
    <p:extLst>
      <p:ext uri="{BB962C8B-B14F-4D97-AF65-F5344CB8AC3E}">
        <p14:creationId xmlns:p14="http://schemas.microsoft.com/office/powerpoint/2010/main" val="9880979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startAt="3"/>
            </a:pPr>
            <a:r>
              <a:rPr lang="id-ID" sz="2800" dirty="0"/>
              <a:t>NN memiliki kelebihan pada prediksi nonlinear, kuat di parallel processing dan kemampuan untuk mentoleransi kesalahan, tapi memiliki kelemahan pada perlunya data training yang besar, over-fitting, lambatnya konvergensi, dan sifatnya yang local optimum (Rosario, 2007). GM punya kelebihan di tingginya akurasi prediksi meskipun menggunakan data yang sedikit, akan tetapi GM memiliki kelemahan pada prediksi data yang sifatnya naik turun secara fluktuatif seperti pada data produksi padi (Wu, 2007). </a:t>
            </a:r>
            <a:r>
              <a:rPr lang="id-ID" sz="2800" dirty="0">
                <a:solidFill>
                  <a:srgbClr val="FF0000"/>
                </a:solidFill>
              </a:rPr>
              <a:t>[3. kelebihan dan kelemahan metode yang ada]</a:t>
            </a:r>
          </a:p>
        </p:txBody>
      </p:sp>
      <p:sp>
        <p:nvSpPr>
          <p:cNvPr id="2" name="Title 1"/>
          <p:cNvSpPr>
            <a:spLocks noGrp="1"/>
          </p:cNvSpPr>
          <p:nvPr>
            <p:ph type="title"/>
          </p:nvPr>
        </p:nvSpPr>
        <p:spPr>
          <a:xfrm>
            <a:off x="628650" y="190500"/>
            <a:ext cx="8866188" cy="647700"/>
          </a:xfrm>
        </p:spPr>
        <p:txBody>
          <a:bodyPr>
            <a:normAutofit/>
          </a:bodyPr>
          <a:lstStyle/>
          <a:p>
            <a:r>
              <a:rPr lang="id-ID" dirty="0"/>
              <a:t>Research Background</a:t>
            </a:r>
            <a:endParaRPr lang="en-US" dirty="0"/>
          </a:p>
        </p:txBody>
      </p:sp>
      <p:sp>
        <p:nvSpPr>
          <p:cNvPr id="5" name="Slide Number Placeholder 4">
            <a:extLst>
              <a:ext uri="{FF2B5EF4-FFF2-40B4-BE49-F238E27FC236}">
                <a16:creationId xmlns:a16="http://schemas.microsoft.com/office/drawing/2014/main" id="{EC2B9ED8-77E1-49E7-BCF3-D0EFDBD9395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238</a:t>
            </a:fld>
            <a:endParaRPr lang="en-US">
              <a:solidFill>
                <a:prstClr val="black">
                  <a:tint val="75000"/>
                </a:prstClr>
              </a:solidFill>
            </a:endParaRPr>
          </a:p>
        </p:txBody>
      </p:sp>
    </p:spTree>
    <p:extLst>
      <p:ext uri="{BB962C8B-B14F-4D97-AF65-F5344CB8AC3E}">
        <p14:creationId xmlns:p14="http://schemas.microsoft.com/office/powerpoint/2010/main" val="605252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66800"/>
            <a:ext cx="7886700" cy="5024096"/>
          </a:xfrm>
        </p:spPr>
        <p:txBody>
          <a:bodyPr>
            <a:normAutofit fontScale="92500" lnSpcReduction="20000"/>
          </a:bodyPr>
          <a:lstStyle/>
          <a:p>
            <a:pPr marL="514350" indent="-514350">
              <a:buFont typeface="+mj-lt"/>
              <a:buAutoNum type="arabicPeriod" startAt="4"/>
            </a:pPr>
            <a:r>
              <a:rPr lang="id-ID" sz="2600" dirty="0"/>
              <a:t>SVM dapat memecahkan masalah NN dan GM, yaitu over-fitting, lambatnya konvergensi, dan sedikitnya data training (Vapnik, 2005), yang mana ini tepat untuk karakteristik data produksi padi pada penelitian ini </a:t>
            </a:r>
            <a:r>
              <a:rPr lang="id-ID" sz="2600" dirty="0">
                <a:solidFill>
                  <a:srgbClr val="0070C0"/>
                </a:solidFill>
              </a:rPr>
              <a:t>(3. mengapa support vector machine?)</a:t>
            </a:r>
            <a:r>
              <a:rPr lang="id-ID" sz="2600" dirty="0"/>
              <a:t>. Tetapi SVM memiliki kelemahan pada sulitnya pemilihan parameter SVM yang optimal (Coussement, 2008).</a:t>
            </a:r>
            <a:br>
              <a:rPr lang="id-ID" sz="2600" dirty="0"/>
            </a:br>
            <a:r>
              <a:rPr lang="id-ID" sz="2600" dirty="0">
                <a:solidFill>
                  <a:srgbClr val="FF0000"/>
                </a:solidFill>
              </a:rPr>
              <a:t>[4. masalah pada metode yang dipilih]</a:t>
            </a:r>
          </a:p>
          <a:p>
            <a:pPr marL="514350" indent="-514350">
              <a:buFont typeface="+mj-lt"/>
              <a:buAutoNum type="arabicPeriod" startAt="4"/>
            </a:pPr>
            <a:r>
              <a:rPr lang="id-ID" sz="2600" dirty="0"/>
              <a:t>Particle Swarm Optimization (PSO) adalah metode optimisasi yang terbukti efektif digunakan untuk memecahkan masalah optimisasi multidimensi dan multiparameter pada pembelajaran pada machine learning seperti di NN, SVM, dan classifier lain (Brits, 2009) </a:t>
            </a:r>
            <a:r>
              <a:rPr lang="id-ID" sz="2600" dirty="0">
                <a:solidFill>
                  <a:srgbClr val="0070C0"/>
                </a:solidFill>
              </a:rPr>
              <a:t>(4. mengapa particle swarm optimization?)</a:t>
            </a:r>
            <a:r>
              <a:rPr lang="id-ID" sz="2600" dirty="0"/>
              <a:t>. </a:t>
            </a:r>
            <a:br>
              <a:rPr lang="id-ID" sz="2600" dirty="0"/>
            </a:br>
            <a:r>
              <a:rPr lang="id-ID" sz="2600" dirty="0">
                <a:solidFill>
                  <a:srgbClr val="FF0000"/>
                </a:solidFill>
              </a:rPr>
              <a:t>[5. solusi perbaikan metode]</a:t>
            </a:r>
          </a:p>
          <a:p>
            <a:pPr marL="514350" indent="-514350">
              <a:buFont typeface="+mj-lt"/>
              <a:buAutoNum type="arabicPeriod" startAt="4"/>
            </a:pPr>
            <a:r>
              <a:rPr lang="id-ID" sz="2600" dirty="0"/>
              <a:t>Pada penelitian ini PSO akan diterapkan untuk pemilihan parameter SVM yang sesuai dan optimal, sehingga hasil prediksi lebih akurat. [6. rangkuman tujuan penelitian]</a:t>
            </a:r>
            <a:endParaRPr lang="en-US" sz="2600" dirty="0">
              <a:solidFill>
                <a:srgbClr val="C00000"/>
              </a:solidFill>
            </a:endParaRPr>
          </a:p>
        </p:txBody>
      </p:sp>
      <p:sp>
        <p:nvSpPr>
          <p:cNvPr id="2" name="Title 1"/>
          <p:cNvSpPr>
            <a:spLocks noGrp="1"/>
          </p:cNvSpPr>
          <p:nvPr>
            <p:ph type="title"/>
          </p:nvPr>
        </p:nvSpPr>
        <p:spPr>
          <a:xfrm>
            <a:off x="628650" y="190500"/>
            <a:ext cx="8866188" cy="647700"/>
          </a:xfrm>
        </p:spPr>
        <p:txBody>
          <a:bodyPr>
            <a:normAutofit/>
          </a:bodyPr>
          <a:lstStyle/>
          <a:p>
            <a:r>
              <a:rPr lang="id-ID" dirty="0"/>
              <a:t>Research Background</a:t>
            </a:r>
            <a:endParaRPr lang="en-US" dirty="0"/>
          </a:p>
        </p:txBody>
      </p:sp>
      <p:sp>
        <p:nvSpPr>
          <p:cNvPr id="5" name="Slide Number Placeholder 4">
            <a:extLst>
              <a:ext uri="{FF2B5EF4-FFF2-40B4-BE49-F238E27FC236}">
                <a16:creationId xmlns:a16="http://schemas.microsoft.com/office/drawing/2014/main" id="{AA0B3467-CB89-47E5-B7CA-0855F8DFABC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239</a:t>
            </a:fld>
            <a:endParaRPr lang="en-US">
              <a:solidFill>
                <a:prstClr val="black">
                  <a:tint val="75000"/>
                </a:prstClr>
              </a:solidFill>
            </a:endParaRPr>
          </a:p>
        </p:txBody>
      </p:sp>
    </p:spTree>
    <p:extLst>
      <p:ext uri="{BB962C8B-B14F-4D97-AF65-F5344CB8AC3E}">
        <p14:creationId xmlns:p14="http://schemas.microsoft.com/office/powerpoint/2010/main" val="39081817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1.3 Gaya </a:t>
            </a:r>
            <a:r>
              <a:rPr lang="en-US" sz="4000" dirty="0" err="1"/>
              <a:t>Penelitian</a:t>
            </a:r>
            <a:r>
              <a:rPr lang="en-US" sz="4000" dirty="0"/>
              <a:t> </a:t>
            </a:r>
            <a:r>
              <a:rPr lang="en-US" sz="4000" dirty="0" err="1"/>
              <a:t>Bidang</a:t>
            </a:r>
            <a:r>
              <a:rPr lang="en-US" sz="4000" dirty="0"/>
              <a:t> Computing</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7212C6-3FE8-4E52-AF2A-253545D3FB5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24</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5544807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id-ID" dirty="0"/>
              <a:t>Harus </a:t>
            </a:r>
            <a:r>
              <a:rPr lang="en-US" dirty="0" err="1">
                <a:solidFill>
                  <a:srgbClr val="C00000"/>
                </a:solidFill>
              </a:rPr>
              <a:t>merangkumkan</a:t>
            </a:r>
            <a:r>
              <a:rPr lang="en-US" dirty="0">
                <a:solidFill>
                  <a:srgbClr val="C00000"/>
                </a:solidFill>
              </a:rPr>
              <a:t> </a:t>
            </a:r>
            <a:r>
              <a:rPr lang="id-ID" dirty="0" err="1">
                <a:solidFill>
                  <a:srgbClr val="C00000"/>
                </a:solidFill>
              </a:rPr>
              <a:t>suatu</a:t>
            </a:r>
            <a:r>
              <a:rPr lang="id-ID" dirty="0">
                <a:solidFill>
                  <a:srgbClr val="C00000"/>
                </a:solidFill>
              </a:rPr>
              <a:t> </a:t>
            </a:r>
            <a:r>
              <a:rPr lang="en-US" dirty="0" err="1">
                <a:solidFill>
                  <a:srgbClr val="C00000"/>
                </a:solidFill>
              </a:rPr>
              <a:t>masalah</a:t>
            </a:r>
            <a:r>
              <a:rPr lang="en-US" dirty="0">
                <a:solidFill>
                  <a:srgbClr val="C00000"/>
                </a:solidFill>
              </a:rPr>
              <a:t> </a:t>
            </a:r>
            <a:r>
              <a:rPr lang="en-US" dirty="0" err="1">
                <a:solidFill>
                  <a:srgbClr val="C00000"/>
                </a:solidFill>
              </a:rPr>
              <a:t>penelitian</a:t>
            </a:r>
            <a:r>
              <a:rPr lang="en-US" dirty="0"/>
              <a:t> </a:t>
            </a:r>
            <a:r>
              <a:rPr lang="id-ID" dirty="0"/>
              <a:t>dari uraian pada</a:t>
            </a:r>
            <a:r>
              <a:rPr lang="en-US" dirty="0"/>
              <a:t> </a:t>
            </a:r>
            <a:r>
              <a:rPr lang="en-US" dirty="0" err="1"/>
              <a:t>latar</a:t>
            </a:r>
            <a:r>
              <a:rPr lang="en-US" dirty="0"/>
              <a:t> </a:t>
            </a:r>
            <a:r>
              <a:rPr lang="en-US" dirty="0" err="1"/>
              <a:t>belakang</a:t>
            </a:r>
            <a:r>
              <a:rPr lang="en-US" dirty="0"/>
              <a:t> </a:t>
            </a:r>
            <a:r>
              <a:rPr lang="en-US" dirty="0" err="1"/>
              <a:t>masalah</a:t>
            </a:r>
            <a:endParaRPr lang="id-ID" dirty="0"/>
          </a:p>
          <a:p>
            <a:r>
              <a:rPr lang="id-ID" dirty="0"/>
              <a:t>Harus </a:t>
            </a:r>
            <a:r>
              <a:rPr lang="id-ID" dirty="0">
                <a:solidFill>
                  <a:srgbClr val="C00000"/>
                </a:solidFill>
              </a:rPr>
              <a:t>bahasa masalah</a:t>
            </a:r>
            <a:endParaRPr lang="en-US" dirty="0">
              <a:solidFill>
                <a:srgbClr val="C00000"/>
              </a:solidFill>
            </a:endParaRPr>
          </a:p>
          <a:p>
            <a:r>
              <a:rPr lang="en-US" dirty="0" err="1"/>
              <a:t>Menemukan</a:t>
            </a:r>
            <a:r>
              <a:rPr lang="en-US" dirty="0"/>
              <a:t> </a:t>
            </a:r>
            <a:r>
              <a:rPr lang="en-US" dirty="0" err="1"/>
              <a:t>masalah</a:t>
            </a:r>
            <a:r>
              <a:rPr lang="en-US" dirty="0"/>
              <a:t> </a:t>
            </a:r>
            <a:r>
              <a:rPr lang="en-US" dirty="0" err="1"/>
              <a:t>bisa</a:t>
            </a:r>
            <a:r>
              <a:rPr lang="en-US" dirty="0"/>
              <a:t> </a:t>
            </a:r>
            <a:r>
              <a:rPr lang="en-US" dirty="0" err="1"/>
              <a:t>dari</a:t>
            </a:r>
            <a:r>
              <a:rPr lang="en-US" dirty="0"/>
              <a:t> </a:t>
            </a:r>
            <a:r>
              <a:rPr lang="en-US" i="1" dirty="0"/>
              <a:t>future work </a:t>
            </a:r>
            <a:r>
              <a:rPr lang="en-US" dirty="0" err="1"/>
              <a:t>peneliti</a:t>
            </a:r>
            <a:r>
              <a:rPr lang="en-US" dirty="0"/>
              <a:t> lain </a:t>
            </a:r>
            <a:r>
              <a:rPr lang="en-US" dirty="0" err="1"/>
              <a:t>yg</a:t>
            </a:r>
            <a:r>
              <a:rPr lang="en-US" dirty="0"/>
              <a:t> </a:t>
            </a:r>
            <a:r>
              <a:rPr lang="en-US" dirty="0" err="1"/>
              <a:t>ada</a:t>
            </a:r>
            <a:r>
              <a:rPr lang="en-US" dirty="0"/>
              <a:t> di paper technical</a:t>
            </a:r>
            <a:r>
              <a:rPr lang="id-ID" dirty="0"/>
              <a:t>, biasanya diletakkan di dalam </a:t>
            </a:r>
            <a:r>
              <a:rPr lang="id-ID" dirty="0" err="1"/>
              <a:t>conclusion</a:t>
            </a:r>
            <a:endParaRPr lang="en-US" dirty="0"/>
          </a:p>
          <a:p>
            <a:r>
              <a:rPr lang="en-US" dirty="0" err="1"/>
              <a:t>Masalah</a:t>
            </a:r>
            <a:r>
              <a:rPr lang="en-US" dirty="0"/>
              <a:t> juga </a:t>
            </a:r>
            <a:r>
              <a:rPr lang="en-US" dirty="0" err="1"/>
              <a:t>kadang</a:t>
            </a:r>
            <a:r>
              <a:rPr lang="en-US" dirty="0"/>
              <a:t> </a:t>
            </a:r>
            <a:r>
              <a:rPr lang="en-US" dirty="0" err="1"/>
              <a:t>bisa</a:t>
            </a:r>
            <a:r>
              <a:rPr lang="en-US" dirty="0"/>
              <a:t> </a:t>
            </a:r>
            <a:r>
              <a:rPr lang="en-US" dirty="0" err="1"/>
              <a:t>ditemukan</a:t>
            </a:r>
            <a:r>
              <a:rPr lang="en-US" dirty="0"/>
              <a:t> </a:t>
            </a:r>
            <a:r>
              <a:rPr lang="en-US" dirty="0" err="1"/>
              <a:t>dari</a:t>
            </a:r>
            <a:r>
              <a:rPr lang="en-US" dirty="0"/>
              <a:t> </a:t>
            </a:r>
            <a:r>
              <a:rPr lang="en-US" dirty="0">
                <a:solidFill>
                  <a:srgbClr val="C00000"/>
                </a:solidFill>
              </a:rPr>
              <a:t>paper review</a:t>
            </a:r>
            <a:r>
              <a:rPr lang="en-US" dirty="0"/>
              <a:t>, </a:t>
            </a:r>
            <a:r>
              <a:rPr lang="en-US" dirty="0" err="1"/>
              <a:t>khususnya</a:t>
            </a:r>
            <a:r>
              <a:rPr lang="en-US" dirty="0"/>
              <a:t> yang </a:t>
            </a:r>
            <a:r>
              <a:rPr lang="en-US" dirty="0" err="1"/>
              <a:t>membahas</a:t>
            </a:r>
            <a:r>
              <a:rPr lang="en-US" dirty="0"/>
              <a:t> </a:t>
            </a:r>
            <a:r>
              <a:rPr lang="en-US" dirty="0" err="1"/>
              <a:t>tentang</a:t>
            </a:r>
            <a:r>
              <a:rPr lang="en-US" dirty="0"/>
              <a:t> </a:t>
            </a:r>
            <a:r>
              <a:rPr lang="en-US" dirty="0">
                <a:solidFill>
                  <a:srgbClr val="C00000"/>
                </a:solidFill>
              </a:rPr>
              <a:t>problems </a:t>
            </a:r>
            <a:r>
              <a:rPr lang="en-US" dirty="0" err="1">
                <a:solidFill>
                  <a:srgbClr val="C00000"/>
                </a:solidFill>
              </a:rPr>
              <a:t>atau</a:t>
            </a:r>
            <a:r>
              <a:rPr lang="en-US" dirty="0">
                <a:solidFill>
                  <a:srgbClr val="C00000"/>
                </a:solidFill>
              </a:rPr>
              <a:t> challenge </a:t>
            </a:r>
            <a:r>
              <a:rPr lang="en-US" dirty="0" err="1">
                <a:solidFill>
                  <a:srgbClr val="C00000"/>
                </a:solidFill>
              </a:rPr>
              <a:t>pada</a:t>
            </a:r>
            <a:r>
              <a:rPr lang="en-US" dirty="0">
                <a:solidFill>
                  <a:srgbClr val="C00000"/>
                </a:solidFill>
              </a:rPr>
              <a:t> topic </a:t>
            </a:r>
            <a:r>
              <a:rPr lang="en-US" dirty="0" err="1"/>
              <a:t>penelitian</a:t>
            </a:r>
            <a:r>
              <a:rPr lang="en-US" dirty="0"/>
              <a:t> </a:t>
            </a:r>
            <a:r>
              <a:rPr lang="en-US" dirty="0" err="1"/>
              <a:t>itu</a:t>
            </a:r>
            <a:endParaRPr lang="en-US" dirty="0"/>
          </a:p>
          <a:p>
            <a:endParaRPr lang="id-ID" dirty="0"/>
          </a:p>
        </p:txBody>
      </p:sp>
      <p:sp>
        <p:nvSpPr>
          <p:cNvPr id="4" name="Title 3"/>
          <p:cNvSpPr>
            <a:spLocks noGrp="1"/>
          </p:cNvSpPr>
          <p:nvPr>
            <p:ph type="title"/>
          </p:nvPr>
        </p:nvSpPr>
        <p:spPr/>
        <p:txBody>
          <a:bodyPr/>
          <a:lstStyle/>
          <a:p>
            <a:r>
              <a:rPr lang="en-US" dirty="0" err="1"/>
              <a:t>Masalah</a:t>
            </a:r>
            <a:r>
              <a:rPr lang="en-US" dirty="0"/>
              <a:t> </a:t>
            </a:r>
            <a:r>
              <a:rPr lang="en-US" dirty="0" err="1"/>
              <a:t>Penelitian</a:t>
            </a:r>
            <a:r>
              <a:rPr lang="en-US" dirty="0"/>
              <a:t> (</a:t>
            </a:r>
            <a:r>
              <a:rPr lang="en-US" i="1" dirty="0"/>
              <a:t>Research Problem</a:t>
            </a:r>
            <a:r>
              <a:rPr lang="en-US" dirty="0"/>
              <a:t>)</a:t>
            </a:r>
            <a:endParaRPr lang="id-ID" dirty="0"/>
          </a:p>
        </p:txBody>
      </p:sp>
      <p:sp>
        <p:nvSpPr>
          <p:cNvPr id="5" name="Slide Number Placeholder 4">
            <a:extLst>
              <a:ext uri="{FF2B5EF4-FFF2-40B4-BE49-F238E27FC236}">
                <a16:creationId xmlns:a16="http://schemas.microsoft.com/office/drawing/2014/main" id="{B471E4CB-37FC-4433-B821-13D9E874FB7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240</a:t>
            </a:fld>
            <a:endParaRPr lang="en-US">
              <a:solidFill>
                <a:prstClr val="black">
                  <a:tint val="75000"/>
                </a:prstClr>
              </a:solidFill>
            </a:endParaRPr>
          </a:p>
        </p:txBody>
      </p:sp>
    </p:spTree>
    <p:extLst>
      <p:ext uri="{BB962C8B-B14F-4D97-AF65-F5344CB8AC3E}">
        <p14:creationId xmlns:p14="http://schemas.microsoft.com/office/powerpoint/2010/main" val="13839800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id-ID" sz="3200" dirty="0"/>
              <a:t>SVM dapat memecahkan masalah NN dan GM, yaitu ‘</a:t>
            </a:r>
            <a:r>
              <a:rPr lang="id-ID" sz="3200" dirty="0" err="1"/>
              <a:t>over-fitting</a:t>
            </a:r>
            <a:r>
              <a:rPr lang="id-ID" sz="3200" dirty="0"/>
              <a:t>’, lambatnya konvergensi, dan sedikitnya data </a:t>
            </a:r>
            <a:r>
              <a:rPr lang="id-ID" sz="3200" dirty="0" err="1"/>
              <a:t>training</a:t>
            </a:r>
            <a:r>
              <a:rPr lang="id-ID" sz="3200" dirty="0"/>
              <a:t>, akan tetapi </a:t>
            </a:r>
            <a:r>
              <a:rPr lang="id-ID" sz="3200" dirty="0">
                <a:solidFill>
                  <a:srgbClr val="C00000"/>
                </a:solidFill>
              </a:rPr>
              <a:t>SVM memiliki kelemahan pada sulitnya pemilihan parameter SVM yang optimal </a:t>
            </a:r>
            <a:r>
              <a:rPr lang="en-US" sz="3200" dirty="0" err="1"/>
              <a:t>sehingga</a:t>
            </a:r>
            <a:r>
              <a:rPr lang="en-US" sz="3200" dirty="0"/>
              <a:t> </a:t>
            </a:r>
            <a:r>
              <a:rPr lang="en-US" sz="3200" dirty="0" err="1"/>
              <a:t>menyebabkan</a:t>
            </a:r>
            <a:r>
              <a:rPr lang="en-US" sz="3200" dirty="0"/>
              <a:t> </a:t>
            </a:r>
            <a:r>
              <a:rPr lang="en-US" sz="3200" dirty="0" err="1"/>
              <a:t>tingkat</a:t>
            </a:r>
            <a:r>
              <a:rPr lang="en-US" sz="3200" dirty="0"/>
              <a:t> </a:t>
            </a:r>
            <a:r>
              <a:rPr lang="en-US" sz="3200" dirty="0" err="1"/>
              <a:t>akurasi</a:t>
            </a:r>
            <a:r>
              <a:rPr lang="en-US" sz="3200" dirty="0"/>
              <a:t> </a:t>
            </a:r>
            <a:r>
              <a:rPr lang="en-US" sz="3200" dirty="0" err="1"/>
              <a:t>prediksi</a:t>
            </a:r>
            <a:r>
              <a:rPr lang="en-US" sz="3200" dirty="0"/>
              <a:t> </a:t>
            </a:r>
            <a:r>
              <a:rPr lang="en-US" sz="3200" dirty="0" err="1"/>
              <a:t>menjadi</a:t>
            </a:r>
            <a:r>
              <a:rPr lang="en-US" sz="3200" dirty="0"/>
              <a:t> </a:t>
            </a:r>
            <a:r>
              <a:rPr lang="en-US" sz="3200" dirty="0" err="1"/>
              <a:t>rendah</a:t>
            </a:r>
            <a:endParaRPr lang="id-ID" sz="3200" dirty="0">
              <a:solidFill>
                <a:srgbClr val="C00000"/>
              </a:solidFill>
            </a:endParaRPr>
          </a:p>
          <a:p>
            <a:endParaRPr lang="en-US" sz="3200" dirty="0"/>
          </a:p>
          <a:p>
            <a:endParaRPr lang="id-ID" sz="3200" dirty="0"/>
          </a:p>
        </p:txBody>
      </p:sp>
      <p:sp>
        <p:nvSpPr>
          <p:cNvPr id="4" name="Title 3"/>
          <p:cNvSpPr>
            <a:spLocks noGrp="1"/>
          </p:cNvSpPr>
          <p:nvPr>
            <p:ph type="title"/>
          </p:nvPr>
        </p:nvSpPr>
        <p:spPr/>
        <p:txBody>
          <a:bodyPr/>
          <a:lstStyle/>
          <a:p>
            <a:r>
              <a:rPr lang="en-US" dirty="0" err="1"/>
              <a:t>Masalah</a:t>
            </a:r>
            <a:r>
              <a:rPr lang="en-US" dirty="0"/>
              <a:t> </a:t>
            </a:r>
            <a:r>
              <a:rPr lang="en-US" dirty="0" err="1"/>
              <a:t>Penelitian</a:t>
            </a:r>
            <a:r>
              <a:rPr lang="en-US" dirty="0"/>
              <a:t> (</a:t>
            </a:r>
            <a:r>
              <a:rPr lang="en-US" i="1" dirty="0"/>
              <a:t>Research Problem</a:t>
            </a:r>
            <a:r>
              <a:rPr lang="en-US" dirty="0"/>
              <a:t>)</a:t>
            </a:r>
            <a:endParaRPr lang="id-ID" dirty="0"/>
          </a:p>
        </p:txBody>
      </p:sp>
      <p:sp>
        <p:nvSpPr>
          <p:cNvPr id="5" name="Slide Number Placeholder 4">
            <a:extLst>
              <a:ext uri="{FF2B5EF4-FFF2-40B4-BE49-F238E27FC236}">
                <a16:creationId xmlns:a16="http://schemas.microsoft.com/office/drawing/2014/main" id="{209D26D6-9A82-4DB5-81FE-4AB30B0635A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241</a:t>
            </a:fld>
            <a:endParaRPr lang="en-US">
              <a:solidFill>
                <a:prstClr val="black">
                  <a:tint val="75000"/>
                </a:prstClr>
              </a:solidFill>
            </a:endParaRPr>
          </a:p>
        </p:txBody>
      </p:sp>
    </p:spTree>
    <p:extLst>
      <p:ext uri="{BB962C8B-B14F-4D97-AF65-F5344CB8AC3E}">
        <p14:creationId xmlns:p14="http://schemas.microsoft.com/office/powerpoint/2010/main" val="42263186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idx="1"/>
          </p:nvPr>
        </p:nvSpPr>
        <p:spPr>
          <a:xfrm>
            <a:off x="628650" y="1352549"/>
            <a:ext cx="7886700" cy="5124451"/>
          </a:xfrm>
        </p:spPr>
        <p:txBody>
          <a:bodyPr>
            <a:normAutofit fontScale="92500" lnSpcReduction="10000"/>
          </a:bodyPr>
          <a:lstStyle/>
          <a:p>
            <a:r>
              <a:rPr lang="id-ID" dirty="0"/>
              <a:t>Pertanyaan penelitian: </a:t>
            </a:r>
            <a:r>
              <a:rPr lang="id-ID" dirty="0">
                <a:solidFill>
                  <a:srgbClr val="C00000"/>
                </a:solidFill>
              </a:rPr>
              <a:t>how, how does, what</a:t>
            </a:r>
            <a:r>
              <a:rPr lang="id-ID" dirty="0"/>
              <a:t> .. But </a:t>
            </a:r>
            <a:r>
              <a:rPr lang="id-ID" dirty="0">
                <a:solidFill>
                  <a:srgbClr val="C00000"/>
                </a:solidFill>
              </a:rPr>
              <a:t>not “how to”</a:t>
            </a:r>
          </a:p>
          <a:p>
            <a:r>
              <a:rPr lang="en-US" dirty="0" err="1"/>
              <a:t>Pertanyaan</a:t>
            </a:r>
            <a:r>
              <a:rPr lang="en-US" dirty="0"/>
              <a:t> </a:t>
            </a:r>
            <a:r>
              <a:rPr lang="en-US" dirty="0" err="1"/>
              <a:t>penelitian</a:t>
            </a:r>
            <a:r>
              <a:rPr lang="en-US" dirty="0"/>
              <a:t> </a:t>
            </a:r>
            <a:r>
              <a:rPr lang="en-US" dirty="0" err="1">
                <a:solidFill>
                  <a:srgbClr val="C00000"/>
                </a:solidFill>
              </a:rPr>
              <a:t>menggantikan</a:t>
            </a:r>
            <a:r>
              <a:rPr lang="en-US" dirty="0">
                <a:solidFill>
                  <a:srgbClr val="C00000"/>
                </a:solidFill>
              </a:rPr>
              <a:t> </a:t>
            </a:r>
            <a:r>
              <a:rPr lang="en-US" dirty="0" err="1">
                <a:solidFill>
                  <a:srgbClr val="C00000"/>
                </a:solidFill>
              </a:rPr>
              <a:t>hipotesis</a:t>
            </a:r>
            <a:endParaRPr lang="en-US" dirty="0">
              <a:solidFill>
                <a:srgbClr val="C00000"/>
              </a:solidFill>
            </a:endParaRPr>
          </a:p>
          <a:p>
            <a:r>
              <a:rPr lang="en-US" dirty="0" err="1"/>
              <a:t>Gunakan</a:t>
            </a:r>
            <a:r>
              <a:rPr lang="en-US" dirty="0"/>
              <a:t> </a:t>
            </a:r>
            <a:r>
              <a:rPr lang="en-US" dirty="0" err="1">
                <a:solidFill>
                  <a:srgbClr val="C00000"/>
                </a:solidFill>
              </a:rPr>
              <a:t>kalimat</a:t>
            </a:r>
            <a:r>
              <a:rPr lang="en-US" dirty="0">
                <a:solidFill>
                  <a:srgbClr val="C00000"/>
                </a:solidFill>
              </a:rPr>
              <a:t> </a:t>
            </a:r>
            <a:r>
              <a:rPr lang="en-US" dirty="0" err="1">
                <a:solidFill>
                  <a:srgbClr val="C00000"/>
                </a:solidFill>
              </a:rPr>
              <a:t>tanya</a:t>
            </a:r>
            <a:r>
              <a:rPr lang="en-US" dirty="0">
                <a:solidFill>
                  <a:srgbClr val="C00000"/>
                </a:solidFill>
              </a:rPr>
              <a:t> </a:t>
            </a:r>
            <a:r>
              <a:rPr lang="en-US" dirty="0" err="1"/>
              <a:t>seperti</a:t>
            </a:r>
            <a:r>
              <a:rPr lang="en-US" dirty="0"/>
              <a:t> </a:t>
            </a:r>
            <a:r>
              <a:rPr lang="en-US" dirty="0" err="1"/>
              <a:t>bagaimana</a:t>
            </a:r>
            <a:r>
              <a:rPr lang="en-US" dirty="0"/>
              <a:t>, </a:t>
            </a:r>
            <a:r>
              <a:rPr lang="en-US" dirty="0" err="1"/>
              <a:t>seberapa</a:t>
            </a:r>
            <a:r>
              <a:rPr lang="en-US" dirty="0"/>
              <a:t> </a:t>
            </a:r>
            <a:r>
              <a:rPr lang="en-US" dirty="0" err="1"/>
              <a:t>efisien</a:t>
            </a:r>
            <a:r>
              <a:rPr lang="en-US" dirty="0"/>
              <a:t>/</a:t>
            </a:r>
            <a:r>
              <a:rPr lang="en-US" dirty="0" err="1"/>
              <a:t>akurat</a:t>
            </a:r>
            <a:r>
              <a:rPr lang="en-US" dirty="0"/>
              <a:t>/</a:t>
            </a:r>
            <a:r>
              <a:rPr lang="en-US" dirty="0" err="1"/>
              <a:t>cepat</a:t>
            </a:r>
            <a:r>
              <a:rPr lang="en-US" dirty="0"/>
              <a:t>, </a:t>
            </a:r>
            <a:r>
              <a:rPr lang="en-US" dirty="0" err="1"/>
              <a:t>dsb</a:t>
            </a:r>
            <a:endParaRPr lang="en-US" dirty="0"/>
          </a:p>
          <a:p>
            <a:r>
              <a:rPr lang="id-ID" dirty="0"/>
              <a:t>Pertanyaan pada r</a:t>
            </a:r>
            <a:r>
              <a:rPr lang="en-US" dirty="0" err="1"/>
              <a:t>umusan</a:t>
            </a:r>
            <a:r>
              <a:rPr lang="en-US" dirty="0"/>
              <a:t> </a:t>
            </a:r>
            <a:r>
              <a:rPr lang="en-US" dirty="0" err="1"/>
              <a:t>masalah</a:t>
            </a:r>
            <a:r>
              <a:rPr lang="en-US" dirty="0"/>
              <a:t> </a:t>
            </a:r>
            <a:r>
              <a:rPr lang="en-US" dirty="0" err="1"/>
              <a:t>itu</a:t>
            </a:r>
            <a:r>
              <a:rPr lang="id-ID" dirty="0"/>
              <a:t>, akan dijawab oleh </a:t>
            </a:r>
            <a:r>
              <a:rPr lang="en-US" dirty="0" err="1"/>
              <a:t>eksperimen</a:t>
            </a:r>
            <a:r>
              <a:rPr lang="id-ID" dirty="0"/>
              <a:t> penelitian kita</a:t>
            </a:r>
            <a:r>
              <a:rPr lang="en-US" dirty="0"/>
              <a:t>, </a:t>
            </a:r>
            <a:r>
              <a:rPr lang="en-US" dirty="0" err="1"/>
              <a:t>dan</a:t>
            </a:r>
            <a:r>
              <a:rPr lang="en-US" dirty="0"/>
              <a:t> </a:t>
            </a:r>
            <a:r>
              <a:rPr lang="id-ID" dirty="0"/>
              <a:t>dirangkumkan </a:t>
            </a:r>
            <a:r>
              <a:rPr lang="en-US" dirty="0" err="1"/>
              <a:t>secara</a:t>
            </a:r>
            <a:r>
              <a:rPr lang="en-US" dirty="0"/>
              <a:t> </a:t>
            </a:r>
            <a:r>
              <a:rPr lang="en-US" dirty="0" err="1"/>
              <a:t>lugas</a:t>
            </a:r>
            <a:r>
              <a:rPr lang="en-US" dirty="0"/>
              <a:t>, </a:t>
            </a:r>
            <a:r>
              <a:rPr lang="en-US" dirty="0" err="1"/>
              <a:t>jelas</a:t>
            </a:r>
            <a:r>
              <a:rPr lang="en-US" dirty="0"/>
              <a:t> di </a:t>
            </a:r>
            <a:r>
              <a:rPr lang="id-ID" dirty="0"/>
              <a:t>bagian </a:t>
            </a:r>
            <a:r>
              <a:rPr lang="en-US" dirty="0" err="1"/>
              <a:t>kesimpulan</a:t>
            </a:r>
            <a:endParaRPr lang="en-US" dirty="0"/>
          </a:p>
          <a:p>
            <a:r>
              <a:rPr lang="en-US" dirty="0" err="1">
                <a:solidFill>
                  <a:srgbClr val="C00000"/>
                </a:solidFill>
              </a:rPr>
              <a:t>Jumlah</a:t>
            </a:r>
            <a:r>
              <a:rPr lang="en-US" dirty="0">
                <a:solidFill>
                  <a:srgbClr val="C00000"/>
                </a:solidFill>
              </a:rPr>
              <a:t> </a:t>
            </a:r>
            <a:r>
              <a:rPr lang="en-US" dirty="0" err="1">
                <a:solidFill>
                  <a:srgbClr val="C00000"/>
                </a:solidFill>
              </a:rPr>
              <a:t>eksperimen</a:t>
            </a:r>
            <a:r>
              <a:rPr lang="en-US" dirty="0">
                <a:solidFill>
                  <a:srgbClr val="C00000"/>
                </a:solidFill>
              </a:rPr>
              <a:t> </a:t>
            </a:r>
            <a:r>
              <a:rPr lang="en-US" dirty="0" err="1"/>
              <a:t>dan</a:t>
            </a:r>
            <a:r>
              <a:rPr lang="en-US" dirty="0"/>
              <a:t> </a:t>
            </a:r>
            <a:r>
              <a:rPr lang="en-US" dirty="0" err="1"/>
              <a:t>hasil</a:t>
            </a:r>
            <a:r>
              <a:rPr lang="en-US" dirty="0"/>
              <a:t> yang </a:t>
            </a:r>
            <a:r>
              <a:rPr lang="en-US" dirty="0" err="1"/>
              <a:t>dilakukan</a:t>
            </a:r>
            <a:r>
              <a:rPr lang="en-US" dirty="0"/>
              <a:t> (Bab </a:t>
            </a:r>
            <a:r>
              <a:rPr lang="en-US" dirty="0" err="1"/>
              <a:t>Hasil</a:t>
            </a:r>
            <a:r>
              <a:rPr lang="en-US" dirty="0"/>
              <a:t> </a:t>
            </a:r>
            <a:r>
              <a:rPr lang="en-US" dirty="0" err="1"/>
              <a:t>dan</a:t>
            </a:r>
            <a:r>
              <a:rPr lang="en-US" dirty="0"/>
              <a:t> </a:t>
            </a:r>
            <a:r>
              <a:rPr lang="en-US" dirty="0" err="1"/>
              <a:t>Pembahasan</a:t>
            </a:r>
            <a:r>
              <a:rPr lang="en-US" dirty="0"/>
              <a:t>), </a:t>
            </a:r>
            <a:r>
              <a:rPr lang="en-US" dirty="0" err="1"/>
              <a:t>ditentukan</a:t>
            </a:r>
            <a:r>
              <a:rPr lang="en-US" dirty="0"/>
              <a:t> </a:t>
            </a:r>
            <a:r>
              <a:rPr lang="en-US" dirty="0" err="1"/>
              <a:t>oleh</a:t>
            </a:r>
            <a:r>
              <a:rPr lang="en-US" dirty="0"/>
              <a:t> </a:t>
            </a:r>
            <a:r>
              <a:rPr lang="en-US" dirty="0" err="1">
                <a:solidFill>
                  <a:srgbClr val="C00000"/>
                </a:solidFill>
              </a:rPr>
              <a:t>jumlah</a:t>
            </a:r>
            <a:r>
              <a:rPr lang="en-US" dirty="0">
                <a:solidFill>
                  <a:srgbClr val="C00000"/>
                </a:solidFill>
              </a:rPr>
              <a:t> research question (RQ) </a:t>
            </a:r>
            <a:r>
              <a:rPr lang="en-US" dirty="0" err="1"/>
              <a:t>pada</a:t>
            </a:r>
            <a:r>
              <a:rPr lang="en-US" dirty="0"/>
              <a:t> </a:t>
            </a:r>
            <a:r>
              <a:rPr lang="en-US" dirty="0" err="1"/>
              <a:t>penelitian</a:t>
            </a:r>
            <a:r>
              <a:rPr lang="en-US" dirty="0"/>
              <a:t> </a:t>
            </a:r>
            <a:r>
              <a:rPr lang="en-US" dirty="0" err="1"/>
              <a:t>kita</a:t>
            </a:r>
            <a:endParaRPr lang="en-US" dirty="0"/>
          </a:p>
          <a:p>
            <a:r>
              <a:rPr lang="en-US" dirty="0" err="1"/>
              <a:t>Uraikan</a:t>
            </a:r>
            <a:r>
              <a:rPr lang="en-US" dirty="0"/>
              <a:t> </a:t>
            </a:r>
            <a:r>
              <a:rPr lang="en-US" dirty="0" err="1"/>
              <a:t>dalam</a:t>
            </a:r>
            <a:r>
              <a:rPr lang="en-US" dirty="0"/>
              <a:t> </a:t>
            </a:r>
            <a:r>
              <a:rPr lang="en-US" dirty="0" err="1"/>
              <a:t>bentuk</a:t>
            </a:r>
            <a:r>
              <a:rPr lang="en-US" dirty="0"/>
              <a:t> point-point </a:t>
            </a:r>
            <a:r>
              <a:rPr lang="en-US" dirty="0" err="1"/>
              <a:t>apabila</a:t>
            </a:r>
            <a:r>
              <a:rPr lang="en-US" dirty="0"/>
              <a:t> </a:t>
            </a:r>
            <a:r>
              <a:rPr lang="en-US" dirty="0" err="1"/>
              <a:t>rumusan</a:t>
            </a:r>
            <a:r>
              <a:rPr lang="en-US" dirty="0"/>
              <a:t> </a:t>
            </a:r>
            <a:r>
              <a:rPr lang="en-US" dirty="0" err="1"/>
              <a:t>masalah</a:t>
            </a:r>
            <a:r>
              <a:rPr lang="en-US" dirty="0"/>
              <a:t> </a:t>
            </a:r>
            <a:r>
              <a:rPr lang="en-US" dirty="0" err="1"/>
              <a:t>lebih</a:t>
            </a:r>
            <a:r>
              <a:rPr lang="en-US" dirty="0"/>
              <a:t> </a:t>
            </a:r>
            <a:r>
              <a:rPr lang="en-US" dirty="0" err="1"/>
              <a:t>dari</a:t>
            </a:r>
            <a:r>
              <a:rPr lang="en-US" dirty="0"/>
              <a:t> </a:t>
            </a:r>
            <a:r>
              <a:rPr lang="en-US" dirty="0" err="1"/>
              <a:t>satu</a:t>
            </a:r>
            <a:r>
              <a:rPr lang="en-US" dirty="0"/>
              <a:t> </a:t>
            </a:r>
            <a:r>
              <a:rPr lang="en-US" dirty="0" err="1"/>
              <a:t>sehingga</a:t>
            </a:r>
            <a:r>
              <a:rPr lang="en-US" dirty="0"/>
              <a:t> </a:t>
            </a:r>
            <a:r>
              <a:rPr lang="en-US" dirty="0" err="1"/>
              <a:t>mudah</a:t>
            </a:r>
            <a:r>
              <a:rPr lang="en-US" dirty="0"/>
              <a:t> </a:t>
            </a:r>
            <a:r>
              <a:rPr lang="en-US" dirty="0" err="1"/>
              <a:t>dipahami</a:t>
            </a:r>
            <a:r>
              <a:rPr lang="en-US" dirty="0"/>
              <a:t> </a:t>
            </a:r>
          </a:p>
          <a:p>
            <a:endParaRPr lang="en-US" dirty="0"/>
          </a:p>
        </p:txBody>
      </p:sp>
      <p:sp>
        <p:nvSpPr>
          <p:cNvPr id="9217" name="Rectangle 1"/>
          <p:cNvSpPr>
            <a:spLocks noGrp="1" noChangeArrowheads="1"/>
          </p:cNvSpPr>
          <p:nvPr>
            <p:ph type="title"/>
          </p:nvPr>
        </p:nvSpPr>
        <p:spPr>
          <a:xfrm>
            <a:off x="628650" y="152401"/>
            <a:ext cx="8286750" cy="685800"/>
          </a:xfrm>
        </p:spPr>
        <p:txBody>
          <a:bodyPr>
            <a:normAutofit/>
          </a:bodyPr>
          <a:lstStyle/>
          <a:p>
            <a:r>
              <a:rPr lang="en-US" dirty="0" err="1"/>
              <a:t>Rumusan</a:t>
            </a:r>
            <a:r>
              <a:rPr lang="en-US" dirty="0"/>
              <a:t> </a:t>
            </a:r>
            <a:r>
              <a:rPr lang="en-US" dirty="0" err="1"/>
              <a:t>Masalah</a:t>
            </a:r>
            <a:r>
              <a:rPr lang="en-US" dirty="0"/>
              <a:t> (</a:t>
            </a:r>
            <a:r>
              <a:rPr lang="en-US" i="1" dirty="0"/>
              <a:t>Research Question</a:t>
            </a:r>
            <a:r>
              <a:rPr lang="en-US" dirty="0"/>
              <a:t>)</a:t>
            </a:r>
          </a:p>
        </p:txBody>
      </p:sp>
      <p:sp>
        <p:nvSpPr>
          <p:cNvPr id="3" name="Slide Number Placeholder 2">
            <a:extLst>
              <a:ext uri="{FF2B5EF4-FFF2-40B4-BE49-F238E27FC236}">
                <a16:creationId xmlns:a16="http://schemas.microsoft.com/office/drawing/2014/main" id="{808492C6-26CA-4B66-8D7C-C1907A03B2E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242</a:t>
            </a:fld>
            <a:endParaRPr lang="en-US">
              <a:solidFill>
                <a:prstClr val="black">
                  <a:tint val="75000"/>
                </a:prstClr>
              </a:solidFill>
            </a:endParaRPr>
          </a:p>
        </p:txBody>
      </p:sp>
    </p:spTree>
    <p:extLst>
      <p:ext uri="{BB962C8B-B14F-4D97-AF65-F5344CB8AC3E}">
        <p14:creationId xmlns:p14="http://schemas.microsoft.com/office/powerpoint/2010/main" val="31838978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8058150" cy="5181600"/>
          </a:xfrm>
        </p:spPr>
        <p:txBody>
          <a:bodyPr/>
          <a:lstStyle/>
          <a:p>
            <a:pPr marL="0" indent="0">
              <a:buNone/>
            </a:pPr>
            <a:r>
              <a:rPr lang="id-ID" sz="3400" dirty="0"/>
              <a:t>Seberapa tinggi </a:t>
            </a:r>
            <a:r>
              <a:rPr lang="id-ID" sz="3400" dirty="0">
                <a:solidFill>
                  <a:srgbClr val="C00000"/>
                </a:solidFill>
              </a:rPr>
              <a:t>akurasi</a:t>
            </a:r>
            <a:r>
              <a:rPr lang="id-ID" sz="3400" dirty="0"/>
              <a:t> metode SVM apabila PSO diterapkan pada proses pemilihan parameter yang optimal?</a:t>
            </a:r>
          </a:p>
        </p:txBody>
      </p:sp>
      <p:sp>
        <p:nvSpPr>
          <p:cNvPr id="2" name="Title 1"/>
          <p:cNvSpPr>
            <a:spLocks noGrp="1"/>
          </p:cNvSpPr>
          <p:nvPr>
            <p:ph type="title"/>
          </p:nvPr>
        </p:nvSpPr>
        <p:spPr>
          <a:xfrm>
            <a:off x="628650" y="152401"/>
            <a:ext cx="8362950" cy="685800"/>
          </a:xfrm>
        </p:spPr>
        <p:txBody>
          <a:bodyPr>
            <a:normAutofit/>
          </a:bodyPr>
          <a:lstStyle/>
          <a:p>
            <a:r>
              <a:rPr lang="en-US" sz="4000" dirty="0" err="1"/>
              <a:t>Rumusan</a:t>
            </a:r>
            <a:r>
              <a:rPr lang="en-US" sz="4000" dirty="0"/>
              <a:t> </a:t>
            </a:r>
            <a:r>
              <a:rPr lang="en-US" sz="4000" dirty="0" err="1"/>
              <a:t>Masalah</a:t>
            </a:r>
            <a:r>
              <a:rPr lang="en-US" sz="4000" dirty="0"/>
              <a:t> (</a:t>
            </a:r>
            <a:r>
              <a:rPr lang="id-ID" sz="4000" i="1" dirty="0"/>
              <a:t>Research Question</a:t>
            </a:r>
            <a:r>
              <a:rPr lang="en-US" sz="4000" dirty="0"/>
              <a:t>)</a:t>
            </a:r>
          </a:p>
        </p:txBody>
      </p:sp>
      <p:sp>
        <p:nvSpPr>
          <p:cNvPr id="5" name="Slide Number Placeholder 4">
            <a:extLst>
              <a:ext uri="{FF2B5EF4-FFF2-40B4-BE49-F238E27FC236}">
                <a16:creationId xmlns:a16="http://schemas.microsoft.com/office/drawing/2014/main" id="{D23C89D3-2020-432A-8D27-1F11EB586CC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243</a:t>
            </a:fld>
            <a:endParaRPr lang="en-US">
              <a:solidFill>
                <a:prstClr val="black">
                  <a:tint val="75000"/>
                </a:prstClr>
              </a:solidFill>
            </a:endParaRPr>
          </a:p>
        </p:txBody>
      </p:sp>
    </p:spTree>
    <p:extLst>
      <p:ext uri="{BB962C8B-B14F-4D97-AF65-F5344CB8AC3E}">
        <p14:creationId xmlns:p14="http://schemas.microsoft.com/office/powerpoint/2010/main" val="36040717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idx="1"/>
          </p:nvPr>
        </p:nvSpPr>
        <p:spPr/>
        <p:txBody>
          <a:bodyPr/>
          <a:lstStyle/>
          <a:p>
            <a:r>
              <a:rPr lang="en-US" dirty="0" err="1"/>
              <a:t>Tujuan</a:t>
            </a:r>
            <a:r>
              <a:rPr lang="en-US" dirty="0"/>
              <a:t> </a:t>
            </a:r>
            <a:r>
              <a:rPr lang="id-ID" dirty="0"/>
              <a:t>pada hakekatnya adalah </a:t>
            </a:r>
            <a:r>
              <a:rPr lang="en-US" dirty="0" err="1">
                <a:solidFill>
                  <a:srgbClr val="C00000"/>
                </a:solidFill>
              </a:rPr>
              <a:t>judul</a:t>
            </a:r>
            <a:r>
              <a:rPr lang="id-ID" dirty="0">
                <a:solidFill>
                  <a:srgbClr val="C00000"/>
                </a:solidFill>
              </a:rPr>
              <a:t>, </a:t>
            </a:r>
            <a:r>
              <a:rPr lang="en-US" dirty="0">
                <a:solidFill>
                  <a:srgbClr val="C00000"/>
                </a:solidFill>
              </a:rPr>
              <a:t>yang di</a:t>
            </a:r>
            <a:r>
              <a:rPr lang="id-ID" dirty="0">
                <a:solidFill>
                  <a:srgbClr val="C00000"/>
                </a:solidFill>
              </a:rPr>
              <a:t>uraikan</a:t>
            </a:r>
            <a:r>
              <a:rPr lang="en-US" dirty="0">
                <a:solidFill>
                  <a:srgbClr val="C00000"/>
                </a:solidFill>
              </a:rPr>
              <a:t> </a:t>
            </a:r>
            <a:r>
              <a:rPr lang="en-US" dirty="0" err="1">
                <a:solidFill>
                  <a:srgbClr val="C00000"/>
                </a:solidFill>
              </a:rPr>
              <a:t>dengan</a:t>
            </a:r>
            <a:r>
              <a:rPr lang="en-US" dirty="0">
                <a:solidFill>
                  <a:srgbClr val="C00000"/>
                </a:solidFill>
              </a:rPr>
              <a:t> </a:t>
            </a:r>
            <a:r>
              <a:rPr lang="en-US" dirty="0" err="1">
                <a:solidFill>
                  <a:srgbClr val="C00000"/>
                </a:solidFill>
              </a:rPr>
              <a:t>lebih</a:t>
            </a:r>
            <a:r>
              <a:rPr lang="en-US" dirty="0">
                <a:solidFill>
                  <a:srgbClr val="C00000"/>
                </a:solidFill>
              </a:rPr>
              <a:t> </a:t>
            </a:r>
            <a:r>
              <a:rPr lang="en-US" dirty="0" err="1">
                <a:solidFill>
                  <a:srgbClr val="C00000"/>
                </a:solidFill>
              </a:rPr>
              <a:t>detil</a:t>
            </a:r>
            <a:r>
              <a:rPr lang="en-US" dirty="0">
                <a:solidFill>
                  <a:srgbClr val="C00000"/>
                </a:solidFill>
              </a:rPr>
              <a:t> </a:t>
            </a:r>
            <a:r>
              <a:rPr lang="en-US" dirty="0" err="1"/>
              <a:t>atau</a:t>
            </a:r>
            <a:r>
              <a:rPr lang="en-US" dirty="0"/>
              <a:t> </a:t>
            </a:r>
            <a:r>
              <a:rPr lang="en-US" dirty="0" err="1"/>
              <a:t>spesifik</a:t>
            </a:r>
            <a:endParaRPr lang="en-US" dirty="0"/>
          </a:p>
          <a:p>
            <a:r>
              <a:rPr lang="id-ID" dirty="0"/>
              <a:t>Harus </a:t>
            </a:r>
            <a:r>
              <a:rPr lang="id-ID" dirty="0">
                <a:solidFill>
                  <a:srgbClr val="C00000"/>
                </a:solidFill>
              </a:rPr>
              <a:t>m</a:t>
            </a:r>
            <a:r>
              <a:rPr lang="en-US" dirty="0" err="1">
                <a:solidFill>
                  <a:srgbClr val="C00000"/>
                </a:solidFill>
              </a:rPr>
              <a:t>emuat</a:t>
            </a:r>
            <a:r>
              <a:rPr lang="en-US" dirty="0">
                <a:solidFill>
                  <a:srgbClr val="C00000"/>
                </a:solidFill>
              </a:rPr>
              <a:t> </a:t>
            </a:r>
            <a:r>
              <a:rPr lang="en-US" dirty="0" err="1">
                <a:solidFill>
                  <a:srgbClr val="C00000"/>
                </a:solidFill>
              </a:rPr>
              <a:t>metode</a:t>
            </a:r>
            <a:r>
              <a:rPr lang="id-ID" dirty="0">
                <a:solidFill>
                  <a:srgbClr val="C00000"/>
                </a:solidFill>
              </a:rPr>
              <a:t> dan </a:t>
            </a:r>
            <a:r>
              <a:rPr lang="en-US" dirty="0" err="1">
                <a:solidFill>
                  <a:srgbClr val="C00000"/>
                </a:solidFill>
              </a:rPr>
              <a:t>tujuan</a:t>
            </a:r>
            <a:r>
              <a:rPr lang="id-ID" dirty="0">
                <a:solidFill>
                  <a:srgbClr val="C00000"/>
                </a:solidFill>
              </a:rPr>
              <a:t> beserta pengukurannya</a:t>
            </a:r>
            <a:r>
              <a:rPr lang="id-ID" dirty="0"/>
              <a:t> (sinkron dengan masalah)</a:t>
            </a:r>
            <a:endParaRPr lang="en-US" dirty="0"/>
          </a:p>
          <a:p>
            <a:r>
              <a:rPr lang="en-US" dirty="0" err="1"/>
              <a:t>Uraikan</a:t>
            </a:r>
            <a:r>
              <a:rPr lang="en-US" dirty="0"/>
              <a:t> </a:t>
            </a:r>
            <a:r>
              <a:rPr lang="en-US" dirty="0" err="1"/>
              <a:t>dalam</a:t>
            </a:r>
            <a:r>
              <a:rPr lang="en-US" dirty="0"/>
              <a:t> </a:t>
            </a:r>
            <a:r>
              <a:rPr lang="en-US" dirty="0" err="1"/>
              <a:t>bentuk</a:t>
            </a:r>
            <a:r>
              <a:rPr lang="en-US" dirty="0"/>
              <a:t> </a:t>
            </a:r>
            <a:r>
              <a:rPr lang="en-US" dirty="0">
                <a:solidFill>
                  <a:srgbClr val="C00000"/>
                </a:solidFill>
              </a:rPr>
              <a:t>point-point </a:t>
            </a:r>
            <a:r>
              <a:rPr lang="en-US" dirty="0" err="1">
                <a:solidFill>
                  <a:srgbClr val="C00000"/>
                </a:solidFill>
              </a:rPr>
              <a:t>apabila</a:t>
            </a:r>
            <a:r>
              <a:rPr lang="en-US" dirty="0">
                <a:solidFill>
                  <a:srgbClr val="C00000"/>
                </a:solidFill>
              </a:rPr>
              <a:t> </a:t>
            </a:r>
            <a:r>
              <a:rPr lang="en-US" dirty="0" err="1">
                <a:solidFill>
                  <a:srgbClr val="C00000"/>
                </a:solidFill>
              </a:rPr>
              <a:t>tujuan</a:t>
            </a:r>
            <a:r>
              <a:rPr lang="en-US" dirty="0">
                <a:solidFill>
                  <a:srgbClr val="C00000"/>
                </a:solidFill>
              </a:rPr>
              <a:t> </a:t>
            </a:r>
            <a:r>
              <a:rPr lang="en-US" dirty="0" err="1">
                <a:solidFill>
                  <a:srgbClr val="C00000"/>
                </a:solidFill>
              </a:rPr>
              <a:t>lebih</a:t>
            </a:r>
            <a:r>
              <a:rPr lang="en-US" dirty="0">
                <a:solidFill>
                  <a:srgbClr val="C00000"/>
                </a:solidFill>
              </a:rPr>
              <a:t> </a:t>
            </a:r>
            <a:r>
              <a:rPr lang="en-US" dirty="0" err="1">
                <a:solidFill>
                  <a:srgbClr val="C00000"/>
                </a:solidFill>
              </a:rPr>
              <a:t>dari</a:t>
            </a:r>
            <a:r>
              <a:rPr lang="en-US" dirty="0">
                <a:solidFill>
                  <a:srgbClr val="C00000"/>
                </a:solidFill>
              </a:rPr>
              <a:t> </a:t>
            </a:r>
            <a:r>
              <a:rPr lang="en-US" dirty="0" err="1">
                <a:solidFill>
                  <a:srgbClr val="C00000"/>
                </a:solidFill>
              </a:rPr>
              <a:t>satu</a:t>
            </a:r>
            <a:r>
              <a:rPr lang="en-US" dirty="0">
                <a:solidFill>
                  <a:srgbClr val="C00000"/>
                </a:solidFill>
              </a:rPr>
              <a:t> </a:t>
            </a:r>
            <a:r>
              <a:rPr lang="en-US" dirty="0" err="1"/>
              <a:t>sehingga</a:t>
            </a:r>
            <a:r>
              <a:rPr lang="en-US" dirty="0"/>
              <a:t> </a:t>
            </a:r>
            <a:r>
              <a:rPr lang="en-US" dirty="0" err="1"/>
              <a:t>mudah</a:t>
            </a:r>
            <a:r>
              <a:rPr lang="en-US" dirty="0"/>
              <a:t> </a:t>
            </a:r>
            <a:r>
              <a:rPr lang="en-US" dirty="0" err="1"/>
              <a:t>dipahami</a:t>
            </a:r>
            <a:r>
              <a:rPr lang="en-US" dirty="0"/>
              <a:t> </a:t>
            </a:r>
          </a:p>
          <a:p>
            <a:endParaRPr lang="en-US" dirty="0"/>
          </a:p>
        </p:txBody>
      </p:sp>
      <p:sp>
        <p:nvSpPr>
          <p:cNvPr id="10241" name="Rectangle 1"/>
          <p:cNvSpPr>
            <a:spLocks noGrp="1" noChangeArrowheads="1"/>
          </p:cNvSpPr>
          <p:nvPr>
            <p:ph type="title"/>
          </p:nvPr>
        </p:nvSpPr>
        <p:spPr>
          <a:xfrm>
            <a:off x="628650" y="152401"/>
            <a:ext cx="8515350" cy="685800"/>
          </a:xfrm>
        </p:spPr>
        <p:txBody>
          <a:bodyPr>
            <a:normAutofit/>
          </a:bodyPr>
          <a:lstStyle/>
          <a:p>
            <a:r>
              <a:rPr lang="en-US" dirty="0" err="1"/>
              <a:t>Tujuan</a:t>
            </a:r>
            <a:r>
              <a:rPr lang="en-US" dirty="0"/>
              <a:t> </a:t>
            </a:r>
            <a:r>
              <a:rPr lang="en-US" dirty="0" err="1"/>
              <a:t>Penelitian</a:t>
            </a:r>
            <a:r>
              <a:rPr lang="en-US" dirty="0"/>
              <a:t> (</a:t>
            </a:r>
            <a:r>
              <a:rPr lang="en-US" i="1" dirty="0"/>
              <a:t>Research Objective</a:t>
            </a:r>
            <a:r>
              <a:rPr lang="en-US" dirty="0"/>
              <a:t>)</a:t>
            </a:r>
          </a:p>
        </p:txBody>
      </p:sp>
      <p:sp>
        <p:nvSpPr>
          <p:cNvPr id="3" name="Slide Number Placeholder 2">
            <a:extLst>
              <a:ext uri="{FF2B5EF4-FFF2-40B4-BE49-F238E27FC236}">
                <a16:creationId xmlns:a16="http://schemas.microsoft.com/office/drawing/2014/main" id="{E5A539B6-A8F2-440D-AAD2-61C8933D9CA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244</a:t>
            </a:fld>
            <a:endParaRPr lang="en-US">
              <a:solidFill>
                <a:prstClr val="black">
                  <a:tint val="75000"/>
                </a:prstClr>
              </a:solidFill>
            </a:endParaRPr>
          </a:p>
        </p:txBody>
      </p:sp>
    </p:spTree>
    <p:extLst>
      <p:ext uri="{BB962C8B-B14F-4D97-AF65-F5344CB8AC3E}">
        <p14:creationId xmlns:p14="http://schemas.microsoft.com/office/powerpoint/2010/main" val="23737106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id-ID" sz="3200" dirty="0"/>
              <a:t>Menerapkan PSO untuk pemilihan parameter yang sesuai (C, </a:t>
            </a:r>
            <a:r>
              <a:rPr lang="id-ID" sz="3200" dirty="0" err="1"/>
              <a:t>gamma</a:t>
            </a:r>
            <a:r>
              <a:rPr lang="id-ID" sz="3200" dirty="0"/>
              <a:t> dan </a:t>
            </a:r>
            <a:r>
              <a:rPr lang="id-ID" sz="3200" dirty="0" err="1"/>
              <a:t>epsilon</a:t>
            </a:r>
            <a:r>
              <a:rPr lang="id-ID" sz="3200" dirty="0"/>
              <a:t>) pada </a:t>
            </a:r>
            <a:r>
              <a:rPr lang="id-ID" sz="3200" dirty="0" err="1"/>
              <a:t>Support</a:t>
            </a:r>
            <a:r>
              <a:rPr lang="id-ID" sz="3200" dirty="0"/>
              <a:t> </a:t>
            </a:r>
            <a:r>
              <a:rPr lang="id-ID" sz="3200" dirty="0" err="1"/>
              <a:t>Vector</a:t>
            </a:r>
            <a:r>
              <a:rPr lang="id-ID" sz="3200" dirty="0"/>
              <a:t> </a:t>
            </a:r>
            <a:r>
              <a:rPr lang="id-ID" sz="3200" dirty="0" err="1"/>
              <a:t>Machine</a:t>
            </a:r>
            <a:r>
              <a:rPr lang="id-ID" sz="3200" dirty="0"/>
              <a:t> (SVM), sehingga hasil prediksinya </a:t>
            </a:r>
            <a:r>
              <a:rPr lang="id-ID" sz="3200" dirty="0">
                <a:solidFill>
                  <a:srgbClr val="C00000"/>
                </a:solidFill>
              </a:rPr>
              <a:t>lebih akurat</a:t>
            </a:r>
          </a:p>
        </p:txBody>
      </p:sp>
      <p:sp>
        <p:nvSpPr>
          <p:cNvPr id="4" name="Title 3"/>
          <p:cNvSpPr>
            <a:spLocks noGrp="1"/>
          </p:cNvSpPr>
          <p:nvPr>
            <p:ph type="title"/>
          </p:nvPr>
        </p:nvSpPr>
        <p:spPr/>
        <p:txBody>
          <a:bodyPr/>
          <a:lstStyle/>
          <a:p>
            <a:r>
              <a:rPr lang="en-US" dirty="0" err="1"/>
              <a:t>Tujuan</a:t>
            </a:r>
            <a:r>
              <a:rPr lang="en-US" dirty="0"/>
              <a:t> </a:t>
            </a:r>
            <a:r>
              <a:rPr lang="en-US" dirty="0" err="1"/>
              <a:t>Penelitian</a:t>
            </a:r>
            <a:r>
              <a:rPr lang="en-US" dirty="0"/>
              <a:t> (</a:t>
            </a:r>
            <a:r>
              <a:rPr lang="id-ID" i="1" dirty="0"/>
              <a:t>Research </a:t>
            </a:r>
            <a:r>
              <a:rPr lang="id-ID" i="1" dirty="0" err="1"/>
              <a:t>Objective</a:t>
            </a:r>
            <a:r>
              <a:rPr lang="en-US" dirty="0"/>
              <a:t>)</a:t>
            </a:r>
            <a:endParaRPr lang="id-ID" dirty="0"/>
          </a:p>
        </p:txBody>
      </p:sp>
      <p:sp>
        <p:nvSpPr>
          <p:cNvPr id="5" name="Slide Number Placeholder 4">
            <a:extLst>
              <a:ext uri="{FF2B5EF4-FFF2-40B4-BE49-F238E27FC236}">
                <a16:creationId xmlns:a16="http://schemas.microsoft.com/office/drawing/2014/main" id="{A32743A0-922E-4DF4-A798-05A12454961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245</a:t>
            </a:fld>
            <a:endParaRPr lang="en-US">
              <a:solidFill>
                <a:prstClr val="black">
                  <a:tint val="75000"/>
                </a:prstClr>
              </a:solidFill>
            </a:endParaRPr>
          </a:p>
        </p:txBody>
      </p:sp>
    </p:spTree>
    <p:extLst>
      <p:ext uri="{BB962C8B-B14F-4D97-AF65-F5344CB8AC3E}">
        <p14:creationId xmlns:p14="http://schemas.microsoft.com/office/powerpoint/2010/main" val="9078726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idx="1"/>
          </p:nvPr>
        </p:nvSpPr>
        <p:spPr/>
        <p:txBody>
          <a:bodyPr>
            <a:normAutofit/>
          </a:bodyPr>
          <a:lstStyle/>
          <a:p>
            <a:r>
              <a:rPr lang="en-US" sz="3200" dirty="0">
                <a:solidFill>
                  <a:srgbClr val="C00000"/>
                </a:solidFill>
              </a:rPr>
              <a:t>Hal </a:t>
            </a:r>
            <a:r>
              <a:rPr lang="en-US" sz="3200" dirty="0" err="1">
                <a:solidFill>
                  <a:srgbClr val="C00000"/>
                </a:solidFill>
              </a:rPr>
              <a:t>baik</a:t>
            </a:r>
            <a:r>
              <a:rPr lang="en-US" sz="3200" dirty="0">
                <a:solidFill>
                  <a:srgbClr val="C00000"/>
                </a:solidFill>
              </a:rPr>
              <a:t> </a:t>
            </a:r>
            <a:r>
              <a:rPr lang="en-US" sz="3200" dirty="0" err="1">
                <a:solidFill>
                  <a:srgbClr val="C00000"/>
                </a:solidFill>
              </a:rPr>
              <a:t>yg</a:t>
            </a:r>
            <a:r>
              <a:rPr lang="en-US" sz="3200" dirty="0">
                <a:solidFill>
                  <a:srgbClr val="C00000"/>
                </a:solidFill>
              </a:rPr>
              <a:t> </a:t>
            </a:r>
            <a:r>
              <a:rPr lang="en-US" sz="3200" dirty="0" err="1">
                <a:solidFill>
                  <a:srgbClr val="C00000"/>
                </a:solidFill>
              </a:rPr>
              <a:t>datang</a:t>
            </a:r>
            <a:r>
              <a:rPr lang="en-US" sz="3200" dirty="0">
                <a:solidFill>
                  <a:srgbClr val="C00000"/>
                </a:solidFill>
              </a:rPr>
              <a:t> </a:t>
            </a:r>
            <a:r>
              <a:rPr lang="en-US" sz="3200" dirty="0" err="1">
                <a:solidFill>
                  <a:srgbClr val="C00000"/>
                </a:solidFill>
              </a:rPr>
              <a:t>setelah</a:t>
            </a:r>
            <a:r>
              <a:rPr lang="en-US" sz="3200" dirty="0">
                <a:solidFill>
                  <a:srgbClr val="C00000"/>
                </a:solidFill>
              </a:rPr>
              <a:t> </a:t>
            </a:r>
            <a:r>
              <a:rPr lang="en-US" sz="3200" dirty="0" err="1">
                <a:solidFill>
                  <a:srgbClr val="C00000"/>
                </a:solidFill>
              </a:rPr>
              <a:t>tujuan</a:t>
            </a:r>
            <a:r>
              <a:rPr lang="en-US" sz="3200" dirty="0">
                <a:solidFill>
                  <a:srgbClr val="C00000"/>
                </a:solidFill>
              </a:rPr>
              <a:t> </a:t>
            </a:r>
            <a:r>
              <a:rPr lang="en-US" sz="3200" dirty="0" err="1">
                <a:solidFill>
                  <a:srgbClr val="C00000"/>
                </a:solidFill>
              </a:rPr>
              <a:t>penelitian</a:t>
            </a:r>
            <a:r>
              <a:rPr lang="en-US" sz="3200" dirty="0">
                <a:solidFill>
                  <a:srgbClr val="C00000"/>
                </a:solidFill>
              </a:rPr>
              <a:t> </a:t>
            </a:r>
            <a:r>
              <a:rPr lang="en-US" sz="3200" dirty="0" err="1">
                <a:solidFill>
                  <a:srgbClr val="C00000"/>
                </a:solidFill>
              </a:rPr>
              <a:t>tercapai</a:t>
            </a:r>
            <a:r>
              <a:rPr lang="en-US" sz="3200" dirty="0"/>
              <a:t>, </a:t>
            </a:r>
            <a:r>
              <a:rPr lang="en-US" sz="3200" dirty="0" err="1"/>
              <a:t>baik</a:t>
            </a:r>
            <a:r>
              <a:rPr lang="en-US" sz="3200" dirty="0"/>
              <a:t> </a:t>
            </a:r>
            <a:r>
              <a:rPr lang="en-US" sz="3200" dirty="0" err="1"/>
              <a:t>dari</a:t>
            </a:r>
            <a:r>
              <a:rPr lang="en-US" sz="3200" dirty="0"/>
              <a:t> </a:t>
            </a:r>
            <a:r>
              <a:rPr lang="en-US" sz="3200" dirty="0" err="1"/>
              <a:t>sisi</a:t>
            </a:r>
            <a:r>
              <a:rPr lang="en-US" sz="3200" dirty="0"/>
              <a:t> </a:t>
            </a:r>
            <a:r>
              <a:rPr lang="en-US" sz="3200" dirty="0" err="1"/>
              <a:t>teoritis</a:t>
            </a:r>
            <a:r>
              <a:rPr lang="en-US" sz="3200" dirty="0"/>
              <a:t> </a:t>
            </a:r>
            <a:r>
              <a:rPr lang="en-US" sz="3200" dirty="0" err="1"/>
              <a:t>maupun</a:t>
            </a:r>
            <a:r>
              <a:rPr lang="en-US" sz="3200" dirty="0"/>
              <a:t> </a:t>
            </a:r>
            <a:r>
              <a:rPr lang="en-US" sz="3200" dirty="0" err="1"/>
              <a:t>organisasi</a:t>
            </a:r>
            <a:endParaRPr lang="en-US" sz="3200" dirty="0"/>
          </a:p>
          <a:p>
            <a:r>
              <a:rPr lang="en-US" sz="3200" dirty="0" err="1"/>
              <a:t>Manfaat</a:t>
            </a:r>
            <a:r>
              <a:rPr lang="en-US" sz="3200" dirty="0"/>
              <a:t> </a:t>
            </a:r>
            <a:r>
              <a:rPr lang="en-US" sz="3200" dirty="0" err="1">
                <a:solidFill>
                  <a:srgbClr val="C00000"/>
                </a:solidFill>
              </a:rPr>
              <a:t>bukan</a:t>
            </a:r>
            <a:r>
              <a:rPr lang="en-US" sz="3200" dirty="0">
                <a:solidFill>
                  <a:srgbClr val="C00000"/>
                </a:solidFill>
              </a:rPr>
              <a:t> </a:t>
            </a:r>
            <a:r>
              <a:rPr lang="en-US" sz="3200" dirty="0" err="1">
                <a:solidFill>
                  <a:srgbClr val="C00000"/>
                </a:solidFill>
              </a:rPr>
              <a:t>mengulang-ulang</a:t>
            </a:r>
            <a:r>
              <a:rPr lang="en-US" sz="3200" dirty="0">
                <a:solidFill>
                  <a:srgbClr val="C00000"/>
                </a:solidFill>
              </a:rPr>
              <a:t> </a:t>
            </a:r>
            <a:r>
              <a:rPr lang="en-US" sz="3200" dirty="0" err="1">
                <a:solidFill>
                  <a:srgbClr val="C00000"/>
                </a:solidFill>
              </a:rPr>
              <a:t>tujuan</a:t>
            </a:r>
            <a:endParaRPr lang="en-US" sz="3200" dirty="0">
              <a:solidFill>
                <a:srgbClr val="C00000"/>
              </a:solidFill>
            </a:endParaRPr>
          </a:p>
          <a:p>
            <a:r>
              <a:rPr lang="en-US" sz="3200" dirty="0" err="1"/>
              <a:t>Uraikan</a:t>
            </a:r>
            <a:r>
              <a:rPr lang="en-US" sz="3200" dirty="0"/>
              <a:t> </a:t>
            </a:r>
            <a:r>
              <a:rPr lang="en-US" sz="3200" dirty="0" err="1"/>
              <a:t>dalam</a:t>
            </a:r>
            <a:r>
              <a:rPr lang="en-US" sz="3200" dirty="0"/>
              <a:t> </a:t>
            </a:r>
            <a:r>
              <a:rPr lang="en-US" sz="3200" dirty="0" err="1">
                <a:solidFill>
                  <a:srgbClr val="C00000"/>
                </a:solidFill>
              </a:rPr>
              <a:t>bentuk</a:t>
            </a:r>
            <a:r>
              <a:rPr lang="en-US" sz="3200" dirty="0">
                <a:solidFill>
                  <a:srgbClr val="C00000"/>
                </a:solidFill>
              </a:rPr>
              <a:t> point-point </a:t>
            </a:r>
            <a:r>
              <a:rPr lang="en-US" sz="3200" dirty="0" err="1"/>
              <a:t>sehingga</a:t>
            </a:r>
            <a:r>
              <a:rPr lang="en-US" sz="3200" dirty="0"/>
              <a:t> </a:t>
            </a:r>
            <a:r>
              <a:rPr lang="en-US" sz="3200" dirty="0" err="1"/>
              <a:t>mudah</a:t>
            </a:r>
            <a:r>
              <a:rPr lang="en-US" sz="3200" dirty="0"/>
              <a:t> </a:t>
            </a:r>
            <a:r>
              <a:rPr lang="en-US" sz="3200" dirty="0" err="1"/>
              <a:t>dipahami</a:t>
            </a:r>
            <a:r>
              <a:rPr lang="en-US" sz="3200" dirty="0"/>
              <a:t> </a:t>
            </a:r>
          </a:p>
        </p:txBody>
      </p:sp>
      <p:sp>
        <p:nvSpPr>
          <p:cNvPr id="11265" name="Rectangle 1"/>
          <p:cNvSpPr>
            <a:spLocks noGrp="1" noChangeArrowheads="1"/>
          </p:cNvSpPr>
          <p:nvPr>
            <p:ph type="title"/>
          </p:nvPr>
        </p:nvSpPr>
        <p:spPr/>
        <p:txBody>
          <a:bodyPr/>
          <a:lstStyle/>
          <a:p>
            <a:r>
              <a:rPr lang="en-US" dirty="0" err="1"/>
              <a:t>Manfaat</a:t>
            </a:r>
            <a:r>
              <a:rPr lang="en-US" dirty="0"/>
              <a:t> </a:t>
            </a:r>
            <a:r>
              <a:rPr lang="en-US" dirty="0" err="1"/>
              <a:t>Penelitian</a:t>
            </a:r>
            <a:endParaRPr lang="en-US" dirty="0"/>
          </a:p>
        </p:txBody>
      </p:sp>
      <p:sp>
        <p:nvSpPr>
          <p:cNvPr id="3" name="Slide Number Placeholder 2">
            <a:extLst>
              <a:ext uri="{FF2B5EF4-FFF2-40B4-BE49-F238E27FC236}">
                <a16:creationId xmlns:a16="http://schemas.microsoft.com/office/drawing/2014/main" id="{13CFFEFA-9C4B-4E72-85EE-7E6A502C16B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246</a:t>
            </a:fld>
            <a:endParaRPr lang="en-US">
              <a:solidFill>
                <a:prstClr val="black">
                  <a:tint val="75000"/>
                </a:prstClr>
              </a:solidFill>
            </a:endParaRPr>
          </a:p>
        </p:txBody>
      </p:sp>
    </p:spTree>
    <p:extLst>
      <p:ext uri="{BB962C8B-B14F-4D97-AF65-F5344CB8AC3E}">
        <p14:creationId xmlns:p14="http://schemas.microsoft.com/office/powerpoint/2010/main" val="19898849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id-ID"/>
          </a:p>
        </p:txBody>
      </p:sp>
      <p:sp>
        <p:nvSpPr>
          <p:cNvPr id="4" name="Title 3"/>
          <p:cNvSpPr>
            <a:spLocks noGrp="1"/>
          </p:cNvSpPr>
          <p:nvPr>
            <p:ph type="title"/>
          </p:nvPr>
        </p:nvSpPr>
        <p:spPr/>
        <p:txBody>
          <a:bodyPr/>
          <a:lstStyle/>
          <a:p>
            <a:r>
              <a:rPr lang="en-US" dirty="0" err="1"/>
              <a:t>Korelasi</a:t>
            </a:r>
            <a:r>
              <a:rPr lang="en-US" dirty="0"/>
              <a:t> RP-RQ-RO</a:t>
            </a:r>
            <a:endParaRPr lang="id-ID" dirty="0"/>
          </a:p>
        </p:txBody>
      </p:sp>
      <p:graphicFrame>
        <p:nvGraphicFramePr>
          <p:cNvPr id="5" name="Content Placeholder 4"/>
          <p:cNvGraphicFramePr>
            <a:graphicFrameLocks/>
          </p:cNvGraphicFramePr>
          <p:nvPr>
            <p:extLst/>
          </p:nvPr>
        </p:nvGraphicFramePr>
        <p:xfrm>
          <a:off x="304800" y="1600200"/>
          <a:ext cx="8553450" cy="3657600"/>
        </p:xfrm>
        <a:graphic>
          <a:graphicData uri="http://schemas.openxmlformats.org/drawingml/2006/table">
            <a:tbl>
              <a:tblPr firstRow="1" bandRow="1">
                <a:tableStyleId>{073A0DAA-6AF3-43AB-8588-CEC1D06C72B9}</a:tableStyleId>
              </a:tblPr>
              <a:tblGrid>
                <a:gridCol w="2851150">
                  <a:extLst>
                    <a:ext uri="{9D8B030D-6E8A-4147-A177-3AD203B41FA5}">
                      <a16:colId xmlns:a16="http://schemas.microsoft.com/office/drawing/2014/main" val="20000"/>
                    </a:ext>
                  </a:extLst>
                </a:gridCol>
                <a:gridCol w="2851150">
                  <a:extLst>
                    <a:ext uri="{9D8B030D-6E8A-4147-A177-3AD203B41FA5}">
                      <a16:colId xmlns:a16="http://schemas.microsoft.com/office/drawing/2014/main" val="20001"/>
                    </a:ext>
                  </a:extLst>
                </a:gridCol>
                <a:gridCol w="2851150">
                  <a:extLst>
                    <a:ext uri="{9D8B030D-6E8A-4147-A177-3AD203B41FA5}">
                      <a16:colId xmlns:a16="http://schemas.microsoft.com/office/drawing/2014/main" val="20002"/>
                    </a:ext>
                  </a:extLst>
                </a:gridCol>
              </a:tblGrid>
              <a:tr h="462747">
                <a:tc>
                  <a:txBody>
                    <a:bodyPr/>
                    <a:lstStyle/>
                    <a:p>
                      <a:r>
                        <a:rPr lang="en-US" dirty="0"/>
                        <a:t>RP</a:t>
                      </a:r>
                    </a:p>
                  </a:txBody>
                  <a:tcPr/>
                </a:tc>
                <a:tc>
                  <a:txBody>
                    <a:bodyPr/>
                    <a:lstStyle/>
                    <a:p>
                      <a:r>
                        <a:rPr lang="id-ID"/>
                        <a:t>RQ</a:t>
                      </a:r>
                      <a:endParaRPr lang="en-US"/>
                    </a:p>
                  </a:txBody>
                  <a:tcPr/>
                </a:tc>
                <a:tc>
                  <a:txBody>
                    <a:bodyPr/>
                    <a:lstStyle/>
                    <a:p>
                      <a:r>
                        <a:rPr lang="id-ID"/>
                        <a:t>RO</a:t>
                      </a:r>
                      <a:endParaRPr lang="en-US"/>
                    </a:p>
                  </a:txBody>
                  <a:tcPr/>
                </a:tc>
                <a:extLst>
                  <a:ext uri="{0D108BD9-81ED-4DB2-BD59-A6C34878D82A}">
                    <a16:rowId xmlns:a16="http://schemas.microsoft.com/office/drawing/2014/main" val="10000"/>
                  </a:ext>
                </a:extLst>
              </a:tr>
              <a:tr h="3194853">
                <a:tc>
                  <a:txBody>
                    <a:bodyPr/>
                    <a:lstStyle/>
                    <a:p>
                      <a:r>
                        <a:rPr lang="id-ID"/>
                        <a:t>SVM dapat memecahkan masalah ‘over-fitting’, lambatnya konvergensi, dan sedikitnya data training, akan tetapi memiliki kelemahan pada </a:t>
                      </a:r>
                      <a:r>
                        <a:rPr lang="id-ID">
                          <a:solidFill>
                            <a:srgbClr val="FF0000"/>
                          </a:solidFill>
                        </a:rPr>
                        <a:t>sulitnya pemilihan parameter SVM yang sesuai </a:t>
                      </a:r>
                    </a:p>
                  </a:txBody>
                  <a:tcPr/>
                </a:tc>
                <a:tc>
                  <a:txBody>
                    <a:bodyPr/>
                    <a:lstStyle/>
                    <a:p>
                      <a:r>
                        <a:rPr lang="id-ID" sz="1800">
                          <a:solidFill>
                            <a:schemeClr val="tx1"/>
                          </a:solidFill>
                        </a:rPr>
                        <a:t>Seberapa meningkat akurasi metode SVM apabila </a:t>
                      </a:r>
                      <a:r>
                        <a:rPr lang="id-ID" sz="1800">
                          <a:solidFill>
                            <a:srgbClr val="FF0000"/>
                          </a:solidFill>
                        </a:rPr>
                        <a:t>PSO diterapkan pada proses pemilihan parameter</a:t>
                      </a:r>
                      <a:r>
                        <a:rPr lang="id-ID" sz="1800">
                          <a:solidFill>
                            <a:schemeClr val="tx1"/>
                          </a:solidFill>
                        </a:rPr>
                        <a:t>?</a:t>
                      </a:r>
                    </a:p>
                  </a:txBody>
                  <a:tcPr/>
                </a:tc>
                <a:tc>
                  <a:txBody>
                    <a:bodyPr/>
                    <a:lstStyle/>
                    <a:p>
                      <a:r>
                        <a:rPr lang="id-ID" sz="1800" dirty="0">
                          <a:solidFill>
                            <a:srgbClr val="FF0000"/>
                          </a:solidFill>
                        </a:rPr>
                        <a:t>Menerapkan PSO untuk pemilihan parameter yang sesuai pada SVM </a:t>
                      </a:r>
                      <a:r>
                        <a:rPr lang="id-ID" sz="1800" dirty="0"/>
                        <a:t>(C, lambda dan </a:t>
                      </a:r>
                      <a:r>
                        <a:rPr lang="id-ID" sz="1800" dirty="0" err="1"/>
                        <a:t>epsilon</a:t>
                      </a:r>
                      <a:r>
                        <a:rPr lang="id-ID" sz="1800" dirty="0"/>
                        <a:t>) , </a:t>
                      </a:r>
                      <a:r>
                        <a:rPr lang="id-ID" sz="1800" dirty="0">
                          <a:solidFill>
                            <a:schemeClr val="tx1"/>
                          </a:solidFill>
                        </a:rPr>
                        <a:t>sehingga hasil prediksinya lebih akurat</a:t>
                      </a:r>
                    </a:p>
                  </a:txBody>
                  <a:tcPr/>
                </a:tc>
                <a:extLst>
                  <a:ext uri="{0D108BD9-81ED-4DB2-BD59-A6C34878D82A}">
                    <a16:rowId xmlns:a16="http://schemas.microsoft.com/office/drawing/2014/main" val="10001"/>
                  </a:ext>
                </a:extLst>
              </a:tr>
            </a:tbl>
          </a:graphicData>
        </a:graphic>
      </p:graphicFrame>
      <p:sp>
        <p:nvSpPr>
          <p:cNvPr id="6" name="Slide Number Placeholder 5">
            <a:extLst>
              <a:ext uri="{FF2B5EF4-FFF2-40B4-BE49-F238E27FC236}">
                <a16:creationId xmlns:a16="http://schemas.microsoft.com/office/drawing/2014/main" id="{DCC34794-67E6-422B-A6C0-ECD8A25EE0B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247</a:t>
            </a:fld>
            <a:endParaRPr lang="en-US">
              <a:solidFill>
                <a:prstClr val="black">
                  <a:tint val="75000"/>
                </a:prstClr>
              </a:solidFill>
            </a:endParaRPr>
          </a:p>
        </p:txBody>
      </p:sp>
    </p:spTree>
    <p:extLst>
      <p:ext uri="{BB962C8B-B14F-4D97-AF65-F5344CB8AC3E}">
        <p14:creationId xmlns:p14="http://schemas.microsoft.com/office/powerpoint/2010/main" val="32962027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28B8F4-B54B-4EEF-8BA1-42E7DE0367C1}"/>
              </a:ext>
            </a:extLst>
          </p:cNvPr>
          <p:cNvSpPr>
            <a:spLocks noGrp="1"/>
          </p:cNvSpPr>
          <p:nvPr>
            <p:ph idx="1"/>
          </p:nvPr>
        </p:nvSpPr>
        <p:spPr>
          <a:xfrm>
            <a:off x="628650" y="1447800"/>
            <a:ext cx="7886700" cy="5028749"/>
          </a:xfrm>
        </p:spPr>
        <p:txBody>
          <a:bodyPr>
            <a:normAutofit/>
          </a:bodyPr>
          <a:lstStyle/>
          <a:p>
            <a:pPr marL="514350" indent="-514350">
              <a:buFont typeface="+mj-lt"/>
              <a:buAutoNum type="arabicPeriod"/>
            </a:pPr>
            <a:r>
              <a:rPr lang="id-ID" sz="3200" dirty="0">
                <a:solidFill>
                  <a:srgbClr val="C00000"/>
                </a:solidFill>
              </a:rPr>
              <a:t>Definisi</a:t>
            </a:r>
            <a:r>
              <a:rPr lang="id-ID" sz="3200" dirty="0"/>
              <a:t> Algoritma</a:t>
            </a:r>
          </a:p>
          <a:p>
            <a:pPr marL="514350" indent="-514350">
              <a:buFont typeface="+mj-lt"/>
              <a:buAutoNum type="arabicPeriod"/>
            </a:pPr>
            <a:r>
              <a:rPr lang="id-ID" sz="3200" dirty="0">
                <a:solidFill>
                  <a:srgbClr val="C00000"/>
                </a:solidFill>
              </a:rPr>
              <a:t>Kelebihan</a:t>
            </a:r>
            <a:r>
              <a:rPr lang="id-ID" sz="3200" dirty="0"/>
              <a:t> Algoritma</a:t>
            </a:r>
          </a:p>
          <a:p>
            <a:pPr marL="514350" indent="-514350">
              <a:buFont typeface="+mj-lt"/>
              <a:buAutoNum type="arabicPeriod"/>
            </a:pPr>
            <a:r>
              <a:rPr lang="id-ID" sz="3200" dirty="0">
                <a:solidFill>
                  <a:srgbClr val="C00000"/>
                </a:solidFill>
              </a:rPr>
              <a:t>Kelemahan</a:t>
            </a:r>
            <a:r>
              <a:rPr lang="id-ID" sz="3200" dirty="0"/>
              <a:t> Algoritma</a:t>
            </a:r>
          </a:p>
          <a:p>
            <a:pPr marL="514350" indent="-514350">
              <a:buFont typeface="+mj-lt"/>
              <a:buAutoNum type="arabicPeriod"/>
            </a:pPr>
            <a:r>
              <a:rPr lang="id-ID" sz="3200" dirty="0" err="1">
                <a:solidFill>
                  <a:srgbClr val="C00000"/>
                </a:solidFill>
              </a:rPr>
              <a:t>Metode-Metode</a:t>
            </a:r>
            <a:r>
              <a:rPr lang="id-ID" sz="3200" dirty="0">
                <a:solidFill>
                  <a:srgbClr val="C00000"/>
                </a:solidFill>
              </a:rPr>
              <a:t> yang ada </a:t>
            </a:r>
            <a:r>
              <a:rPr lang="id-ID" sz="3200" dirty="0"/>
              <a:t>untuk Memecahkan Kelemahan Algoritma</a:t>
            </a:r>
          </a:p>
          <a:p>
            <a:pPr marL="514350" indent="-514350">
              <a:buFont typeface="+mj-lt"/>
              <a:buAutoNum type="arabicPeriod"/>
            </a:pPr>
            <a:r>
              <a:rPr lang="id-ID" sz="3200" dirty="0">
                <a:solidFill>
                  <a:srgbClr val="C00000"/>
                </a:solidFill>
              </a:rPr>
              <a:t>Masalah</a:t>
            </a:r>
            <a:r>
              <a:rPr lang="id-ID" sz="3200" dirty="0"/>
              <a:t> pada </a:t>
            </a:r>
            <a:r>
              <a:rPr lang="id-ID" sz="3200" dirty="0" err="1"/>
              <a:t>Metode-Metode</a:t>
            </a:r>
            <a:r>
              <a:rPr lang="id-ID" sz="3200" dirty="0"/>
              <a:t> yang ada (</a:t>
            </a:r>
            <a:r>
              <a:rPr lang="id-ID" sz="3200" dirty="0" err="1"/>
              <a:t>Research</a:t>
            </a:r>
            <a:r>
              <a:rPr lang="id-ID" sz="3200" dirty="0"/>
              <a:t> Gap </a:t>
            </a:r>
            <a:r>
              <a:rPr lang="id-ID" sz="3200" dirty="0">
                <a:sym typeface="Wingdings" panose="05000000000000000000" pitchFamily="2" charset="2"/>
              </a:rPr>
              <a:t> Masalah Penelitian</a:t>
            </a:r>
            <a:r>
              <a:rPr lang="id-ID" sz="3200" dirty="0"/>
              <a:t>)</a:t>
            </a:r>
          </a:p>
          <a:p>
            <a:pPr marL="514350" indent="-514350">
              <a:buFont typeface="+mj-lt"/>
              <a:buAutoNum type="arabicPeriod"/>
            </a:pPr>
            <a:r>
              <a:rPr lang="id-ID" sz="3200" dirty="0">
                <a:solidFill>
                  <a:srgbClr val="C00000"/>
                </a:solidFill>
              </a:rPr>
              <a:t>Solusi pemecahan masalah </a:t>
            </a:r>
            <a:r>
              <a:rPr lang="id-ID" sz="3200" dirty="0"/>
              <a:t>pada metode-metode yang ada</a:t>
            </a:r>
            <a:endParaRPr lang="en-US" sz="3200" dirty="0"/>
          </a:p>
        </p:txBody>
      </p:sp>
      <p:sp>
        <p:nvSpPr>
          <p:cNvPr id="4" name="Title 3">
            <a:extLst>
              <a:ext uri="{FF2B5EF4-FFF2-40B4-BE49-F238E27FC236}">
                <a16:creationId xmlns:a16="http://schemas.microsoft.com/office/drawing/2014/main" id="{3670B027-38BC-4EC9-865D-9491B5169CD7}"/>
              </a:ext>
            </a:extLst>
          </p:cNvPr>
          <p:cNvSpPr>
            <a:spLocks noGrp="1"/>
          </p:cNvSpPr>
          <p:nvPr>
            <p:ph type="title"/>
          </p:nvPr>
        </p:nvSpPr>
        <p:spPr/>
        <p:txBody>
          <a:bodyPr>
            <a:normAutofit fontScale="90000"/>
          </a:bodyPr>
          <a:lstStyle/>
          <a:p>
            <a:r>
              <a:rPr lang="id-ID" dirty="0"/>
              <a:t>Pola Alur Alternatif (Pokok </a:t>
            </a:r>
            <a:r>
              <a:rPr lang="id-ID"/>
              <a:t>Pikiran Paragraf) untuk </a:t>
            </a:r>
            <a:r>
              <a:rPr lang="id-ID" dirty="0"/>
              <a:t>Penelitian Perbaikan Algoritma</a:t>
            </a:r>
            <a:endParaRPr lang="en-US" dirty="0"/>
          </a:p>
        </p:txBody>
      </p:sp>
      <p:sp>
        <p:nvSpPr>
          <p:cNvPr id="5" name="Slide Number Placeholder 4">
            <a:extLst>
              <a:ext uri="{FF2B5EF4-FFF2-40B4-BE49-F238E27FC236}">
                <a16:creationId xmlns:a16="http://schemas.microsoft.com/office/drawing/2014/main" id="{FE362BC0-1938-46FF-8E23-450AFE6D282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248</a:t>
            </a:fld>
            <a:endParaRPr lang="en-US">
              <a:solidFill>
                <a:prstClr val="black">
                  <a:tint val="75000"/>
                </a:prstClr>
              </a:solidFill>
            </a:endParaRPr>
          </a:p>
        </p:txBody>
      </p:sp>
    </p:spTree>
    <p:extLst>
      <p:ext uri="{BB962C8B-B14F-4D97-AF65-F5344CB8AC3E}">
        <p14:creationId xmlns:p14="http://schemas.microsoft.com/office/powerpoint/2010/main" val="27469902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3600" dirty="0"/>
              <a:t>4.3.4 Bab 2: Literature Review</a:t>
            </a:r>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47D17CF1-B73C-4107-A78B-92698BEB141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249</a:t>
            </a:fld>
            <a:endParaRPr lang="en-US">
              <a:solidFill>
                <a:prstClr val="black">
                  <a:tint val="75000"/>
                </a:prstClr>
              </a:solidFill>
            </a:endParaRPr>
          </a:p>
        </p:txBody>
      </p:sp>
    </p:spTree>
    <p:extLst>
      <p:ext uri="{BB962C8B-B14F-4D97-AF65-F5344CB8AC3E}">
        <p14:creationId xmlns:p14="http://schemas.microsoft.com/office/powerpoint/2010/main" val="21187018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077200" cy="639762"/>
          </a:xfrm>
        </p:spPr>
        <p:txBody>
          <a:bodyPr>
            <a:normAutofit fontScale="90000"/>
          </a:bodyPr>
          <a:lstStyle/>
          <a:p>
            <a:pPr>
              <a:defRPr/>
            </a:pPr>
            <a:r>
              <a:rPr lang="id-ID" dirty="0"/>
              <a:t>IEEE</a:t>
            </a:r>
            <a:r>
              <a:rPr lang="en-US" dirty="0"/>
              <a:t>/ACM</a:t>
            </a:r>
            <a:r>
              <a:rPr lang="id-ID" dirty="0"/>
              <a:t> Computing Curricula 2005</a:t>
            </a:r>
          </a:p>
        </p:txBody>
      </p:sp>
      <p:sp>
        <p:nvSpPr>
          <p:cNvPr id="5" name="Oval 4"/>
          <p:cNvSpPr/>
          <p:nvPr/>
        </p:nvSpPr>
        <p:spPr bwMode="auto">
          <a:xfrm>
            <a:off x="228600" y="838200"/>
            <a:ext cx="3200400" cy="3095625"/>
          </a:xfrm>
          <a:prstGeom prst="ellipse">
            <a:avLst/>
          </a:prstGeom>
          <a:solidFill>
            <a:srgbClr val="CCFF99"/>
          </a:solidFill>
          <a:ln w="9525" cap="flat" cmpd="sng" algn="ctr">
            <a:noFill/>
            <a:prstDash val="solid"/>
            <a:miter lim="800000"/>
            <a:headEnd type="none" w="med" len="med"/>
            <a:tailEnd type="none" w="med" len="med"/>
          </a:ln>
          <a:effectLst/>
        </p:spPr>
        <p:txBody>
          <a:bodyPr wrap="none" anchor="ctr"/>
          <a:lstStyle/>
          <a:p>
            <a:pPr algn="ctr">
              <a:defRPr/>
            </a:pPr>
            <a:r>
              <a:rPr kumimoji="1" lang="id-ID" sz="3000" b="1" dirty="0">
                <a:solidFill>
                  <a:srgbClr val="C00000"/>
                </a:solidFill>
                <a:effectLst/>
                <a:latin typeface="Calibri" panose="020F0502020204030204" pitchFamily="34" charset="0"/>
              </a:rPr>
              <a:t>Computer</a:t>
            </a:r>
            <a:br>
              <a:rPr kumimoji="1" lang="id-ID" sz="3000" b="1" dirty="0">
                <a:solidFill>
                  <a:srgbClr val="C00000"/>
                </a:solidFill>
                <a:effectLst/>
                <a:latin typeface="Calibri" panose="020F0502020204030204" pitchFamily="34" charset="0"/>
              </a:rPr>
            </a:br>
            <a:r>
              <a:rPr kumimoji="1" lang="id-ID" sz="3000" b="1" dirty="0">
                <a:solidFill>
                  <a:srgbClr val="C00000"/>
                </a:solidFill>
                <a:effectLst/>
                <a:latin typeface="Calibri" panose="020F0502020204030204" pitchFamily="34" charset="0"/>
              </a:rPr>
              <a:t>Engineering (CE)</a:t>
            </a:r>
            <a:endParaRPr lang="id-ID" sz="3000" b="1" dirty="0">
              <a:solidFill>
                <a:srgbClr val="C00000"/>
              </a:solidFill>
              <a:effectLst/>
              <a:latin typeface="Calibri" panose="020F0502020204030204" pitchFamily="34" charset="0"/>
            </a:endParaRPr>
          </a:p>
          <a:p>
            <a:pPr algn="ctr">
              <a:defRPr/>
            </a:pPr>
            <a:r>
              <a:rPr lang="id-ID" sz="2000" dirty="0">
                <a:effectLst/>
                <a:latin typeface="Calibri" panose="020F0502020204030204" pitchFamily="34" charset="0"/>
              </a:rPr>
              <a:t>pengembangan </a:t>
            </a:r>
            <a:r>
              <a:rPr lang="id-ID" sz="2000" dirty="0">
                <a:solidFill>
                  <a:srgbClr val="0070C0"/>
                </a:solidFill>
                <a:effectLst/>
                <a:latin typeface="Calibri" panose="020F0502020204030204" pitchFamily="34" charset="0"/>
              </a:rPr>
              <a:t>sistem</a:t>
            </a:r>
            <a:br>
              <a:rPr lang="id-ID" sz="2000" dirty="0">
                <a:solidFill>
                  <a:srgbClr val="0070C0"/>
                </a:solidFill>
                <a:effectLst/>
                <a:latin typeface="Calibri" panose="020F0502020204030204" pitchFamily="34" charset="0"/>
              </a:rPr>
            </a:br>
            <a:r>
              <a:rPr lang="id-ID" sz="2000" dirty="0">
                <a:solidFill>
                  <a:srgbClr val="0070C0"/>
                </a:solidFill>
                <a:effectLst/>
                <a:latin typeface="Calibri" panose="020F0502020204030204" pitchFamily="34" charset="0"/>
              </a:rPr>
              <a:t>terintegrasi</a:t>
            </a:r>
            <a:br>
              <a:rPr lang="id-ID" sz="2000" dirty="0">
                <a:solidFill>
                  <a:srgbClr val="0070C0"/>
                </a:solidFill>
                <a:effectLst/>
                <a:latin typeface="Calibri" panose="020F0502020204030204" pitchFamily="34" charset="0"/>
              </a:rPr>
            </a:br>
            <a:r>
              <a:rPr lang="id-ID" sz="2000" dirty="0">
                <a:effectLst/>
                <a:latin typeface="Calibri" panose="020F0502020204030204" pitchFamily="34" charset="0"/>
              </a:rPr>
              <a:t>(software dan hardware)</a:t>
            </a:r>
            <a:endParaRPr lang="en-US" sz="2000" dirty="0">
              <a:effectLst/>
              <a:latin typeface="Calibri" panose="020F0502020204030204" pitchFamily="34" charset="0"/>
            </a:endParaRPr>
          </a:p>
          <a:p>
            <a:pPr algn="ctr">
              <a:defRPr/>
            </a:pPr>
            <a:endParaRPr kumimoji="1" lang="en-US" sz="2200" dirty="0">
              <a:effectLst/>
              <a:latin typeface="Calibri" panose="020F0502020204030204" pitchFamily="34" charset="0"/>
            </a:endParaRPr>
          </a:p>
          <a:p>
            <a:pPr algn="ctr">
              <a:defRPr/>
            </a:pPr>
            <a:r>
              <a:rPr kumimoji="1" lang="en-US" sz="2200" dirty="0">
                <a:solidFill>
                  <a:srgbClr val="FF0000"/>
                </a:solidFill>
                <a:effectLst/>
                <a:latin typeface="Calibri" panose="020F0502020204030204" pitchFamily="34" charset="0"/>
              </a:rPr>
              <a:t>Computer Engineer</a:t>
            </a:r>
            <a:endParaRPr kumimoji="1" lang="id-ID" sz="2200" dirty="0">
              <a:solidFill>
                <a:srgbClr val="FF0000"/>
              </a:solidFill>
              <a:effectLst/>
              <a:latin typeface="Calibri" panose="020F0502020204030204" pitchFamily="34" charset="0"/>
            </a:endParaRPr>
          </a:p>
          <a:p>
            <a:pPr algn="ctr">
              <a:defRPr/>
            </a:pPr>
            <a:endParaRPr kumimoji="1" lang="id-ID" sz="2300" dirty="0">
              <a:effectLst/>
              <a:latin typeface="Calibri" panose="020F0502020204030204" pitchFamily="34" charset="0"/>
            </a:endParaRPr>
          </a:p>
        </p:txBody>
      </p:sp>
      <p:sp>
        <p:nvSpPr>
          <p:cNvPr id="7" name="Oval 6"/>
          <p:cNvSpPr/>
          <p:nvPr/>
        </p:nvSpPr>
        <p:spPr bwMode="auto">
          <a:xfrm>
            <a:off x="3124200" y="1143000"/>
            <a:ext cx="3357586" cy="3357563"/>
          </a:xfrm>
          <a:prstGeom prst="ellipse">
            <a:avLst/>
          </a:prstGeom>
          <a:solidFill>
            <a:srgbClr val="DDDDDD"/>
          </a:solidFill>
          <a:ln w="9525" cap="flat" cmpd="sng" algn="ctr">
            <a:noFill/>
            <a:prstDash val="solid"/>
            <a:miter lim="800000"/>
            <a:headEnd type="none" w="med" len="med"/>
            <a:tailEnd type="none" w="med" len="med"/>
          </a:ln>
          <a:effectLst/>
        </p:spPr>
        <p:txBody>
          <a:bodyPr wrap="none" anchor="ctr"/>
          <a:lstStyle/>
          <a:p>
            <a:pPr algn="ctr">
              <a:defRPr/>
            </a:pPr>
            <a:r>
              <a:rPr kumimoji="1" lang="id-ID" sz="3200" b="1" dirty="0">
                <a:solidFill>
                  <a:srgbClr val="C00000"/>
                </a:solidFill>
                <a:effectLst/>
                <a:latin typeface="Calibri" panose="020F0502020204030204" pitchFamily="34" charset="0"/>
              </a:rPr>
              <a:t>Information</a:t>
            </a:r>
          </a:p>
          <a:p>
            <a:pPr algn="ctr">
              <a:defRPr/>
            </a:pPr>
            <a:r>
              <a:rPr kumimoji="1" lang="id-ID" sz="3200" b="1" dirty="0">
                <a:solidFill>
                  <a:srgbClr val="C00000"/>
                </a:solidFill>
                <a:effectLst/>
                <a:latin typeface="Calibri" panose="020F0502020204030204" pitchFamily="34" charset="0"/>
              </a:rPr>
              <a:t>System (IS)</a:t>
            </a:r>
            <a:endParaRPr lang="id-ID" sz="3200" b="1" dirty="0">
              <a:solidFill>
                <a:srgbClr val="C00000"/>
              </a:solidFill>
              <a:effectLst/>
              <a:latin typeface="Calibri" panose="020F0502020204030204" pitchFamily="34" charset="0"/>
            </a:endParaRPr>
          </a:p>
          <a:p>
            <a:pPr algn="ctr">
              <a:defRPr/>
            </a:pPr>
            <a:r>
              <a:rPr lang="id-ID" sz="2400" dirty="0">
                <a:effectLst/>
                <a:latin typeface="Calibri" panose="020F0502020204030204" pitchFamily="34" charset="0"/>
              </a:rPr>
              <a:t> </a:t>
            </a:r>
            <a:r>
              <a:rPr lang="sv-SE" sz="2000" dirty="0">
                <a:solidFill>
                  <a:srgbClr val="0070C0"/>
                </a:solidFill>
                <a:effectLst/>
                <a:latin typeface="Calibri" panose="020F0502020204030204" pitchFamily="34" charset="0"/>
              </a:rPr>
              <a:t>analisa kebutuhan dan</a:t>
            </a:r>
            <a:br>
              <a:rPr lang="id-ID" sz="2000" dirty="0">
                <a:solidFill>
                  <a:srgbClr val="0070C0"/>
                </a:solidFill>
                <a:effectLst/>
                <a:latin typeface="Calibri" panose="020F0502020204030204" pitchFamily="34" charset="0"/>
              </a:rPr>
            </a:br>
            <a:r>
              <a:rPr lang="sv-SE" sz="2000" dirty="0">
                <a:solidFill>
                  <a:srgbClr val="0070C0"/>
                </a:solidFill>
                <a:effectLst/>
                <a:latin typeface="Calibri" panose="020F0502020204030204" pitchFamily="34" charset="0"/>
              </a:rPr>
              <a:t>proses bisnis</a:t>
            </a:r>
            <a:br>
              <a:rPr lang="id-ID" sz="2000" dirty="0">
                <a:effectLst/>
                <a:latin typeface="Calibri" panose="020F0502020204030204" pitchFamily="34" charset="0"/>
              </a:rPr>
            </a:br>
            <a:r>
              <a:rPr lang="id-ID" sz="2000" dirty="0">
                <a:effectLst/>
                <a:latin typeface="Calibri" panose="020F0502020204030204" pitchFamily="34" charset="0"/>
              </a:rPr>
              <a:t>serta d</a:t>
            </a:r>
            <a:r>
              <a:rPr lang="sv-SE" sz="2000" dirty="0">
                <a:effectLst/>
                <a:latin typeface="Calibri" panose="020F0502020204030204" pitchFamily="34" charset="0"/>
              </a:rPr>
              <a:t>esain sistem</a:t>
            </a:r>
          </a:p>
          <a:p>
            <a:pPr algn="ctr">
              <a:defRPr/>
            </a:pPr>
            <a:endParaRPr kumimoji="1" lang="sv-SE" sz="2400" dirty="0">
              <a:effectLst/>
              <a:latin typeface="Calibri" panose="020F0502020204030204" pitchFamily="34" charset="0"/>
            </a:endParaRPr>
          </a:p>
          <a:p>
            <a:pPr algn="ctr">
              <a:defRPr/>
            </a:pPr>
            <a:r>
              <a:rPr kumimoji="1" lang="sv-SE" sz="2400" dirty="0">
                <a:solidFill>
                  <a:srgbClr val="FF0000"/>
                </a:solidFill>
                <a:effectLst/>
                <a:latin typeface="Calibri" panose="020F0502020204030204" pitchFamily="34" charset="0"/>
              </a:rPr>
              <a:t>System Analyst</a:t>
            </a:r>
            <a:endParaRPr kumimoji="1" lang="id-ID" sz="2400" dirty="0">
              <a:solidFill>
                <a:srgbClr val="FF0000"/>
              </a:solidFill>
              <a:effectLst/>
              <a:latin typeface="Calibri" panose="020F0502020204030204" pitchFamily="34" charset="0"/>
            </a:endParaRPr>
          </a:p>
        </p:txBody>
      </p:sp>
      <p:sp>
        <p:nvSpPr>
          <p:cNvPr id="8" name="Oval 7"/>
          <p:cNvSpPr/>
          <p:nvPr/>
        </p:nvSpPr>
        <p:spPr bwMode="auto">
          <a:xfrm>
            <a:off x="685800" y="3500438"/>
            <a:ext cx="3571875" cy="3357562"/>
          </a:xfrm>
          <a:prstGeom prst="ellipse">
            <a:avLst/>
          </a:prstGeom>
          <a:solidFill>
            <a:srgbClr val="99CCFF"/>
          </a:solidFill>
          <a:ln w="9525" cap="flat" cmpd="sng" algn="ctr">
            <a:noFill/>
            <a:prstDash val="solid"/>
            <a:miter lim="800000"/>
            <a:headEnd type="none" w="med" len="med"/>
            <a:tailEnd type="none" w="med" len="med"/>
          </a:ln>
          <a:effectLst/>
        </p:spPr>
        <p:txBody>
          <a:bodyPr wrap="none" anchor="ctr"/>
          <a:lstStyle/>
          <a:p>
            <a:pPr algn="ctr">
              <a:defRPr/>
            </a:pPr>
            <a:r>
              <a:rPr kumimoji="1" lang="id-ID" sz="3200" b="1">
                <a:solidFill>
                  <a:srgbClr val="C00000"/>
                </a:solidFill>
                <a:effectLst/>
                <a:latin typeface="Calibri" panose="020F0502020204030204" pitchFamily="34" charset="0"/>
              </a:rPr>
              <a:t>Information</a:t>
            </a:r>
          </a:p>
          <a:p>
            <a:pPr algn="ctr">
              <a:defRPr/>
            </a:pPr>
            <a:r>
              <a:rPr kumimoji="1" lang="id-ID" sz="3200" b="1">
                <a:solidFill>
                  <a:srgbClr val="C00000"/>
                </a:solidFill>
                <a:effectLst/>
                <a:latin typeface="Calibri" panose="020F0502020204030204" pitchFamily="34" charset="0"/>
              </a:rPr>
              <a:t>Technology (IT)</a:t>
            </a:r>
            <a:endParaRPr lang="id-ID" sz="3200" b="1">
              <a:solidFill>
                <a:srgbClr val="C00000"/>
              </a:solidFill>
              <a:effectLst/>
              <a:latin typeface="Calibri" panose="020F0502020204030204" pitchFamily="34" charset="0"/>
            </a:endParaRPr>
          </a:p>
          <a:p>
            <a:pPr algn="ctr">
              <a:defRPr/>
            </a:pPr>
            <a:r>
              <a:rPr lang="id-ID" sz="2200">
                <a:effectLst/>
                <a:latin typeface="Calibri" panose="020F0502020204030204" pitchFamily="34" charset="0"/>
              </a:rPr>
              <a:t> </a:t>
            </a:r>
            <a:r>
              <a:rPr lang="id-ID" sz="2000">
                <a:effectLst/>
                <a:latin typeface="Calibri" panose="020F0502020204030204" pitchFamily="34" charset="0"/>
              </a:rPr>
              <a:t>pengembangan dan pengelolaan </a:t>
            </a:r>
            <a:br>
              <a:rPr lang="id-ID" sz="2000">
                <a:effectLst/>
                <a:latin typeface="Calibri" panose="020F0502020204030204" pitchFamily="34" charset="0"/>
              </a:rPr>
            </a:br>
            <a:r>
              <a:rPr lang="id-ID" sz="2000">
                <a:solidFill>
                  <a:srgbClr val="0070C0"/>
                </a:solidFill>
                <a:effectLst/>
                <a:latin typeface="Calibri" panose="020F0502020204030204" pitchFamily="34" charset="0"/>
              </a:rPr>
              <a:t>infrastruktur</a:t>
            </a:r>
            <a:r>
              <a:rPr lang="id-ID" sz="2000">
                <a:effectLst/>
                <a:latin typeface="Calibri" panose="020F0502020204030204" pitchFamily="34" charset="0"/>
              </a:rPr>
              <a:t> IT</a:t>
            </a:r>
            <a:endParaRPr lang="en-US" sz="2000">
              <a:effectLst/>
              <a:latin typeface="Calibri" panose="020F0502020204030204" pitchFamily="34" charset="0"/>
            </a:endParaRPr>
          </a:p>
          <a:p>
            <a:pPr algn="ctr">
              <a:defRPr/>
            </a:pPr>
            <a:endParaRPr lang="en-US" sz="2400">
              <a:effectLst/>
              <a:latin typeface="Calibri" panose="020F0502020204030204" pitchFamily="34" charset="0"/>
            </a:endParaRPr>
          </a:p>
          <a:p>
            <a:pPr algn="ctr">
              <a:defRPr/>
            </a:pPr>
            <a:r>
              <a:rPr kumimoji="1" lang="en-US" sz="2400">
                <a:solidFill>
                  <a:srgbClr val="FF0000"/>
                </a:solidFill>
                <a:effectLst/>
                <a:latin typeface="Calibri" panose="020F0502020204030204" pitchFamily="34" charset="0"/>
              </a:rPr>
              <a:t>Network Engineer</a:t>
            </a:r>
            <a:endParaRPr kumimoji="1" lang="id-ID" sz="2400">
              <a:solidFill>
                <a:srgbClr val="FF0000"/>
              </a:solidFill>
              <a:effectLst/>
              <a:latin typeface="Calibri" panose="020F0502020204030204" pitchFamily="34" charset="0"/>
            </a:endParaRPr>
          </a:p>
        </p:txBody>
      </p:sp>
      <p:sp>
        <p:nvSpPr>
          <p:cNvPr id="6" name="Oval 5"/>
          <p:cNvSpPr/>
          <p:nvPr/>
        </p:nvSpPr>
        <p:spPr bwMode="auto">
          <a:xfrm>
            <a:off x="5948330" y="838200"/>
            <a:ext cx="3195670" cy="3171843"/>
          </a:xfrm>
          <a:prstGeom prst="ellipse">
            <a:avLst/>
          </a:prstGeom>
          <a:solidFill>
            <a:srgbClr val="FFC000"/>
          </a:solidFill>
          <a:ln w="9525" cap="flat" cmpd="sng" algn="ctr">
            <a:noFill/>
            <a:prstDash val="solid"/>
            <a:miter lim="800000"/>
            <a:headEnd type="none" w="med" len="med"/>
            <a:tailEnd type="none" w="med" len="med"/>
          </a:ln>
          <a:effectLst/>
        </p:spPr>
        <p:txBody>
          <a:bodyPr wrap="none" anchor="ctr"/>
          <a:lstStyle/>
          <a:p>
            <a:pPr algn="ctr">
              <a:defRPr/>
            </a:pPr>
            <a:r>
              <a:rPr kumimoji="1" lang="id-ID" sz="3200" b="1">
                <a:solidFill>
                  <a:srgbClr val="C00000"/>
                </a:solidFill>
                <a:effectLst/>
                <a:latin typeface="Calibri" panose="020F0502020204030204" pitchFamily="34" charset="0"/>
              </a:rPr>
              <a:t>Computer</a:t>
            </a:r>
            <a:br>
              <a:rPr kumimoji="1" lang="id-ID" sz="3200" b="1">
                <a:solidFill>
                  <a:srgbClr val="C00000"/>
                </a:solidFill>
                <a:effectLst/>
                <a:latin typeface="Calibri" panose="020F0502020204030204" pitchFamily="34" charset="0"/>
              </a:rPr>
            </a:br>
            <a:r>
              <a:rPr kumimoji="1" lang="id-ID" sz="3200" b="1">
                <a:solidFill>
                  <a:srgbClr val="C00000"/>
                </a:solidFill>
                <a:effectLst/>
                <a:latin typeface="Calibri" panose="020F0502020204030204" pitchFamily="34" charset="0"/>
              </a:rPr>
              <a:t>Science (CS)</a:t>
            </a:r>
            <a:endParaRPr lang="id-ID" sz="3200" b="1">
              <a:solidFill>
                <a:srgbClr val="C00000"/>
              </a:solidFill>
              <a:effectLst/>
              <a:latin typeface="Calibri" panose="020F0502020204030204" pitchFamily="34" charset="0"/>
            </a:endParaRPr>
          </a:p>
          <a:p>
            <a:pPr algn="ctr">
              <a:defRPr/>
            </a:pPr>
            <a:r>
              <a:rPr lang="id-ID" sz="2400">
                <a:effectLst/>
                <a:latin typeface="Calibri" panose="020F0502020204030204" pitchFamily="34" charset="0"/>
              </a:rPr>
              <a:t> </a:t>
            </a:r>
            <a:r>
              <a:rPr lang="id-ID" sz="2000">
                <a:solidFill>
                  <a:srgbClr val="0070C0"/>
                </a:solidFill>
                <a:effectLst/>
                <a:latin typeface="Calibri" panose="020F0502020204030204" pitchFamily="34" charset="0"/>
              </a:rPr>
              <a:t>konsep computing </a:t>
            </a:r>
            <a:r>
              <a:rPr lang="id-ID" sz="2000">
                <a:effectLst/>
                <a:latin typeface="Calibri" panose="020F0502020204030204" pitchFamily="34" charset="0"/>
              </a:rPr>
              <a:t>dan</a:t>
            </a:r>
          </a:p>
          <a:p>
            <a:pPr algn="ctr">
              <a:defRPr/>
            </a:pPr>
            <a:r>
              <a:rPr lang="id-ID" sz="2000">
                <a:effectLst/>
                <a:latin typeface="Calibri" panose="020F0502020204030204" pitchFamily="34" charset="0"/>
              </a:rPr>
              <a:t>pengembangan </a:t>
            </a:r>
            <a:r>
              <a:rPr lang="id-ID" sz="2000">
                <a:solidFill>
                  <a:srgbClr val="0070C0"/>
                </a:solidFill>
                <a:effectLst/>
                <a:latin typeface="Calibri" panose="020F0502020204030204" pitchFamily="34" charset="0"/>
              </a:rPr>
              <a:t>software</a:t>
            </a:r>
            <a:endParaRPr kumimoji="1" lang="id-ID" sz="2000">
              <a:solidFill>
                <a:srgbClr val="0070C0"/>
              </a:solidFill>
              <a:effectLst/>
              <a:latin typeface="Calibri" panose="020F0502020204030204" pitchFamily="34" charset="0"/>
            </a:endParaRPr>
          </a:p>
          <a:p>
            <a:pPr algn="ctr">
              <a:defRPr/>
            </a:pPr>
            <a:endParaRPr kumimoji="1" lang="en-US" sz="2400">
              <a:effectLst/>
              <a:latin typeface="Calibri" panose="020F0502020204030204" pitchFamily="34" charset="0"/>
            </a:endParaRPr>
          </a:p>
          <a:p>
            <a:pPr algn="ctr">
              <a:defRPr/>
            </a:pPr>
            <a:r>
              <a:rPr kumimoji="1" lang="en-US" sz="2400">
                <a:solidFill>
                  <a:srgbClr val="FF0000"/>
                </a:solidFill>
                <a:effectLst/>
                <a:latin typeface="Calibri" panose="020F0502020204030204" pitchFamily="34" charset="0"/>
              </a:rPr>
              <a:t>Computer Scientist</a:t>
            </a:r>
            <a:endParaRPr kumimoji="1" lang="id-ID" sz="2400">
              <a:solidFill>
                <a:srgbClr val="FF0000"/>
              </a:solidFill>
              <a:effectLst/>
              <a:latin typeface="Calibri" panose="020F0502020204030204" pitchFamily="34" charset="0"/>
            </a:endParaRPr>
          </a:p>
        </p:txBody>
      </p:sp>
      <p:sp>
        <p:nvSpPr>
          <p:cNvPr id="9" name="Oval 8"/>
          <p:cNvSpPr/>
          <p:nvPr/>
        </p:nvSpPr>
        <p:spPr bwMode="auto">
          <a:xfrm>
            <a:off x="5257800" y="3676624"/>
            <a:ext cx="3443286" cy="3181376"/>
          </a:xfrm>
          <a:prstGeom prst="ellipse">
            <a:avLst/>
          </a:prstGeom>
          <a:solidFill>
            <a:srgbClr val="FFCCFF"/>
          </a:solidFill>
          <a:ln w="9525" cap="flat" cmpd="sng" algn="ctr">
            <a:noFill/>
            <a:prstDash val="solid"/>
            <a:miter lim="800000"/>
            <a:headEnd type="none" w="med" len="med"/>
            <a:tailEnd type="none" w="med" len="med"/>
          </a:ln>
          <a:effectLst/>
        </p:spPr>
        <p:txBody>
          <a:bodyPr wrap="none" anchor="ctr"/>
          <a:lstStyle/>
          <a:p>
            <a:pPr algn="ctr">
              <a:defRPr/>
            </a:pPr>
            <a:r>
              <a:rPr kumimoji="1" lang="id-ID" sz="3200" b="1">
                <a:solidFill>
                  <a:srgbClr val="C00000"/>
                </a:solidFill>
                <a:effectLst/>
                <a:latin typeface="Calibri" panose="020F0502020204030204" pitchFamily="34" charset="0"/>
              </a:rPr>
              <a:t>Software</a:t>
            </a:r>
            <a:br>
              <a:rPr kumimoji="1" lang="id-ID" sz="3200" b="1">
                <a:solidFill>
                  <a:srgbClr val="C00000"/>
                </a:solidFill>
                <a:effectLst/>
                <a:latin typeface="Calibri" panose="020F0502020204030204" pitchFamily="34" charset="0"/>
              </a:rPr>
            </a:br>
            <a:r>
              <a:rPr kumimoji="1" lang="id-ID" sz="3200" b="1">
                <a:solidFill>
                  <a:srgbClr val="C00000"/>
                </a:solidFill>
                <a:effectLst/>
                <a:latin typeface="Calibri" panose="020F0502020204030204" pitchFamily="34" charset="0"/>
              </a:rPr>
              <a:t>Engineering (SE)</a:t>
            </a:r>
            <a:endParaRPr lang="id-ID" sz="3200" b="1">
              <a:solidFill>
                <a:srgbClr val="C00000"/>
              </a:solidFill>
              <a:effectLst/>
              <a:latin typeface="Calibri" panose="020F0502020204030204" pitchFamily="34" charset="0"/>
            </a:endParaRPr>
          </a:p>
          <a:p>
            <a:pPr algn="ctr">
              <a:defRPr/>
            </a:pPr>
            <a:r>
              <a:rPr lang="id-ID" sz="2000">
                <a:solidFill>
                  <a:srgbClr val="0070C0"/>
                </a:solidFill>
                <a:effectLst/>
                <a:latin typeface="Calibri" panose="020F0502020204030204" pitchFamily="34" charset="0"/>
              </a:rPr>
              <a:t> pengembangan software</a:t>
            </a:r>
          </a:p>
          <a:p>
            <a:pPr algn="ctr">
              <a:defRPr/>
            </a:pPr>
            <a:r>
              <a:rPr lang="id-ID" sz="2000">
                <a:effectLst/>
                <a:latin typeface="Calibri" panose="020F0502020204030204" pitchFamily="34" charset="0"/>
              </a:rPr>
              <a:t>dan pengelolaan tahapan</a:t>
            </a:r>
          </a:p>
          <a:p>
            <a:pPr algn="ctr">
              <a:defRPr/>
            </a:pPr>
            <a:r>
              <a:rPr lang="id-ID" sz="2000">
                <a:effectLst/>
                <a:latin typeface="Calibri" panose="020F0502020204030204" pitchFamily="34" charset="0"/>
              </a:rPr>
              <a:t>SDLC</a:t>
            </a:r>
            <a:endParaRPr lang="en-US" sz="2000">
              <a:effectLst/>
              <a:latin typeface="Calibri" panose="020F0502020204030204" pitchFamily="34" charset="0"/>
            </a:endParaRPr>
          </a:p>
          <a:p>
            <a:pPr algn="ctr">
              <a:defRPr/>
            </a:pPr>
            <a:endParaRPr lang="en-US" sz="2400">
              <a:effectLst/>
              <a:latin typeface="Calibri" panose="020F0502020204030204" pitchFamily="34" charset="0"/>
            </a:endParaRPr>
          </a:p>
          <a:p>
            <a:pPr algn="ctr">
              <a:defRPr/>
            </a:pPr>
            <a:r>
              <a:rPr lang="en-US" sz="2400">
                <a:solidFill>
                  <a:srgbClr val="FF0000"/>
                </a:solidFill>
                <a:effectLst/>
                <a:latin typeface="Calibri" panose="020F0502020204030204" pitchFamily="34" charset="0"/>
              </a:rPr>
              <a:t>Software Engineer</a:t>
            </a:r>
            <a:br>
              <a:rPr lang="id-ID" sz="2400">
                <a:solidFill>
                  <a:srgbClr val="FF0000"/>
                </a:solidFill>
                <a:effectLst/>
                <a:latin typeface="Calibri" panose="020F0502020204030204" pitchFamily="34" charset="0"/>
              </a:rPr>
            </a:br>
            <a:endParaRPr kumimoji="1" lang="id-ID" sz="2400">
              <a:solidFill>
                <a:srgbClr val="FF0000"/>
              </a:solidFill>
              <a:effectLst/>
              <a:latin typeface="Calibri" panose="020F0502020204030204" pitchFamily="34" charset="0"/>
            </a:endParaRPr>
          </a:p>
        </p:txBody>
      </p:sp>
      <p:sp>
        <p:nvSpPr>
          <p:cNvPr id="3" name="Slide Number Placeholder 2">
            <a:extLst>
              <a:ext uri="{FF2B5EF4-FFF2-40B4-BE49-F238E27FC236}">
                <a16:creationId xmlns:a16="http://schemas.microsoft.com/office/drawing/2014/main" id="{9856D63A-BEA2-4575-AD94-91A00D53B94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25</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1696940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3" y="1295400"/>
            <a:ext cx="8153400" cy="5181600"/>
          </a:xfrm>
        </p:spPr>
        <p:txBody>
          <a:bodyPr>
            <a:normAutofit/>
          </a:bodyPr>
          <a:lstStyle/>
          <a:p>
            <a:pPr marL="514350" indent="-514350">
              <a:buNone/>
            </a:pPr>
            <a:r>
              <a:rPr lang="en-US" sz="3600" dirty="0">
                <a:solidFill>
                  <a:srgbClr val="C00000"/>
                </a:solidFill>
              </a:rPr>
              <a:t>Bab II </a:t>
            </a:r>
            <a:r>
              <a:rPr lang="id-ID" sz="3600" dirty="0">
                <a:solidFill>
                  <a:srgbClr val="C00000"/>
                </a:solidFill>
              </a:rPr>
              <a:t>Landasan Teori</a:t>
            </a:r>
            <a:endParaRPr lang="en-US" sz="3600" dirty="0">
              <a:solidFill>
                <a:srgbClr val="C00000"/>
              </a:solidFill>
            </a:endParaRPr>
          </a:p>
          <a:p>
            <a:pPr marL="514350" indent="-514350">
              <a:buNone/>
            </a:pPr>
            <a:r>
              <a:rPr lang="en-US" sz="3300" dirty="0" err="1">
                <a:solidFill>
                  <a:schemeClr val="bg1">
                    <a:lumMod val="65000"/>
                  </a:schemeClr>
                </a:solidFill>
              </a:rPr>
              <a:t>Tradisional</a:t>
            </a:r>
            <a:r>
              <a:rPr lang="en-US" sz="3300" dirty="0">
                <a:solidFill>
                  <a:schemeClr val="bg1">
                    <a:lumMod val="65000"/>
                  </a:schemeClr>
                </a:solidFill>
              </a:rPr>
              <a:t> Literature Review</a:t>
            </a:r>
          </a:p>
          <a:p>
            <a:pPr marL="863600" lvl="1" indent="-514350">
              <a:buNone/>
            </a:pPr>
            <a:endParaRPr lang="en-US" sz="1600" dirty="0"/>
          </a:p>
          <a:p>
            <a:pPr marL="863600" lvl="1" indent="-514350">
              <a:buNone/>
            </a:pPr>
            <a:r>
              <a:rPr lang="en-US" sz="2400" dirty="0"/>
              <a:t>2.1 </a:t>
            </a:r>
            <a:r>
              <a:rPr lang="en-US" sz="2400" dirty="0" err="1"/>
              <a:t>Tinjauan</a:t>
            </a:r>
            <a:r>
              <a:rPr lang="en-US" sz="2400" dirty="0"/>
              <a:t> </a:t>
            </a:r>
            <a:r>
              <a:rPr lang="en-US" sz="2400" dirty="0" err="1"/>
              <a:t>Studi</a:t>
            </a:r>
            <a:r>
              <a:rPr lang="en-US" sz="2400" dirty="0"/>
              <a:t> (</a:t>
            </a:r>
            <a:r>
              <a:rPr lang="en-US" sz="2400" dirty="0">
                <a:solidFill>
                  <a:srgbClr val="0070C0"/>
                </a:solidFill>
              </a:rPr>
              <a:t>Related Research)</a:t>
            </a:r>
            <a:br>
              <a:rPr lang="en-US" sz="2400" dirty="0"/>
            </a:br>
            <a:r>
              <a:rPr lang="en-US" sz="2000" i="1" dirty="0"/>
              <a:t>(</a:t>
            </a:r>
            <a:r>
              <a:rPr lang="en-US" sz="2000" i="1" dirty="0" err="1"/>
              <a:t>uraikan</a:t>
            </a:r>
            <a:r>
              <a:rPr lang="en-US" sz="2000" i="1" dirty="0"/>
              <a:t> </a:t>
            </a:r>
            <a:r>
              <a:rPr lang="id-ID" sz="2000" i="1" dirty="0"/>
              <a:t>minimal 3 </a:t>
            </a:r>
            <a:r>
              <a:rPr lang="en-US" sz="2000" i="1" dirty="0" err="1"/>
              <a:t>penelitian</a:t>
            </a:r>
            <a:r>
              <a:rPr lang="en-US" sz="2000" i="1" dirty="0"/>
              <a:t> lain yang </a:t>
            </a:r>
            <a:r>
              <a:rPr lang="en-US" sz="2000" i="1" dirty="0" err="1"/>
              <a:t>berhubungan</a:t>
            </a:r>
            <a:r>
              <a:rPr lang="id-ID" sz="2000" i="1" dirty="0"/>
              <a:t> (masalah-metode-hasil)</a:t>
            </a:r>
            <a:r>
              <a:rPr lang="en-US" sz="2000" i="1" dirty="0"/>
              <a:t>, </a:t>
            </a:r>
            <a:r>
              <a:rPr lang="en-US" sz="2000" i="1" dirty="0" err="1"/>
              <a:t>serta</a:t>
            </a:r>
            <a:r>
              <a:rPr lang="en-US" sz="2000" i="1" dirty="0"/>
              <a:t> </a:t>
            </a:r>
            <a:r>
              <a:rPr lang="en-US" sz="2000" i="1" dirty="0" err="1"/>
              <a:t>tunjukkan</a:t>
            </a:r>
            <a:r>
              <a:rPr lang="en-US" sz="2000" i="1" dirty="0"/>
              <a:t> </a:t>
            </a:r>
            <a:r>
              <a:rPr lang="en-US" sz="2000" i="1" dirty="0" err="1"/>
              <a:t>bedanya</a:t>
            </a:r>
            <a:r>
              <a:rPr lang="en-US" sz="2000" i="1" dirty="0"/>
              <a:t> </a:t>
            </a:r>
            <a:r>
              <a:rPr lang="en-US" sz="2000" i="1" dirty="0" err="1"/>
              <a:t>dengan</a:t>
            </a:r>
            <a:r>
              <a:rPr lang="en-US" sz="2000" i="1" dirty="0"/>
              <a:t> </a:t>
            </a:r>
            <a:r>
              <a:rPr lang="en-US" sz="2000" i="1" dirty="0" err="1"/>
              <a:t>penelitian</a:t>
            </a:r>
            <a:r>
              <a:rPr lang="en-US" sz="2000" i="1" dirty="0"/>
              <a:t> </a:t>
            </a:r>
            <a:r>
              <a:rPr lang="en-US" sz="2000" i="1" dirty="0" err="1"/>
              <a:t>kita</a:t>
            </a:r>
            <a:r>
              <a:rPr lang="en-US" sz="2000" i="1" dirty="0"/>
              <a:t>)</a:t>
            </a:r>
          </a:p>
          <a:p>
            <a:pPr marL="863600" lvl="1" indent="-514350">
              <a:buNone/>
            </a:pPr>
            <a:r>
              <a:rPr lang="en-US" sz="2400" dirty="0"/>
              <a:t>2.2 </a:t>
            </a:r>
            <a:r>
              <a:rPr lang="en-US" sz="2400" dirty="0" err="1"/>
              <a:t>Tinjauan</a:t>
            </a:r>
            <a:r>
              <a:rPr lang="en-US" sz="2400" dirty="0"/>
              <a:t> </a:t>
            </a:r>
            <a:r>
              <a:rPr lang="en-US" sz="2400" dirty="0" err="1"/>
              <a:t>Pustaka</a:t>
            </a:r>
            <a:r>
              <a:rPr lang="en-US" sz="2400" dirty="0"/>
              <a:t> (</a:t>
            </a:r>
            <a:r>
              <a:rPr lang="en-US" sz="2400" dirty="0" err="1">
                <a:solidFill>
                  <a:srgbClr val="0070C0"/>
                </a:solidFill>
              </a:rPr>
              <a:t>Landasan</a:t>
            </a:r>
            <a:r>
              <a:rPr lang="en-US" sz="2400" dirty="0">
                <a:solidFill>
                  <a:srgbClr val="0070C0"/>
                </a:solidFill>
              </a:rPr>
              <a:t> </a:t>
            </a:r>
            <a:r>
              <a:rPr lang="en-US" sz="2400" dirty="0" err="1">
                <a:solidFill>
                  <a:srgbClr val="0070C0"/>
                </a:solidFill>
              </a:rPr>
              <a:t>Teori</a:t>
            </a:r>
            <a:r>
              <a:rPr lang="en-US" sz="2400" dirty="0">
                <a:solidFill>
                  <a:srgbClr val="0070C0"/>
                </a:solidFill>
              </a:rPr>
              <a:t>)</a:t>
            </a:r>
          </a:p>
          <a:p>
            <a:pPr marL="863600" lvl="1" indent="-514350">
              <a:buNone/>
            </a:pPr>
            <a:r>
              <a:rPr lang="en-US" sz="2000" dirty="0"/>
              <a:t>	2.2.1 </a:t>
            </a:r>
            <a:r>
              <a:rPr lang="en-US" sz="2000" dirty="0" err="1"/>
              <a:t>Obyek</a:t>
            </a:r>
            <a:r>
              <a:rPr lang="en-US" sz="2000" dirty="0"/>
              <a:t> </a:t>
            </a:r>
            <a:r>
              <a:rPr lang="en-US" sz="2000" dirty="0" err="1"/>
              <a:t>Penelitian</a:t>
            </a:r>
            <a:endParaRPr lang="en-US" sz="2000" dirty="0"/>
          </a:p>
          <a:p>
            <a:pPr marL="863600" lvl="1" indent="-514350">
              <a:buNone/>
            </a:pPr>
            <a:r>
              <a:rPr lang="en-US" sz="2000" dirty="0"/>
              <a:t>	2.2.2-2.2.* </a:t>
            </a:r>
            <a:r>
              <a:rPr lang="en-US" sz="2000" dirty="0" err="1"/>
              <a:t>Landasan</a:t>
            </a:r>
            <a:r>
              <a:rPr lang="en-US" sz="2000" dirty="0"/>
              <a:t> </a:t>
            </a:r>
            <a:r>
              <a:rPr lang="en-US" sz="2000" dirty="0" err="1"/>
              <a:t>Teori</a:t>
            </a:r>
            <a:r>
              <a:rPr lang="en-US" sz="2000" dirty="0"/>
              <a:t> </a:t>
            </a:r>
            <a:r>
              <a:rPr lang="en-US" sz="2000" dirty="0" err="1"/>
              <a:t>Tentang</a:t>
            </a:r>
            <a:r>
              <a:rPr lang="en-US" sz="2000" dirty="0"/>
              <a:t> </a:t>
            </a:r>
            <a:r>
              <a:rPr lang="id-ID" sz="2000" dirty="0"/>
              <a:t>Metode</a:t>
            </a:r>
            <a:r>
              <a:rPr lang="en-US" sz="2000" dirty="0"/>
              <a:t>, Tahapan </a:t>
            </a:r>
            <a:r>
              <a:rPr lang="en-US" sz="2000" dirty="0" err="1"/>
              <a:t>Algoritma</a:t>
            </a:r>
            <a:r>
              <a:rPr lang="id-ID" sz="2000" dirty="0"/>
              <a:t> dan</a:t>
            </a:r>
            <a:r>
              <a:rPr lang="en-US" sz="2000" dirty="0"/>
              <a:t> </a:t>
            </a:r>
            <a:br>
              <a:rPr lang="en-US" sz="2000" dirty="0"/>
            </a:br>
            <a:r>
              <a:rPr lang="en-US" sz="2000" dirty="0"/>
              <a:t>          </a:t>
            </a:r>
            <a:r>
              <a:rPr lang="en-US" sz="2000" dirty="0" err="1"/>
              <a:t>Contoh</a:t>
            </a:r>
            <a:r>
              <a:rPr lang="id-ID" sz="2000" dirty="0"/>
              <a:t> Penerapanny</a:t>
            </a:r>
            <a:r>
              <a:rPr lang="en-US" sz="2000" dirty="0"/>
              <a:t>a</a:t>
            </a:r>
          </a:p>
          <a:p>
            <a:pPr marL="863600" lvl="1" indent="-514350">
              <a:buNone/>
            </a:pPr>
            <a:r>
              <a:rPr lang="en-US" sz="2400" dirty="0"/>
              <a:t>2.3</a:t>
            </a:r>
            <a:r>
              <a:rPr lang="id-ID" sz="2400" dirty="0"/>
              <a:t> </a:t>
            </a:r>
            <a:r>
              <a:rPr lang="en-US" sz="2400" dirty="0" err="1"/>
              <a:t>Kerangka</a:t>
            </a:r>
            <a:r>
              <a:rPr lang="en-US" sz="2400" dirty="0"/>
              <a:t> </a:t>
            </a:r>
            <a:r>
              <a:rPr lang="en-US" sz="2400" dirty="0" err="1"/>
              <a:t>Pemikiran</a:t>
            </a:r>
            <a:br>
              <a:rPr lang="id-ID" sz="2000" i="1" dirty="0"/>
            </a:br>
            <a:r>
              <a:rPr lang="id-ID" sz="2000" i="1" dirty="0"/>
              <a:t>(</a:t>
            </a:r>
            <a:r>
              <a:rPr lang="en-US" sz="2000" i="1" dirty="0" err="1"/>
              <a:t>gambar</a:t>
            </a:r>
            <a:r>
              <a:rPr lang="en-US" sz="2000" i="1" dirty="0"/>
              <a:t> </a:t>
            </a:r>
            <a:r>
              <a:rPr lang="en-US" sz="2000" i="1" dirty="0" err="1"/>
              <a:t>kerangka</a:t>
            </a:r>
            <a:r>
              <a:rPr lang="en-US" sz="2000" i="1" dirty="0"/>
              <a:t> </a:t>
            </a:r>
            <a:r>
              <a:rPr lang="en-US" sz="2000" i="1" dirty="0" err="1"/>
              <a:t>pemikiran</a:t>
            </a:r>
            <a:r>
              <a:rPr lang="en-US" sz="2000" i="1" dirty="0"/>
              <a:t> </a:t>
            </a:r>
            <a:r>
              <a:rPr lang="en-US" sz="2000" i="1" dirty="0" err="1"/>
              <a:t>beserta</a:t>
            </a:r>
            <a:r>
              <a:rPr lang="en-US" sz="2000" i="1" dirty="0"/>
              <a:t> </a:t>
            </a:r>
            <a:r>
              <a:rPr lang="en-US" sz="2000" i="1" dirty="0" err="1"/>
              <a:t>penjelasannya</a:t>
            </a:r>
            <a:r>
              <a:rPr lang="en-US" sz="2000" i="1" dirty="0"/>
              <a:t>)</a:t>
            </a:r>
          </a:p>
          <a:p>
            <a:pPr marL="406400" indent="-514350">
              <a:buNone/>
            </a:pPr>
            <a:endParaRPr lang="en-US" dirty="0">
              <a:solidFill>
                <a:schemeClr val="bg1">
                  <a:lumMod val="65000"/>
                </a:schemeClr>
              </a:solidFill>
            </a:endParaRPr>
          </a:p>
        </p:txBody>
      </p:sp>
      <p:sp>
        <p:nvSpPr>
          <p:cNvPr id="2" name="Title 1"/>
          <p:cNvSpPr>
            <a:spLocks noGrp="1"/>
          </p:cNvSpPr>
          <p:nvPr>
            <p:ph type="title"/>
          </p:nvPr>
        </p:nvSpPr>
        <p:spPr>
          <a:xfrm>
            <a:off x="658813" y="190500"/>
            <a:ext cx="8561387" cy="647700"/>
          </a:xfrm>
        </p:spPr>
        <p:txBody>
          <a:bodyPr>
            <a:normAutofit/>
          </a:bodyPr>
          <a:lstStyle/>
          <a:p>
            <a:r>
              <a:rPr lang="en-US" dirty="0" err="1"/>
              <a:t>Struktur</a:t>
            </a:r>
            <a:r>
              <a:rPr lang="en-US" dirty="0"/>
              <a:t> </a:t>
            </a:r>
            <a:r>
              <a:rPr lang="en-US" dirty="0" err="1"/>
              <a:t>Tesis</a:t>
            </a:r>
            <a:r>
              <a:rPr lang="en-US" dirty="0"/>
              <a:t> – Bab II</a:t>
            </a:r>
            <a:endParaRPr lang="id-ID" dirty="0"/>
          </a:p>
        </p:txBody>
      </p:sp>
      <p:sp>
        <p:nvSpPr>
          <p:cNvPr id="5" name="Slide Number Placeholder 4">
            <a:extLst>
              <a:ext uri="{FF2B5EF4-FFF2-40B4-BE49-F238E27FC236}">
                <a16:creationId xmlns:a16="http://schemas.microsoft.com/office/drawing/2014/main" id="{93B3688D-537D-4EC2-9462-16B8640B545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250</a:t>
            </a:fld>
            <a:endParaRPr lang="en-US">
              <a:solidFill>
                <a:prstClr val="black">
                  <a:tint val="75000"/>
                </a:prstClr>
              </a:solidFill>
            </a:endParaRPr>
          </a:p>
        </p:txBody>
      </p:sp>
    </p:spTree>
    <p:extLst>
      <p:ext uri="{BB962C8B-B14F-4D97-AF65-F5344CB8AC3E}">
        <p14:creationId xmlns:p14="http://schemas.microsoft.com/office/powerpoint/2010/main" val="23954686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813" y="1295400"/>
            <a:ext cx="8153400" cy="5181600"/>
          </a:xfrm>
        </p:spPr>
        <p:txBody>
          <a:bodyPr>
            <a:normAutofit fontScale="77500" lnSpcReduction="20000"/>
          </a:bodyPr>
          <a:lstStyle/>
          <a:p>
            <a:pPr marL="514350" indent="-514350">
              <a:buNone/>
            </a:pPr>
            <a:r>
              <a:rPr lang="en-US" sz="3600" dirty="0">
                <a:solidFill>
                  <a:srgbClr val="C00000"/>
                </a:solidFill>
              </a:rPr>
              <a:t>Bab II </a:t>
            </a:r>
            <a:r>
              <a:rPr lang="id-ID" sz="3600" dirty="0">
                <a:solidFill>
                  <a:srgbClr val="C00000"/>
                </a:solidFill>
              </a:rPr>
              <a:t>Landasan Teori</a:t>
            </a:r>
            <a:endParaRPr lang="en-US" sz="3600" dirty="0">
              <a:solidFill>
                <a:srgbClr val="C00000"/>
              </a:solidFill>
            </a:endParaRPr>
          </a:p>
          <a:p>
            <a:pPr marL="514350" indent="-514350">
              <a:buNone/>
            </a:pPr>
            <a:r>
              <a:rPr lang="en-US" sz="3300" dirty="0">
                <a:solidFill>
                  <a:schemeClr val="bg1">
                    <a:lumMod val="65000"/>
                  </a:schemeClr>
                </a:solidFill>
              </a:rPr>
              <a:t>Systematic Literature Review</a:t>
            </a:r>
          </a:p>
          <a:p>
            <a:pPr marL="863600" lvl="1" indent="-514350">
              <a:buNone/>
            </a:pPr>
            <a:r>
              <a:rPr lang="en-US" sz="2200" dirty="0"/>
              <a:t>2.1 Introduction</a:t>
            </a:r>
          </a:p>
          <a:p>
            <a:pPr marL="863600" lvl="1" indent="-514350">
              <a:buNone/>
            </a:pPr>
            <a:r>
              <a:rPr lang="en-US" sz="2200" dirty="0"/>
              <a:t>2.2 Review Method</a:t>
            </a:r>
          </a:p>
          <a:p>
            <a:pPr marL="863600" lvl="1" indent="-514350">
              <a:buNone/>
            </a:pPr>
            <a:r>
              <a:rPr lang="en-US" sz="2200" dirty="0"/>
              <a:t>	2.2.1 Research Questions</a:t>
            </a:r>
          </a:p>
          <a:p>
            <a:pPr marL="863600" lvl="1" indent="-514350">
              <a:buNone/>
            </a:pPr>
            <a:r>
              <a:rPr lang="en-US" sz="2200" dirty="0"/>
              <a:t>	2.2.2 Search Strategy</a:t>
            </a:r>
          </a:p>
          <a:p>
            <a:pPr marL="863600" lvl="1" indent="-514350">
              <a:buNone/>
            </a:pPr>
            <a:r>
              <a:rPr lang="en-US" sz="2200" dirty="0"/>
              <a:t>	2.2.3 Study Selection</a:t>
            </a:r>
          </a:p>
          <a:p>
            <a:pPr marL="863600" lvl="1" indent="-514350">
              <a:buNone/>
            </a:pPr>
            <a:r>
              <a:rPr lang="en-US" sz="2200" dirty="0"/>
              <a:t>	2.2.4 Data Extraction</a:t>
            </a:r>
          </a:p>
          <a:p>
            <a:pPr marL="863600" lvl="1" indent="-514350">
              <a:buNone/>
            </a:pPr>
            <a:r>
              <a:rPr lang="en-US" sz="2200" dirty="0"/>
              <a:t>	2.2.5 Study Quality Assessment</a:t>
            </a:r>
          </a:p>
          <a:p>
            <a:pPr marL="863600" lvl="1" indent="-514350">
              <a:buNone/>
            </a:pPr>
            <a:r>
              <a:rPr lang="en-US" sz="2200" dirty="0"/>
              <a:t>	2.2.6 Data Synthesis</a:t>
            </a:r>
          </a:p>
          <a:p>
            <a:pPr marL="863600" lvl="1" indent="-514350">
              <a:buNone/>
            </a:pPr>
            <a:r>
              <a:rPr lang="en-US" sz="2200" dirty="0"/>
              <a:t>	2.2.7 Threats to Validity</a:t>
            </a:r>
          </a:p>
          <a:p>
            <a:pPr marL="863600" lvl="1" indent="-514350">
              <a:buNone/>
            </a:pPr>
            <a:r>
              <a:rPr lang="en-US" sz="2200" dirty="0"/>
              <a:t>2.3 Results and Analysis</a:t>
            </a:r>
          </a:p>
          <a:p>
            <a:pPr marL="863600" lvl="1" indent="-514350">
              <a:buNone/>
            </a:pPr>
            <a:r>
              <a:rPr lang="en-US" sz="2200" dirty="0"/>
              <a:t>	2.3.1 (RQ1 Results)</a:t>
            </a:r>
          </a:p>
          <a:p>
            <a:pPr marL="863600" lvl="1" indent="-514350">
              <a:buNone/>
            </a:pPr>
            <a:r>
              <a:rPr lang="en-US" sz="2200" dirty="0"/>
              <a:t>	2.3.n (</a:t>
            </a:r>
            <a:r>
              <a:rPr lang="en-US" sz="2200" dirty="0" err="1"/>
              <a:t>RQn</a:t>
            </a:r>
            <a:r>
              <a:rPr lang="en-US" sz="2200" dirty="0"/>
              <a:t> Results)</a:t>
            </a:r>
          </a:p>
          <a:p>
            <a:pPr marL="863600" lvl="1" indent="-514350">
              <a:buNone/>
            </a:pPr>
            <a:r>
              <a:rPr lang="en-US" sz="2200" dirty="0"/>
              <a:t>2.4 Summary</a:t>
            </a:r>
          </a:p>
          <a:p>
            <a:pPr marL="406400" indent="-514350">
              <a:buNone/>
            </a:pPr>
            <a:endParaRPr lang="en-US" i="1" dirty="0"/>
          </a:p>
          <a:p>
            <a:pPr marL="406400" indent="-514350" algn="r">
              <a:buNone/>
            </a:pPr>
            <a:r>
              <a:rPr lang="en-US" sz="2300" i="1" dirty="0"/>
              <a:t>(</a:t>
            </a:r>
            <a:r>
              <a:rPr lang="en-US" sz="2300" i="1" dirty="0" err="1"/>
              <a:t>Direkomendasikan</a:t>
            </a:r>
            <a:r>
              <a:rPr lang="en-US" sz="2300" i="1" dirty="0"/>
              <a:t> </a:t>
            </a:r>
            <a:r>
              <a:rPr lang="en-US" sz="2300" i="1" dirty="0" err="1"/>
              <a:t>untuk</a:t>
            </a:r>
            <a:r>
              <a:rPr lang="en-US" sz="2300" i="1" dirty="0"/>
              <a:t> </a:t>
            </a:r>
            <a:r>
              <a:rPr lang="en-US" sz="2300" i="1" dirty="0" err="1"/>
              <a:t>Menggunakan</a:t>
            </a:r>
            <a:r>
              <a:rPr lang="en-US" sz="2300" i="1" dirty="0"/>
              <a:t> Systematic Literature Review (SLR),</a:t>
            </a:r>
            <a:br>
              <a:rPr lang="en-US" sz="2300" i="1" dirty="0"/>
            </a:br>
            <a:r>
              <a:rPr lang="en-US" sz="2300" i="1" dirty="0" err="1"/>
              <a:t>Lihat</a:t>
            </a:r>
            <a:r>
              <a:rPr lang="en-US" sz="2300" i="1" dirty="0"/>
              <a:t> Slide </a:t>
            </a:r>
            <a:r>
              <a:rPr lang="en-US" sz="2300" i="1" dirty="0" err="1"/>
              <a:t>Struktur</a:t>
            </a:r>
            <a:r>
              <a:rPr lang="en-US" sz="2300" i="1" dirty="0"/>
              <a:t> Penulisan </a:t>
            </a:r>
            <a:r>
              <a:rPr lang="en-US" sz="2300" i="1" dirty="0" err="1"/>
              <a:t>Tesis</a:t>
            </a:r>
            <a:r>
              <a:rPr lang="en-US" sz="2300" i="1" dirty="0"/>
              <a:t> </a:t>
            </a:r>
            <a:r>
              <a:rPr lang="en-US" sz="2300" i="1" dirty="0" err="1"/>
              <a:t>untuk</a:t>
            </a:r>
            <a:r>
              <a:rPr lang="en-US" sz="2300" i="1" dirty="0"/>
              <a:t> </a:t>
            </a:r>
            <a:r>
              <a:rPr lang="en-US" sz="2300" i="1" dirty="0" err="1"/>
              <a:t>Memahami</a:t>
            </a:r>
            <a:r>
              <a:rPr lang="en-US" sz="2300" i="1" dirty="0"/>
              <a:t> Teknik </a:t>
            </a:r>
            <a:r>
              <a:rPr lang="en-US" sz="2300" i="1" dirty="0" err="1"/>
              <a:t>Pembuatan</a:t>
            </a:r>
            <a:r>
              <a:rPr lang="en-US" sz="2300" i="1" dirty="0"/>
              <a:t> SLR)</a:t>
            </a:r>
          </a:p>
        </p:txBody>
      </p:sp>
      <p:sp>
        <p:nvSpPr>
          <p:cNvPr id="2" name="Title 1"/>
          <p:cNvSpPr>
            <a:spLocks noGrp="1"/>
          </p:cNvSpPr>
          <p:nvPr>
            <p:ph type="title"/>
          </p:nvPr>
        </p:nvSpPr>
        <p:spPr>
          <a:xfrm>
            <a:off x="658813" y="190500"/>
            <a:ext cx="8561387" cy="647700"/>
          </a:xfrm>
        </p:spPr>
        <p:txBody>
          <a:bodyPr>
            <a:normAutofit/>
          </a:bodyPr>
          <a:lstStyle/>
          <a:p>
            <a:r>
              <a:rPr lang="en-US" dirty="0" err="1"/>
              <a:t>Struktur</a:t>
            </a:r>
            <a:r>
              <a:rPr lang="en-US" dirty="0"/>
              <a:t> </a:t>
            </a:r>
            <a:r>
              <a:rPr lang="en-US" dirty="0" err="1"/>
              <a:t>Tesis</a:t>
            </a:r>
            <a:r>
              <a:rPr lang="en-US" dirty="0"/>
              <a:t> – Bab II</a:t>
            </a:r>
            <a:endParaRPr lang="id-ID" dirty="0"/>
          </a:p>
        </p:txBody>
      </p:sp>
      <p:sp>
        <p:nvSpPr>
          <p:cNvPr id="5" name="Slide Number Placeholder 4">
            <a:extLst>
              <a:ext uri="{FF2B5EF4-FFF2-40B4-BE49-F238E27FC236}">
                <a16:creationId xmlns:a16="http://schemas.microsoft.com/office/drawing/2014/main" id="{2318A903-8224-4BE6-B081-982621CBDDB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251</a:t>
            </a:fld>
            <a:endParaRPr lang="en-US">
              <a:solidFill>
                <a:prstClr val="black">
                  <a:tint val="75000"/>
                </a:prstClr>
              </a:solidFill>
            </a:endParaRPr>
          </a:p>
        </p:txBody>
      </p:sp>
    </p:spTree>
    <p:extLst>
      <p:ext uri="{BB962C8B-B14F-4D97-AF65-F5344CB8AC3E}">
        <p14:creationId xmlns:p14="http://schemas.microsoft.com/office/powerpoint/2010/main" val="11992667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idx="1"/>
          </p:nvPr>
        </p:nvSpPr>
        <p:spPr>
          <a:xfrm>
            <a:off x="628650" y="1066801"/>
            <a:ext cx="8058150" cy="5257799"/>
          </a:xfrm>
        </p:spPr>
        <p:txBody>
          <a:bodyPr>
            <a:noAutofit/>
          </a:bodyPr>
          <a:lstStyle/>
          <a:p>
            <a:r>
              <a:rPr lang="en-US" sz="2300" dirty="0" err="1"/>
              <a:t>Memuat</a:t>
            </a:r>
            <a:r>
              <a:rPr lang="en-US" sz="2300" dirty="0"/>
              <a:t> </a:t>
            </a:r>
            <a:r>
              <a:rPr lang="en-US" sz="2300" dirty="0" err="1"/>
              <a:t>penelitian</a:t>
            </a:r>
            <a:r>
              <a:rPr lang="en-US" sz="2300" dirty="0"/>
              <a:t> yang </a:t>
            </a:r>
            <a:r>
              <a:rPr lang="en-US" sz="2300" dirty="0" err="1"/>
              <a:t>benar-benar</a:t>
            </a:r>
            <a:r>
              <a:rPr lang="en-US" sz="2300" dirty="0"/>
              <a:t> </a:t>
            </a:r>
            <a:r>
              <a:rPr lang="en-US" sz="2300" dirty="0" err="1"/>
              <a:t>terkait</a:t>
            </a:r>
            <a:r>
              <a:rPr lang="en-US" sz="2300" dirty="0"/>
              <a:t>, </a:t>
            </a:r>
            <a:r>
              <a:rPr lang="en-US" sz="2300" dirty="0" err="1"/>
              <a:t>dalam</a:t>
            </a:r>
            <a:r>
              <a:rPr lang="en-US" sz="2300" dirty="0"/>
              <a:t> </a:t>
            </a:r>
            <a:r>
              <a:rPr lang="en-US" sz="2300" dirty="0" err="1"/>
              <a:t>aspek</a:t>
            </a:r>
            <a:r>
              <a:rPr lang="en-US" sz="2300" dirty="0"/>
              <a:t>, </a:t>
            </a:r>
            <a:r>
              <a:rPr lang="en-US" sz="2300" dirty="0" err="1"/>
              <a:t>metode</a:t>
            </a:r>
            <a:r>
              <a:rPr lang="en-US" sz="2300" dirty="0"/>
              <a:t> di paper </a:t>
            </a:r>
            <a:r>
              <a:rPr lang="en-US" sz="2300" dirty="0" err="1"/>
              <a:t>tersebut</a:t>
            </a:r>
            <a:r>
              <a:rPr lang="en-US" sz="2300" dirty="0"/>
              <a:t> </a:t>
            </a:r>
            <a:r>
              <a:rPr lang="en-US" sz="2300" dirty="0" err="1"/>
              <a:t>kita</a:t>
            </a:r>
            <a:r>
              <a:rPr lang="en-US" sz="2300" dirty="0"/>
              <a:t> </a:t>
            </a:r>
            <a:r>
              <a:rPr lang="en-US" sz="2300" dirty="0" err="1"/>
              <a:t>kembangkan</a:t>
            </a:r>
            <a:endParaRPr lang="en-US" sz="2300" dirty="0"/>
          </a:p>
          <a:p>
            <a:r>
              <a:rPr lang="en-US" sz="2300" dirty="0" err="1"/>
              <a:t>Uraikan</a:t>
            </a:r>
            <a:r>
              <a:rPr lang="en-US" sz="2300" dirty="0"/>
              <a:t> </a:t>
            </a:r>
            <a:r>
              <a:rPr lang="en-US" sz="2300" dirty="0" err="1"/>
              <a:t>dengan</a:t>
            </a:r>
            <a:r>
              <a:rPr lang="en-US" sz="2300" dirty="0"/>
              <a:t> format </a:t>
            </a:r>
            <a:r>
              <a:rPr lang="en-US" sz="2300" dirty="0" err="1">
                <a:solidFill>
                  <a:srgbClr val="C00000"/>
                </a:solidFill>
              </a:rPr>
              <a:t>masalah-metode-hasil</a:t>
            </a:r>
            <a:r>
              <a:rPr lang="en-US" sz="2300" dirty="0"/>
              <a:t>, </a:t>
            </a:r>
            <a:r>
              <a:rPr lang="en-US" sz="2300" dirty="0" err="1"/>
              <a:t>tidak</a:t>
            </a:r>
            <a:r>
              <a:rPr lang="en-US" sz="2300" dirty="0"/>
              <a:t> </a:t>
            </a:r>
            <a:r>
              <a:rPr lang="en-US" sz="2300" dirty="0" err="1"/>
              <a:t>perlu</a:t>
            </a:r>
            <a:r>
              <a:rPr lang="en-US" sz="2300" dirty="0"/>
              <a:t> </a:t>
            </a:r>
            <a:r>
              <a:rPr lang="en-US" sz="2300" dirty="0" err="1"/>
              <a:t>ke</a:t>
            </a:r>
            <a:r>
              <a:rPr lang="en-US" sz="2300" dirty="0"/>
              <a:t> </a:t>
            </a:r>
            <a:r>
              <a:rPr lang="en-US" sz="2300" dirty="0" err="1"/>
              <a:t>sana</a:t>
            </a:r>
            <a:r>
              <a:rPr lang="en-US" sz="2300" dirty="0"/>
              <a:t> </a:t>
            </a:r>
            <a:r>
              <a:rPr lang="en-US" sz="2300" dirty="0" err="1"/>
              <a:t>sini</a:t>
            </a:r>
            <a:endParaRPr lang="en-US" sz="2300" dirty="0"/>
          </a:p>
          <a:p>
            <a:r>
              <a:rPr lang="en-US" sz="2300" dirty="0" err="1"/>
              <a:t>Objek</a:t>
            </a:r>
            <a:r>
              <a:rPr lang="en-US" sz="2300" dirty="0"/>
              <a:t> </a:t>
            </a:r>
            <a:r>
              <a:rPr lang="en-US" sz="2300" dirty="0" err="1"/>
              <a:t>penelitiannya</a:t>
            </a:r>
            <a:r>
              <a:rPr lang="en-US" sz="2300" dirty="0"/>
              <a:t> </a:t>
            </a:r>
            <a:r>
              <a:rPr lang="en-US" sz="2300" dirty="0" err="1"/>
              <a:t>dekat</a:t>
            </a:r>
            <a:r>
              <a:rPr lang="en-US" sz="2300" dirty="0"/>
              <a:t> </a:t>
            </a:r>
            <a:r>
              <a:rPr lang="en-US" sz="2300" dirty="0" err="1"/>
              <a:t>dengan</a:t>
            </a:r>
            <a:r>
              <a:rPr lang="en-US" sz="2300" dirty="0"/>
              <a:t> </a:t>
            </a:r>
            <a:r>
              <a:rPr lang="en-US" sz="2300" dirty="0" err="1"/>
              <a:t>penelitian</a:t>
            </a:r>
            <a:r>
              <a:rPr lang="en-US" sz="2300" dirty="0"/>
              <a:t> </a:t>
            </a:r>
            <a:r>
              <a:rPr lang="en-US" sz="2300" dirty="0" err="1"/>
              <a:t>kita</a:t>
            </a:r>
            <a:r>
              <a:rPr lang="en-US" sz="2300" dirty="0"/>
              <a:t> </a:t>
            </a:r>
            <a:r>
              <a:rPr lang="en-US" sz="2300" dirty="0" err="1"/>
              <a:t>lebih</a:t>
            </a:r>
            <a:r>
              <a:rPr lang="en-US" sz="2300" dirty="0"/>
              <a:t> </a:t>
            </a:r>
            <a:r>
              <a:rPr lang="en-US" sz="2300" dirty="0" err="1"/>
              <a:t>baik</a:t>
            </a:r>
            <a:endParaRPr lang="en-US" sz="2300" dirty="0"/>
          </a:p>
          <a:p>
            <a:r>
              <a:rPr lang="en-US" sz="2300" dirty="0" err="1"/>
              <a:t>Dipilih</a:t>
            </a:r>
            <a:r>
              <a:rPr lang="en-US" sz="2300" dirty="0"/>
              <a:t> </a:t>
            </a:r>
            <a:r>
              <a:rPr lang="en-US" sz="2300" dirty="0" err="1"/>
              <a:t>dari</a:t>
            </a:r>
            <a:r>
              <a:rPr lang="en-US" sz="2300" dirty="0"/>
              <a:t> </a:t>
            </a:r>
            <a:r>
              <a:rPr lang="en-US" sz="2300" dirty="0" err="1"/>
              <a:t>sisi</a:t>
            </a:r>
            <a:r>
              <a:rPr lang="en-US" sz="2300" dirty="0"/>
              <a:t> </a:t>
            </a:r>
            <a:r>
              <a:rPr lang="en-US" sz="2300" dirty="0" err="1"/>
              <a:t>kebaruan</a:t>
            </a:r>
            <a:r>
              <a:rPr lang="en-US" sz="2300" dirty="0"/>
              <a:t>, </a:t>
            </a:r>
            <a:r>
              <a:rPr lang="en-US" sz="2300" dirty="0" err="1"/>
              <a:t>kedekatan</a:t>
            </a:r>
            <a:r>
              <a:rPr lang="en-US" sz="2300" dirty="0"/>
              <a:t>, </a:t>
            </a:r>
            <a:r>
              <a:rPr lang="en-US" sz="2300" dirty="0" err="1"/>
              <a:t>dan</a:t>
            </a:r>
            <a:r>
              <a:rPr lang="en-US" sz="2300" dirty="0"/>
              <a:t> </a:t>
            </a:r>
            <a:r>
              <a:rPr lang="en-US" sz="2300" dirty="0" err="1"/>
              <a:t>memang</a:t>
            </a:r>
            <a:r>
              <a:rPr lang="en-US" sz="2300" dirty="0"/>
              <a:t> </a:t>
            </a:r>
            <a:r>
              <a:rPr lang="en-US" sz="2300" dirty="0" err="1"/>
              <a:t>kita</a:t>
            </a:r>
            <a:r>
              <a:rPr lang="en-US" sz="2300" dirty="0"/>
              <a:t> </a:t>
            </a:r>
            <a:r>
              <a:rPr lang="en-US" sz="2300" dirty="0" err="1"/>
              <a:t>memperbaiki</a:t>
            </a:r>
            <a:r>
              <a:rPr lang="en-US" sz="2300" dirty="0"/>
              <a:t> </a:t>
            </a:r>
            <a:r>
              <a:rPr lang="en-US" sz="2300" dirty="0" err="1"/>
              <a:t>metode</a:t>
            </a:r>
            <a:r>
              <a:rPr lang="en-US" sz="2300" dirty="0"/>
              <a:t> yang </a:t>
            </a:r>
            <a:r>
              <a:rPr lang="en-US" sz="2300" dirty="0" err="1"/>
              <a:t>dikembangkan</a:t>
            </a:r>
            <a:r>
              <a:rPr lang="en-US" sz="2300" dirty="0"/>
              <a:t> </a:t>
            </a:r>
            <a:r>
              <a:rPr lang="en-US" sz="2300" dirty="0" err="1"/>
              <a:t>oleh</a:t>
            </a:r>
            <a:r>
              <a:rPr lang="en-US" sz="2300" dirty="0"/>
              <a:t> </a:t>
            </a:r>
            <a:r>
              <a:rPr lang="en-US" sz="2300" dirty="0" err="1"/>
              <a:t>peneliti</a:t>
            </a:r>
            <a:r>
              <a:rPr lang="en-US" sz="2300" dirty="0"/>
              <a:t> </a:t>
            </a:r>
            <a:r>
              <a:rPr lang="en-US" sz="2300" dirty="0" err="1"/>
              <a:t>tersebut</a:t>
            </a:r>
            <a:endParaRPr lang="en-US" sz="2300" dirty="0"/>
          </a:p>
          <a:p>
            <a:r>
              <a:rPr lang="en-US" sz="2300" dirty="0" err="1"/>
              <a:t>Setelah</a:t>
            </a:r>
            <a:r>
              <a:rPr lang="en-US" sz="2300" dirty="0"/>
              <a:t> </a:t>
            </a:r>
            <a:r>
              <a:rPr lang="en-US" sz="2300" dirty="0" err="1"/>
              <a:t>tinjauan</a:t>
            </a:r>
            <a:r>
              <a:rPr lang="en-US" sz="2300" dirty="0"/>
              <a:t> </a:t>
            </a:r>
            <a:r>
              <a:rPr lang="en-US" sz="2300" dirty="0" err="1"/>
              <a:t>studi</a:t>
            </a:r>
            <a:r>
              <a:rPr lang="en-US" sz="2300" dirty="0"/>
              <a:t> </a:t>
            </a:r>
            <a:r>
              <a:rPr lang="en-US" sz="2300" dirty="0" err="1"/>
              <a:t>ditulis</a:t>
            </a:r>
            <a:r>
              <a:rPr lang="en-US" sz="2300" dirty="0"/>
              <a:t>, </a:t>
            </a:r>
            <a:r>
              <a:rPr lang="en-US" sz="2300" dirty="0" err="1"/>
              <a:t>buat</a:t>
            </a:r>
            <a:r>
              <a:rPr lang="en-US" sz="2300" dirty="0"/>
              <a:t> </a:t>
            </a:r>
            <a:r>
              <a:rPr lang="en-US" sz="2300" dirty="0" err="1">
                <a:solidFill>
                  <a:srgbClr val="C00000"/>
                </a:solidFill>
              </a:rPr>
              <a:t>rangkuman</a:t>
            </a:r>
            <a:r>
              <a:rPr lang="en-US" sz="2300" dirty="0">
                <a:solidFill>
                  <a:srgbClr val="C00000"/>
                </a:solidFill>
              </a:rPr>
              <a:t> </a:t>
            </a:r>
            <a:r>
              <a:rPr lang="en-US" sz="2300" dirty="0" err="1">
                <a:solidFill>
                  <a:srgbClr val="C00000"/>
                </a:solidFill>
              </a:rPr>
              <a:t>dalam</a:t>
            </a:r>
            <a:r>
              <a:rPr lang="en-US" sz="2300" dirty="0">
                <a:solidFill>
                  <a:srgbClr val="C00000"/>
                </a:solidFill>
              </a:rPr>
              <a:t> </a:t>
            </a:r>
            <a:r>
              <a:rPr lang="en-US" sz="2300" dirty="0" err="1">
                <a:solidFill>
                  <a:srgbClr val="C00000"/>
                </a:solidFill>
              </a:rPr>
              <a:t>bentuk</a:t>
            </a:r>
            <a:r>
              <a:rPr lang="en-US" sz="2300" dirty="0">
                <a:solidFill>
                  <a:srgbClr val="C00000"/>
                </a:solidFill>
              </a:rPr>
              <a:t> </a:t>
            </a:r>
            <a:r>
              <a:rPr lang="en-US" sz="2300" dirty="0" err="1">
                <a:solidFill>
                  <a:srgbClr val="C00000"/>
                </a:solidFill>
              </a:rPr>
              <a:t>tabel</a:t>
            </a:r>
            <a:r>
              <a:rPr lang="en-US" sz="2300" dirty="0">
                <a:solidFill>
                  <a:srgbClr val="C00000"/>
                </a:solidFill>
              </a:rPr>
              <a:t> state-of-the-art</a:t>
            </a:r>
            <a:r>
              <a:rPr lang="en-US" sz="2300" dirty="0"/>
              <a:t> yang </a:t>
            </a:r>
            <a:r>
              <a:rPr lang="en-US" sz="2300" dirty="0" err="1"/>
              <a:t>berisi</a:t>
            </a:r>
            <a:r>
              <a:rPr lang="en-US" sz="2300" dirty="0"/>
              <a:t>: </a:t>
            </a:r>
            <a:r>
              <a:rPr lang="en-US" sz="2300" dirty="0" err="1"/>
              <a:t>nama</a:t>
            </a:r>
            <a:r>
              <a:rPr lang="en-US" sz="2300" dirty="0"/>
              <a:t> </a:t>
            </a:r>
            <a:r>
              <a:rPr lang="en-US" sz="2300" dirty="0" err="1"/>
              <a:t>peneliti</a:t>
            </a:r>
            <a:r>
              <a:rPr lang="en-US" sz="2300" dirty="0"/>
              <a:t>, </a:t>
            </a:r>
            <a:r>
              <a:rPr lang="en-US" sz="2300" dirty="0" err="1"/>
              <a:t>tahun</a:t>
            </a:r>
            <a:r>
              <a:rPr lang="en-US" sz="2300" dirty="0"/>
              <a:t>, </a:t>
            </a:r>
            <a:r>
              <a:rPr lang="en-US" sz="2300" dirty="0" err="1"/>
              <a:t>masalah</a:t>
            </a:r>
            <a:r>
              <a:rPr lang="en-US" sz="2300" dirty="0"/>
              <a:t>, </a:t>
            </a:r>
            <a:r>
              <a:rPr lang="en-US" sz="2300" dirty="0" err="1"/>
              <a:t>metode</a:t>
            </a:r>
            <a:r>
              <a:rPr lang="en-US" sz="2300" dirty="0"/>
              <a:t> </a:t>
            </a:r>
            <a:r>
              <a:rPr lang="en-US" sz="2300" dirty="0" err="1"/>
              <a:t>dan</a:t>
            </a:r>
            <a:r>
              <a:rPr lang="en-US" sz="2300" dirty="0"/>
              <a:t> </a:t>
            </a:r>
            <a:r>
              <a:rPr lang="en-US" sz="2300" dirty="0" err="1"/>
              <a:t>hasil</a:t>
            </a:r>
            <a:endParaRPr lang="en-US" sz="2300" dirty="0"/>
          </a:p>
          <a:p>
            <a:r>
              <a:rPr lang="en-US" sz="2300" dirty="0" err="1"/>
              <a:t>Akhiri</a:t>
            </a:r>
            <a:r>
              <a:rPr lang="en-US" sz="2300" dirty="0"/>
              <a:t> </a:t>
            </a:r>
            <a:r>
              <a:rPr lang="en-US" sz="2300" dirty="0" err="1"/>
              <a:t>subbab</a:t>
            </a:r>
            <a:r>
              <a:rPr lang="en-US" sz="2300" dirty="0"/>
              <a:t> </a:t>
            </a:r>
            <a:r>
              <a:rPr lang="en-US" sz="2300" dirty="0" err="1"/>
              <a:t>tinjauan</a:t>
            </a:r>
            <a:r>
              <a:rPr lang="en-US" sz="2300" dirty="0"/>
              <a:t> </a:t>
            </a:r>
            <a:r>
              <a:rPr lang="en-US" sz="2300" dirty="0" err="1"/>
              <a:t>studi</a:t>
            </a:r>
            <a:r>
              <a:rPr lang="en-US" sz="2300" dirty="0"/>
              <a:t> </a:t>
            </a:r>
            <a:r>
              <a:rPr lang="en-US" sz="2300" dirty="0" err="1"/>
              <a:t>dengan</a:t>
            </a:r>
            <a:r>
              <a:rPr lang="en-US" sz="2300" dirty="0"/>
              <a:t> </a:t>
            </a:r>
            <a:r>
              <a:rPr lang="en-US" sz="2300" dirty="0" err="1"/>
              <a:t>menjelaskan</a:t>
            </a:r>
            <a:r>
              <a:rPr lang="en-US" sz="2300" dirty="0"/>
              <a:t> </a:t>
            </a:r>
            <a:r>
              <a:rPr lang="en-US" sz="2300" dirty="0" err="1">
                <a:solidFill>
                  <a:srgbClr val="C00000"/>
                </a:solidFill>
              </a:rPr>
              <a:t>perbedaan</a:t>
            </a:r>
            <a:r>
              <a:rPr lang="en-US" sz="2300" dirty="0">
                <a:solidFill>
                  <a:srgbClr val="C00000"/>
                </a:solidFill>
              </a:rPr>
              <a:t> </a:t>
            </a:r>
            <a:r>
              <a:rPr lang="en-US" sz="2300" dirty="0" err="1">
                <a:solidFill>
                  <a:srgbClr val="C00000"/>
                </a:solidFill>
              </a:rPr>
              <a:t>dan</a:t>
            </a:r>
            <a:r>
              <a:rPr lang="en-US" sz="2300" dirty="0">
                <a:solidFill>
                  <a:srgbClr val="C00000"/>
                </a:solidFill>
              </a:rPr>
              <a:t> </a:t>
            </a:r>
            <a:r>
              <a:rPr lang="en-US" sz="2300" dirty="0" err="1">
                <a:solidFill>
                  <a:srgbClr val="C00000"/>
                </a:solidFill>
              </a:rPr>
              <a:t>kelebihan</a:t>
            </a:r>
            <a:r>
              <a:rPr lang="en-US" sz="2300" dirty="0">
                <a:solidFill>
                  <a:srgbClr val="C00000"/>
                </a:solidFill>
              </a:rPr>
              <a:t> </a:t>
            </a:r>
            <a:r>
              <a:rPr lang="en-US" sz="2300" dirty="0" err="1">
                <a:solidFill>
                  <a:srgbClr val="C00000"/>
                </a:solidFill>
              </a:rPr>
              <a:t>penelitian</a:t>
            </a:r>
            <a:r>
              <a:rPr lang="en-US" sz="2300" dirty="0">
                <a:solidFill>
                  <a:srgbClr val="C00000"/>
                </a:solidFill>
              </a:rPr>
              <a:t> </a:t>
            </a:r>
            <a:r>
              <a:rPr lang="en-US" sz="2300" dirty="0" err="1">
                <a:solidFill>
                  <a:srgbClr val="C00000"/>
                </a:solidFill>
              </a:rPr>
              <a:t>kita</a:t>
            </a:r>
            <a:r>
              <a:rPr lang="en-US" sz="2300" dirty="0"/>
              <a:t> </a:t>
            </a:r>
            <a:r>
              <a:rPr lang="en-US" sz="2300" dirty="0" err="1"/>
              <a:t>dengan</a:t>
            </a:r>
            <a:r>
              <a:rPr lang="en-US" sz="2300" dirty="0"/>
              <a:t> </a:t>
            </a:r>
            <a:r>
              <a:rPr lang="en-US" sz="2300" dirty="0" err="1"/>
              <a:t>penelitian</a:t>
            </a:r>
            <a:r>
              <a:rPr lang="en-US" sz="2300" dirty="0"/>
              <a:t> di </a:t>
            </a:r>
            <a:r>
              <a:rPr lang="en-US" sz="2300" dirty="0" err="1"/>
              <a:t>tinjauan</a:t>
            </a:r>
            <a:r>
              <a:rPr lang="en-US" sz="2300" dirty="0"/>
              <a:t> </a:t>
            </a:r>
            <a:r>
              <a:rPr lang="en-US" sz="2300" dirty="0" err="1"/>
              <a:t>studi</a:t>
            </a:r>
            <a:r>
              <a:rPr lang="en-US" sz="2300" dirty="0"/>
              <a:t> </a:t>
            </a:r>
            <a:r>
              <a:rPr lang="en-US" sz="2300" dirty="0" err="1"/>
              <a:t>tsb</a:t>
            </a:r>
            <a:endParaRPr lang="en-US" sz="2300" dirty="0"/>
          </a:p>
        </p:txBody>
      </p:sp>
      <p:sp>
        <p:nvSpPr>
          <p:cNvPr id="12289" name="Rectangle 1"/>
          <p:cNvSpPr>
            <a:spLocks noGrp="1" noChangeArrowheads="1"/>
          </p:cNvSpPr>
          <p:nvPr>
            <p:ph type="title"/>
          </p:nvPr>
        </p:nvSpPr>
        <p:spPr/>
        <p:txBody>
          <a:bodyPr/>
          <a:lstStyle/>
          <a:p>
            <a:r>
              <a:rPr lang="en-US"/>
              <a:t>Tinjauan Studi</a:t>
            </a:r>
          </a:p>
        </p:txBody>
      </p:sp>
      <p:sp>
        <p:nvSpPr>
          <p:cNvPr id="3" name="Slide Number Placeholder 2">
            <a:extLst>
              <a:ext uri="{FF2B5EF4-FFF2-40B4-BE49-F238E27FC236}">
                <a16:creationId xmlns:a16="http://schemas.microsoft.com/office/drawing/2014/main" id="{C01B0D55-3A05-480E-95B8-2B905499B77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252</a:t>
            </a:fld>
            <a:endParaRPr lang="en-US">
              <a:solidFill>
                <a:prstClr val="black">
                  <a:tint val="75000"/>
                </a:prstClr>
              </a:solidFill>
            </a:endParaRPr>
          </a:p>
        </p:txBody>
      </p:sp>
    </p:spTree>
    <p:extLst>
      <p:ext uri="{BB962C8B-B14F-4D97-AF65-F5344CB8AC3E}">
        <p14:creationId xmlns:p14="http://schemas.microsoft.com/office/powerpoint/2010/main" val="27357243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State-of-the-Art </a:t>
            </a:r>
            <a:r>
              <a:rPr lang="id-ID" dirty="0" err="1"/>
              <a:t>Frameworks</a:t>
            </a:r>
            <a:endParaRPr lang="en-US" dirty="0"/>
          </a:p>
        </p:txBody>
      </p:sp>
      <p:graphicFrame>
        <p:nvGraphicFramePr>
          <p:cNvPr id="4" name="Diagram 3"/>
          <p:cNvGraphicFramePr/>
          <p:nvPr>
            <p:extLst/>
          </p:nvPr>
        </p:nvGraphicFramePr>
        <p:xfrm>
          <a:off x="533400" y="2133600"/>
          <a:ext cx="8153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24377" y="1143000"/>
            <a:ext cx="8153400" cy="830997"/>
          </a:xfrm>
          <a:prstGeom prst="rect">
            <a:avLst/>
          </a:prstGeom>
        </p:spPr>
        <p:txBody>
          <a:bodyPr wrap="square">
            <a:spAutoFit/>
          </a:bodyPr>
          <a:lstStyle/>
          <a:p>
            <a:pPr algn="ctr"/>
            <a:r>
              <a:rPr lang="en-US" sz="2400" dirty="0">
                <a:effectLst/>
                <a:latin typeface="Calibri" panose="020F0502020204030204" pitchFamily="34" charset="0"/>
              </a:rPr>
              <a:t>Three frameworks have been </a:t>
            </a:r>
            <a:r>
              <a:rPr lang="en-US" sz="2400" dirty="0">
                <a:solidFill>
                  <a:srgbClr val="C00000"/>
                </a:solidFill>
                <a:effectLst/>
                <a:latin typeface="Calibri" panose="020F0502020204030204" pitchFamily="34" charset="0"/>
              </a:rPr>
              <a:t>highly cited and influential i</a:t>
            </a:r>
            <a:r>
              <a:rPr lang="en-US" sz="2400" dirty="0">
                <a:effectLst/>
                <a:latin typeface="Calibri" panose="020F0502020204030204" pitchFamily="34" charset="0"/>
              </a:rPr>
              <a:t>n software defect prediction field</a:t>
            </a:r>
          </a:p>
        </p:txBody>
      </p:sp>
      <p:sp>
        <p:nvSpPr>
          <p:cNvPr id="6" name="Slide Number Placeholder 5">
            <a:extLst>
              <a:ext uri="{FF2B5EF4-FFF2-40B4-BE49-F238E27FC236}">
                <a16:creationId xmlns:a16="http://schemas.microsoft.com/office/drawing/2014/main" id="{77BB2F8B-6DEC-451B-A1E8-CACCBE0B01F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253</a:t>
            </a:fld>
            <a:endParaRPr lang="en-US">
              <a:solidFill>
                <a:prstClr val="black">
                  <a:tint val="75000"/>
                </a:prstClr>
              </a:solidFill>
            </a:endParaRPr>
          </a:p>
        </p:txBody>
      </p:sp>
    </p:spTree>
    <p:extLst>
      <p:ext uri="{BB962C8B-B14F-4D97-AF65-F5344CB8AC3E}">
        <p14:creationId xmlns:p14="http://schemas.microsoft.com/office/powerpoint/2010/main" val="11411235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686800" cy="685800"/>
          </a:xfrm>
        </p:spPr>
        <p:txBody>
          <a:bodyPr/>
          <a:lstStyle/>
          <a:p>
            <a:r>
              <a:rPr lang="id-ID" dirty="0"/>
              <a:t>Menzies Framework </a:t>
            </a:r>
            <a:r>
              <a:rPr lang="id-ID" sz="2000" dirty="0"/>
              <a:t>(Menzies et al. 2007)</a:t>
            </a:r>
            <a:endParaRPr lang="en-US" sz="2000" dirty="0"/>
          </a:p>
        </p:txBody>
      </p:sp>
      <p:graphicFrame>
        <p:nvGraphicFramePr>
          <p:cNvPr id="5" name="Content Placeholder 4"/>
          <p:cNvGraphicFramePr>
            <a:graphicFrameLocks/>
          </p:cNvGraphicFramePr>
          <p:nvPr>
            <p:extLst/>
          </p:nvPr>
        </p:nvGraphicFramePr>
        <p:xfrm>
          <a:off x="0" y="5821680"/>
          <a:ext cx="9144000" cy="1036320"/>
        </p:xfrm>
        <a:graphic>
          <a:graphicData uri="http://schemas.openxmlformats.org/drawingml/2006/table">
            <a:tbl>
              <a:tblPr firstRow="1" bandRow="1">
                <a:tableStyleId>{073A0DAA-6AF3-43AB-8588-CEC1D06C72B9}</a:tableStyleId>
              </a:tblPr>
              <a:tblGrid>
                <a:gridCol w="1096315">
                  <a:extLst>
                    <a:ext uri="{9D8B030D-6E8A-4147-A177-3AD203B41FA5}">
                      <a16:colId xmlns:a16="http://schemas.microsoft.com/office/drawing/2014/main" val="20000"/>
                    </a:ext>
                  </a:extLst>
                </a:gridCol>
                <a:gridCol w="783084">
                  <a:extLst>
                    <a:ext uri="{9D8B030D-6E8A-4147-A177-3AD203B41FA5}">
                      <a16:colId xmlns:a16="http://schemas.microsoft.com/office/drawing/2014/main" val="20001"/>
                    </a:ext>
                  </a:extLst>
                </a:gridCol>
                <a:gridCol w="1199391">
                  <a:extLst>
                    <a:ext uri="{9D8B030D-6E8A-4147-A177-3AD203B41FA5}">
                      <a16:colId xmlns:a16="http://schemas.microsoft.com/office/drawing/2014/main" val="20002"/>
                    </a:ext>
                  </a:extLst>
                </a:gridCol>
                <a:gridCol w="939029">
                  <a:extLst>
                    <a:ext uri="{9D8B030D-6E8A-4147-A177-3AD203B41FA5}">
                      <a16:colId xmlns:a16="http://schemas.microsoft.com/office/drawing/2014/main" val="20003"/>
                    </a:ext>
                  </a:extLst>
                </a:gridCol>
                <a:gridCol w="1108362">
                  <a:extLst>
                    <a:ext uri="{9D8B030D-6E8A-4147-A177-3AD203B41FA5}">
                      <a16:colId xmlns:a16="http://schemas.microsoft.com/office/drawing/2014/main" val="20004"/>
                    </a:ext>
                  </a:extLst>
                </a:gridCol>
                <a:gridCol w="1108362">
                  <a:extLst>
                    <a:ext uri="{9D8B030D-6E8A-4147-A177-3AD203B41FA5}">
                      <a16:colId xmlns:a16="http://schemas.microsoft.com/office/drawing/2014/main" val="20005"/>
                    </a:ext>
                  </a:extLst>
                </a:gridCol>
                <a:gridCol w="969819">
                  <a:extLst>
                    <a:ext uri="{9D8B030D-6E8A-4147-A177-3AD203B41FA5}">
                      <a16:colId xmlns:a16="http://schemas.microsoft.com/office/drawing/2014/main" val="20006"/>
                    </a:ext>
                  </a:extLst>
                </a:gridCol>
                <a:gridCol w="969819">
                  <a:extLst>
                    <a:ext uri="{9D8B030D-6E8A-4147-A177-3AD203B41FA5}">
                      <a16:colId xmlns:a16="http://schemas.microsoft.com/office/drawing/2014/main" val="20007"/>
                    </a:ext>
                  </a:extLst>
                </a:gridCol>
                <a:gridCol w="969819">
                  <a:extLst>
                    <a:ext uri="{9D8B030D-6E8A-4147-A177-3AD203B41FA5}">
                      <a16:colId xmlns:a16="http://schemas.microsoft.com/office/drawing/2014/main" val="20008"/>
                    </a:ext>
                  </a:extLst>
                </a:gridCol>
              </a:tblGrid>
              <a:tr h="518160">
                <a:tc>
                  <a:txBody>
                    <a:bodyPr/>
                    <a:lstStyle/>
                    <a:p>
                      <a:r>
                        <a:rPr lang="id-ID" sz="1400" dirty="0">
                          <a:latin typeface="Calibri" pitchFamily="34" charset="0"/>
                        </a:rPr>
                        <a:t>Framework</a:t>
                      </a:r>
                      <a:endParaRPr lang="en-US" sz="1400" dirty="0">
                        <a:latin typeface="Calibri" pitchFamily="34" charset="0"/>
                      </a:endParaRPr>
                    </a:p>
                  </a:txBody>
                  <a:tcPr/>
                </a:tc>
                <a:tc>
                  <a:txBody>
                    <a:bodyPr/>
                    <a:lstStyle/>
                    <a:p>
                      <a:r>
                        <a:rPr lang="id-ID" sz="1400" dirty="0">
                          <a:latin typeface="Calibri" pitchFamily="34" charset="0"/>
                        </a:rPr>
                        <a:t>Dataset</a:t>
                      </a:r>
                      <a:endParaRPr lang="en-US" sz="1400" dirty="0">
                        <a:latin typeface="Calibri" pitchFamily="34" charset="0"/>
                      </a:endParaRPr>
                    </a:p>
                  </a:txBody>
                  <a:tcPr/>
                </a:tc>
                <a:tc>
                  <a:txBody>
                    <a:bodyPr/>
                    <a:lstStyle/>
                    <a:p>
                      <a:r>
                        <a:rPr lang="id-ID" sz="1400" dirty="0">
                          <a:latin typeface="Calibri" pitchFamily="34" charset="0"/>
                        </a:rPr>
                        <a:t>Data Preprocessor</a:t>
                      </a:r>
                      <a:endParaRPr lang="en-US" sz="1400" dirty="0">
                        <a:latin typeface="Calibri" pitchFamily="34" charset="0"/>
                      </a:endParaRPr>
                    </a:p>
                  </a:txBody>
                  <a:tcPr/>
                </a:tc>
                <a:tc>
                  <a:txBody>
                    <a:bodyPr/>
                    <a:lstStyle/>
                    <a:p>
                      <a:r>
                        <a:rPr lang="en-US" sz="1400" dirty="0">
                          <a:latin typeface="Calibri" pitchFamily="34" charset="0"/>
                        </a:rPr>
                        <a:t>Feature </a:t>
                      </a:r>
                      <a:r>
                        <a:rPr lang="id-ID" sz="1400" baseline="0" dirty="0">
                          <a:latin typeface="Calibri" pitchFamily="34" charset="0"/>
                        </a:rPr>
                        <a:t>Selectors</a:t>
                      </a:r>
                      <a:endParaRPr lang="en-US" sz="1400" dirty="0">
                        <a:latin typeface="Calibri" pitchFamily="34" charset="0"/>
                      </a:endParaRPr>
                    </a:p>
                  </a:txBody>
                  <a:tcPr/>
                </a:tc>
                <a:tc>
                  <a:txBody>
                    <a:bodyPr/>
                    <a:lstStyle/>
                    <a:p>
                      <a:r>
                        <a:rPr lang="en-US" sz="1400" dirty="0">
                          <a:latin typeface="Calibri" pitchFamily="34" charset="0"/>
                        </a:rPr>
                        <a:t>Meta-learning</a:t>
                      </a:r>
                    </a:p>
                  </a:txBody>
                  <a:tcPr/>
                </a:tc>
                <a:tc>
                  <a:txBody>
                    <a:bodyPr/>
                    <a:lstStyle/>
                    <a:p>
                      <a:r>
                        <a:rPr lang="id-ID" sz="1400" dirty="0">
                          <a:latin typeface="Calibri" pitchFamily="34" charset="0"/>
                        </a:rPr>
                        <a:t>Classifiers</a:t>
                      </a:r>
                      <a:endParaRPr lang="en-US" sz="1400" dirty="0">
                        <a:latin typeface="Calibri" pitchFamily="34" charset="0"/>
                      </a:endParaRPr>
                    </a:p>
                  </a:txBody>
                  <a:tcPr/>
                </a:tc>
                <a:tc>
                  <a:txBody>
                    <a:bodyPr/>
                    <a:lstStyle/>
                    <a:p>
                      <a:r>
                        <a:rPr lang="id-ID" sz="1400" dirty="0">
                          <a:latin typeface="Calibri" pitchFamily="34" charset="0"/>
                        </a:rPr>
                        <a:t>Parameter Selectors</a:t>
                      </a:r>
                      <a:endParaRPr lang="en-US" sz="1400" dirty="0">
                        <a:latin typeface="Calibri" pitchFamily="34" charset="0"/>
                      </a:endParaRPr>
                    </a:p>
                  </a:txBody>
                  <a:tcPr/>
                </a:tc>
                <a:tc>
                  <a:txBody>
                    <a:bodyPr/>
                    <a:lstStyle/>
                    <a:p>
                      <a:r>
                        <a:rPr lang="id-ID" sz="1400" dirty="0">
                          <a:latin typeface="Calibri" pitchFamily="34" charset="0"/>
                        </a:rPr>
                        <a:t>Validation Methods</a:t>
                      </a:r>
                      <a:endParaRPr lang="en-US" sz="1400" dirty="0">
                        <a:latin typeface="Calibri" pitchFamily="34" charset="0"/>
                      </a:endParaRPr>
                    </a:p>
                  </a:txBody>
                  <a:tcPr/>
                </a:tc>
                <a:tc>
                  <a:txBody>
                    <a:bodyPr/>
                    <a:lstStyle/>
                    <a:p>
                      <a:r>
                        <a:rPr lang="id-ID" sz="1400">
                          <a:latin typeface="Calibri" pitchFamily="34" charset="0"/>
                        </a:rPr>
                        <a:t>Evaluation</a:t>
                      </a:r>
                      <a:r>
                        <a:rPr lang="id-ID" sz="1400" baseline="0">
                          <a:latin typeface="Calibri" pitchFamily="34" charset="0"/>
                        </a:rPr>
                        <a:t> Methods</a:t>
                      </a:r>
                      <a:endParaRPr lang="en-US" sz="1400">
                        <a:latin typeface="Calibri" pitchFamily="34" charset="0"/>
                      </a:endParaRPr>
                    </a:p>
                  </a:txBody>
                  <a:tcPr/>
                </a:tc>
                <a:extLst>
                  <a:ext uri="{0D108BD9-81ED-4DB2-BD59-A6C34878D82A}">
                    <a16:rowId xmlns:a16="http://schemas.microsoft.com/office/drawing/2014/main" val="10000"/>
                  </a:ext>
                </a:extLst>
              </a:tr>
              <a:tr h="518160">
                <a:tc>
                  <a:txBody>
                    <a:bodyPr/>
                    <a:lstStyle/>
                    <a:p>
                      <a:r>
                        <a:rPr lang="id-ID" sz="1400">
                          <a:latin typeface="Calibri" pitchFamily="34" charset="0"/>
                        </a:rPr>
                        <a:t>(Menzies</a:t>
                      </a:r>
                      <a:r>
                        <a:rPr lang="id-ID" sz="1400" baseline="0">
                          <a:latin typeface="Calibri" pitchFamily="34" charset="0"/>
                        </a:rPr>
                        <a:t> et al. 2007)</a:t>
                      </a:r>
                      <a:endParaRPr lang="en-US" sz="1400">
                        <a:latin typeface="Calibri" pitchFamily="34" charset="0"/>
                      </a:endParaRPr>
                    </a:p>
                  </a:txBody>
                  <a:tcPr/>
                </a:tc>
                <a:tc>
                  <a:txBody>
                    <a:bodyPr/>
                    <a:lstStyle/>
                    <a:p>
                      <a:r>
                        <a:rPr lang="id-ID" sz="1400">
                          <a:latin typeface="Calibri" pitchFamily="34" charset="0"/>
                        </a:rPr>
                        <a:t>NASA MDP</a:t>
                      </a:r>
                      <a:endParaRPr lang="en-US" sz="1400">
                        <a:latin typeface="Calibri" pitchFamily="34" charset="0"/>
                      </a:endParaRPr>
                    </a:p>
                  </a:txBody>
                  <a:tcPr/>
                </a:tc>
                <a:tc>
                  <a:txBody>
                    <a:bodyPr/>
                    <a:lstStyle/>
                    <a:p>
                      <a:r>
                        <a:rPr lang="id-ID" sz="1400" b="1" dirty="0">
                          <a:latin typeface="Calibri" pitchFamily="34" charset="0"/>
                        </a:rPr>
                        <a:t>Log Filtering</a:t>
                      </a:r>
                      <a:endParaRPr lang="en-US" sz="1400" b="1" dirty="0">
                        <a:latin typeface="Calibri" pitchFamily="34" charset="0"/>
                      </a:endParaRPr>
                    </a:p>
                  </a:txBody>
                  <a:tcPr>
                    <a:solidFill>
                      <a:srgbClr val="FFC000"/>
                    </a:solidFill>
                  </a:tcPr>
                </a:tc>
                <a:tc>
                  <a:txBody>
                    <a:bodyPr/>
                    <a:lstStyle/>
                    <a:p>
                      <a:r>
                        <a:rPr lang="en-US" sz="1400" b="1" dirty="0">
                          <a:latin typeface="Calibri" pitchFamily="34" charset="0"/>
                        </a:rPr>
                        <a:t>Info</a:t>
                      </a:r>
                      <a:r>
                        <a:rPr lang="en-US" sz="1400" b="1" baseline="0" dirty="0">
                          <a:latin typeface="Calibri" pitchFamily="34" charset="0"/>
                        </a:rPr>
                        <a:t> Gain</a:t>
                      </a:r>
                      <a:endParaRPr lang="en-US" sz="1400" b="1" dirty="0">
                        <a:latin typeface="Calibri" pitchFamily="34" charset="0"/>
                      </a:endParaRPr>
                    </a:p>
                  </a:txBody>
                  <a:tcPr>
                    <a:solidFill>
                      <a:srgbClr val="FFC000"/>
                    </a:solidFill>
                  </a:tcPr>
                </a:tc>
                <a:tc>
                  <a:txBody>
                    <a:bodyPr/>
                    <a:lstStyle/>
                    <a:p>
                      <a:r>
                        <a:rPr lang="en-US" sz="1400" b="1" dirty="0">
                          <a:latin typeface="Calibri" pitchFamily="34" charset="0"/>
                        </a:rPr>
                        <a:t>-</a:t>
                      </a:r>
                    </a:p>
                  </a:txBody>
                  <a:tcPr>
                    <a:solidFill>
                      <a:srgbClr val="FFC000"/>
                    </a:solidFill>
                  </a:tcPr>
                </a:tc>
                <a:tc>
                  <a:txBody>
                    <a:bodyPr/>
                    <a:lstStyle/>
                    <a:p>
                      <a:r>
                        <a:rPr lang="id-ID" sz="1400" b="1" dirty="0">
                          <a:latin typeface="Calibri" pitchFamily="34" charset="0"/>
                        </a:rPr>
                        <a:t>3 algorithm</a:t>
                      </a:r>
                      <a:r>
                        <a:rPr lang="en-US" sz="1400" b="1" dirty="0">
                          <a:latin typeface="Calibri" pitchFamily="34" charset="0"/>
                        </a:rPr>
                        <a:t>s</a:t>
                      </a:r>
                      <a:br>
                        <a:rPr lang="id-ID" sz="1400" b="1" baseline="0" dirty="0">
                          <a:latin typeface="Calibri" pitchFamily="34" charset="0"/>
                        </a:rPr>
                      </a:br>
                      <a:r>
                        <a:rPr lang="id-ID" sz="1400" b="1" baseline="0" dirty="0">
                          <a:latin typeface="Calibri" pitchFamily="34" charset="0"/>
                        </a:rPr>
                        <a:t>(</a:t>
                      </a:r>
                      <a:r>
                        <a:rPr lang="id-ID" sz="1400" b="1" dirty="0">
                          <a:latin typeface="Calibri" pitchFamily="34" charset="0"/>
                        </a:rPr>
                        <a:t>DT, 1R, NB)</a:t>
                      </a:r>
                      <a:endParaRPr lang="en-US" sz="1400" b="1" dirty="0">
                        <a:latin typeface="Calibri" pitchFamily="34" charset="0"/>
                      </a:endParaRPr>
                    </a:p>
                  </a:txBody>
                  <a:tcPr>
                    <a:solidFill>
                      <a:srgbClr val="FFC000"/>
                    </a:solidFill>
                  </a:tcPr>
                </a:tc>
                <a:tc>
                  <a:txBody>
                    <a:bodyPr/>
                    <a:lstStyle/>
                    <a:p>
                      <a:r>
                        <a:rPr lang="id-ID" sz="1400" b="1" dirty="0">
                          <a:latin typeface="Calibri" pitchFamily="34" charset="0"/>
                        </a:rPr>
                        <a:t>-</a:t>
                      </a:r>
                      <a:endParaRPr lang="en-US" sz="1400" b="1" dirty="0">
                        <a:latin typeface="Calibri" pitchFamily="34" charset="0"/>
                      </a:endParaRPr>
                    </a:p>
                  </a:txBody>
                  <a:tcPr>
                    <a:solidFill>
                      <a:srgbClr val="FFC000"/>
                    </a:solidFill>
                  </a:tcPr>
                </a:tc>
                <a:tc>
                  <a:txBody>
                    <a:bodyPr/>
                    <a:lstStyle/>
                    <a:p>
                      <a:r>
                        <a:rPr lang="id-ID" sz="1400">
                          <a:latin typeface="Calibri" pitchFamily="34" charset="0"/>
                        </a:rPr>
                        <a:t>10-Fold X</a:t>
                      </a:r>
                      <a:r>
                        <a:rPr lang="id-ID" sz="1400" baseline="0">
                          <a:latin typeface="Calibri" pitchFamily="34" charset="0"/>
                        </a:rPr>
                        <a:t> Validation</a:t>
                      </a:r>
                      <a:endParaRPr lang="en-US" sz="1400">
                        <a:latin typeface="Calibri" pitchFamily="34" charset="0"/>
                      </a:endParaRPr>
                    </a:p>
                  </a:txBody>
                  <a:tcPr/>
                </a:tc>
                <a:tc>
                  <a:txBody>
                    <a:bodyPr/>
                    <a:lstStyle/>
                    <a:p>
                      <a:r>
                        <a:rPr lang="id-ID" sz="1400" dirty="0">
                          <a:latin typeface="Calibri" pitchFamily="34" charset="0"/>
                        </a:rPr>
                        <a:t>ROC</a:t>
                      </a:r>
                      <a:r>
                        <a:rPr lang="id-ID" sz="1400" baseline="0" dirty="0">
                          <a:latin typeface="Calibri" pitchFamily="34" charset="0"/>
                        </a:rPr>
                        <a:t> Curve (</a:t>
                      </a:r>
                      <a:r>
                        <a:rPr lang="id-ID" sz="1400" dirty="0">
                          <a:latin typeface="Calibri" pitchFamily="34" charset="0"/>
                        </a:rPr>
                        <a:t>AUC)</a:t>
                      </a:r>
                      <a:endParaRPr lang="en-US" sz="1400" dirty="0">
                        <a:latin typeface="Calibri" pitchFamily="34" charset="0"/>
                      </a:endParaRPr>
                    </a:p>
                  </a:txBody>
                  <a:tcPr/>
                </a:tc>
                <a:extLst>
                  <a:ext uri="{0D108BD9-81ED-4DB2-BD59-A6C34878D82A}">
                    <a16:rowId xmlns:a16="http://schemas.microsoft.com/office/drawing/2014/main" val="10001"/>
                  </a:ext>
                </a:extLst>
              </a:tr>
            </a:tbl>
          </a:graphicData>
        </a:graphic>
      </p:graphicFrame>
      <p:sp>
        <p:nvSpPr>
          <p:cNvPr id="6" name="Rectangle 2"/>
          <p:cNvSpPr>
            <a:spLocks noChangeArrowheads="1"/>
          </p:cNvSpPr>
          <p:nvPr/>
        </p:nvSpPr>
        <p:spPr bwMode="auto">
          <a:xfrm>
            <a:off x="1600200" y="762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p:cNvPicPr>
            <a:picLocks noChangeAspect="1"/>
          </p:cNvPicPr>
          <p:nvPr/>
        </p:nvPicPr>
        <p:blipFill>
          <a:blip r:embed="rId3"/>
          <a:stretch>
            <a:fillRect/>
          </a:stretch>
        </p:blipFill>
        <p:spPr>
          <a:xfrm>
            <a:off x="1295400" y="1066800"/>
            <a:ext cx="6705600" cy="4653174"/>
          </a:xfrm>
          <a:prstGeom prst="rect">
            <a:avLst/>
          </a:prstGeom>
        </p:spPr>
      </p:pic>
      <p:sp>
        <p:nvSpPr>
          <p:cNvPr id="4" name="Slide Number Placeholder 3">
            <a:extLst>
              <a:ext uri="{FF2B5EF4-FFF2-40B4-BE49-F238E27FC236}">
                <a16:creationId xmlns:a16="http://schemas.microsoft.com/office/drawing/2014/main" id="{91F5E197-212A-4EA4-B50E-0E66E4EDAAF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254</a:t>
            </a:fld>
            <a:endParaRPr lang="en-US">
              <a:solidFill>
                <a:prstClr val="black">
                  <a:tint val="75000"/>
                </a:prstClr>
              </a:solidFill>
            </a:endParaRPr>
          </a:p>
        </p:txBody>
      </p:sp>
    </p:spTree>
    <p:extLst>
      <p:ext uri="{BB962C8B-B14F-4D97-AF65-F5344CB8AC3E}">
        <p14:creationId xmlns:p14="http://schemas.microsoft.com/office/powerpoint/2010/main" val="34913959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686800" cy="685800"/>
          </a:xfrm>
        </p:spPr>
        <p:txBody>
          <a:bodyPr/>
          <a:lstStyle/>
          <a:p>
            <a:r>
              <a:rPr lang="nb-NO" dirty="0"/>
              <a:t>Lessmann Framework </a:t>
            </a:r>
            <a:r>
              <a:rPr lang="nb-NO" sz="2000" dirty="0"/>
              <a:t>(Lessmann et al. 2008) </a:t>
            </a:r>
            <a:endParaRPr lang="en-US" sz="2000"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Content Placeholder 4"/>
          <p:cNvGraphicFramePr>
            <a:graphicFrameLocks/>
          </p:cNvGraphicFramePr>
          <p:nvPr>
            <p:extLst/>
          </p:nvPr>
        </p:nvGraphicFramePr>
        <p:xfrm>
          <a:off x="0" y="5821680"/>
          <a:ext cx="9144000" cy="1036320"/>
        </p:xfrm>
        <a:graphic>
          <a:graphicData uri="http://schemas.openxmlformats.org/drawingml/2006/table">
            <a:tbl>
              <a:tblPr firstRow="1" bandRow="1">
                <a:tableStyleId>{073A0DAA-6AF3-43AB-8588-CEC1D06C72B9}</a:tableStyleId>
              </a:tblPr>
              <a:tblGrid>
                <a:gridCol w="1096315">
                  <a:extLst>
                    <a:ext uri="{9D8B030D-6E8A-4147-A177-3AD203B41FA5}">
                      <a16:colId xmlns:a16="http://schemas.microsoft.com/office/drawing/2014/main" val="20000"/>
                    </a:ext>
                  </a:extLst>
                </a:gridCol>
                <a:gridCol w="783084">
                  <a:extLst>
                    <a:ext uri="{9D8B030D-6E8A-4147-A177-3AD203B41FA5}">
                      <a16:colId xmlns:a16="http://schemas.microsoft.com/office/drawing/2014/main" val="20001"/>
                    </a:ext>
                  </a:extLst>
                </a:gridCol>
                <a:gridCol w="1199391">
                  <a:extLst>
                    <a:ext uri="{9D8B030D-6E8A-4147-A177-3AD203B41FA5}">
                      <a16:colId xmlns:a16="http://schemas.microsoft.com/office/drawing/2014/main" val="20002"/>
                    </a:ext>
                  </a:extLst>
                </a:gridCol>
                <a:gridCol w="939029">
                  <a:extLst>
                    <a:ext uri="{9D8B030D-6E8A-4147-A177-3AD203B41FA5}">
                      <a16:colId xmlns:a16="http://schemas.microsoft.com/office/drawing/2014/main" val="20003"/>
                    </a:ext>
                  </a:extLst>
                </a:gridCol>
                <a:gridCol w="1108362">
                  <a:extLst>
                    <a:ext uri="{9D8B030D-6E8A-4147-A177-3AD203B41FA5}">
                      <a16:colId xmlns:a16="http://schemas.microsoft.com/office/drawing/2014/main" val="20004"/>
                    </a:ext>
                  </a:extLst>
                </a:gridCol>
                <a:gridCol w="1108362">
                  <a:extLst>
                    <a:ext uri="{9D8B030D-6E8A-4147-A177-3AD203B41FA5}">
                      <a16:colId xmlns:a16="http://schemas.microsoft.com/office/drawing/2014/main" val="20005"/>
                    </a:ext>
                  </a:extLst>
                </a:gridCol>
                <a:gridCol w="969819">
                  <a:extLst>
                    <a:ext uri="{9D8B030D-6E8A-4147-A177-3AD203B41FA5}">
                      <a16:colId xmlns:a16="http://schemas.microsoft.com/office/drawing/2014/main" val="20006"/>
                    </a:ext>
                  </a:extLst>
                </a:gridCol>
                <a:gridCol w="969819">
                  <a:extLst>
                    <a:ext uri="{9D8B030D-6E8A-4147-A177-3AD203B41FA5}">
                      <a16:colId xmlns:a16="http://schemas.microsoft.com/office/drawing/2014/main" val="20007"/>
                    </a:ext>
                  </a:extLst>
                </a:gridCol>
                <a:gridCol w="969819">
                  <a:extLst>
                    <a:ext uri="{9D8B030D-6E8A-4147-A177-3AD203B41FA5}">
                      <a16:colId xmlns:a16="http://schemas.microsoft.com/office/drawing/2014/main" val="20008"/>
                    </a:ext>
                  </a:extLst>
                </a:gridCol>
              </a:tblGrid>
              <a:tr h="518160">
                <a:tc>
                  <a:txBody>
                    <a:bodyPr/>
                    <a:lstStyle/>
                    <a:p>
                      <a:r>
                        <a:rPr lang="id-ID" sz="1400" dirty="0">
                          <a:latin typeface="Calibri" pitchFamily="34" charset="0"/>
                        </a:rPr>
                        <a:t>Framework</a:t>
                      </a:r>
                      <a:endParaRPr lang="en-US" sz="1400" dirty="0">
                        <a:latin typeface="Calibri" pitchFamily="34" charset="0"/>
                      </a:endParaRPr>
                    </a:p>
                  </a:txBody>
                  <a:tcPr/>
                </a:tc>
                <a:tc>
                  <a:txBody>
                    <a:bodyPr/>
                    <a:lstStyle/>
                    <a:p>
                      <a:r>
                        <a:rPr lang="id-ID" sz="1400" dirty="0">
                          <a:latin typeface="Calibri" pitchFamily="34" charset="0"/>
                        </a:rPr>
                        <a:t>Dataset</a:t>
                      </a:r>
                      <a:endParaRPr lang="en-US" sz="1400" dirty="0">
                        <a:latin typeface="Calibri" pitchFamily="34" charset="0"/>
                      </a:endParaRPr>
                    </a:p>
                  </a:txBody>
                  <a:tcPr/>
                </a:tc>
                <a:tc>
                  <a:txBody>
                    <a:bodyPr/>
                    <a:lstStyle/>
                    <a:p>
                      <a:r>
                        <a:rPr lang="id-ID" sz="1400" dirty="0">
                          <a:latin typeface="Calibri" pitchFamily="34" charset="0"/>
                        </a:rPr>
                        <a:t>Data Preprocessor</a:t>
                      </a:r>
                      <a:endParaRPr lang="en-US" sz="1400" dirty="0">
                        <a:latin typeface="Calibri" pitchFamily="34" charset="0"/>
                      </a:endParaRPr>
                    </a:p>
                  </a:txBody>
                  <a:tcPr/>
                </a:tc>
                <a:tc>
                  <a:txBody>
                    <a:bodyPr/>
                    <a:lstStyle/>
                    <a:p>
                      <a:r>
                        <a:rPr lang="en-US" sz="1400" dirty="0">
                          <a:latin typeface="Calibri" pitchFamily="34" charset="0"/>
                        </a:rPr>
                        <a:t>Feature </a:t>
                      </a:r>
                      <a:r>
                        <a:rPr lang="id-ID" sz="1400" baseline="0" dirty="0">
                          <a:latin typeface="Calibri" pitchFamily="34" charset="0"/>
                        </a:rPr>
                        <a:t>Selectors</a:t>
                      </a:r>
                      <a:endParaRPr lang="en-US" sz="1400" dirty="0">
                        <a:latin typeface="Calibri" pitchFamily="34" charset="0"/>
                      </a:endParaRPr>
                    </a:p>
                  </a:txBody>
                  <a:tcPr/>
                </a:tc>
                <a:tc>
                  <a:txBody>
                    <a:bodyPr/>
                    <a:lstStyle/>
                    <a:p>
                      <a:r>
                        <a:rPr lang="en-US" sz="1400" dirty="0">
                          <a:latin typeface="Calibri" pitchFamily="34" charset="0"/>
                        </a:rPr>
                        <a:t>Meta-learning</a:t>
                      </a:r>
                    </a:p>
                  </a:txBody>
                  <a:tcPr/>
                </a:tc>
                <a:tc>
                  <a:txBody>
                    <a:bodyPr/>
                    <a:lstStyle/>
                    <a:p>
                      <a:r>
                        <a:rPr lang="id-ID" sz="1400" dirty="0">
                          <a:latin typeface="Calibri" pitchFamily="34" charset="0"/>
                        </a:rPr>
                        <a:t>Classifiers</a:t>
                      </a:r>
                      <a:endParaRPr lang="en-US" sz="1400" dirty="0">
                        <a:latin typeface="Calibri" pitchFamily="34" charset="0"/>
                      </a:endParaRPr>
                    </a:p>
                  </a:txBody>
                  <a:tcPr/>
                </a:tc>
                <a:tc>
                  <a:txBody>
                    <a:bodyPr/>
                    <a:lstStyle/>
                    <a:p>
                      <a:r>
                        <a:rPr lang="id-ID" sz="1400" dirty="0">
                          <a:latin typeface="Calibri" pitchFamily="34" charset="0"/>
                        </a:rPr>
                        <a:t>Parameter Selectors</a:t>
                      </a:r>
                      <a:endParaRPr lang="en-US" sz="1400" dirty="0">
                        <a:latin typeface="Calibri" pitchFamily="34" charset="0"/>
                      </a:endParaRPr>
                    </a:p>
                  </a:txBody>
                  <a:tcPr/>
                </a:tc>
                <a:tc>
                  <a:txBody>
                    <a:bodyPr/>
                    <a:lstStyle/>
                    <a:p>
                      <a:r>
                        <a:rPr lang="id-ID" sz="1400" dirty="0">
                          <a:latin typeface="Calibri" pitchFamily="34" charset="0"/>
                        </a:rPr>
                        <a:t>Validation Methods</a:t>
                      </a:r>
                      <a:endParaRPr lang="en-US" sz="1400" dirty="0">
                        <a:latin typeface="Calibri" pitchFamily="34" charset="0"/>
                      </a:endParaRPr>
                    </a:p>
                  </a:txBody>
                  <a:tcPr/>
                </a:tc>
                <a:tc>
                  <a:txBody>
                    <a:bodyPr/>
                    <a:lstStyle/>
                    <a:p>
                      <a:r>
                        <a:rPr lang="id-ID" sz="1400">
                          <a:latin typeface="Calibri" pitchFamily="34" charset="0"/>
                        </a:rPr>
                        <a:t>Evaluation</a:t>
                      </a:r>
                      <a:r>
                        <a:rPr lang="id-ID" sz="1400" baseline="0">
                          <a:latin typeface="Calibri" pitchFamily="34" charset="0"/>
                        </a:rPr>
                        <a:t> Methods</a:t>
                      </a:r>
                      <a:endParaRPr lang="en-US" sz="1400">
                        <a:latin typeface="Calibri" pitchFamily="34" charset="0"/>
                      </a:endParaRPr>
                    </a:p>
                  </a:txBody>
                  <a:tcPr/>
                </a:tc>
                <a:extLst>
                  <a:ext uri="{0D108BD9-81ED-4DB2-BD59-A6C34878D82A}">
                    <a16:rowId xmlns:a16="http://schemas.microsoft.com/office/drawing/2014/main" val="10000"/>
                  </a:ext>
                </a:extLst>
              </a:tr>
              <a:tr h="518160">
                <a:tc>
                  <a:txBody>
                    <a:bodyPr/>
                    <a:lstStyle/>
                    <a:p>
                      <a:r>
                        <a:rPr lang="id-ID" sz="1400" dirty="0">
                          <a:latin typeface="Calibri" pitchFamily="34" charset="0"/>
                        </a:rPr>
                        <a:t>(Lessman et al. 2008)</a:t>
                      </a:r>
                      <a:endParaRPr lang="en-US" sz="1400" dirty="0">
                        <a:latin typeface="Calibri" pitchFamily="34" charset="0"/>
                      </a:endParaRPr>
                    </a:p>
                  </a:txBody>
                  <a:tcPr/>
                </a:tc>
                <a:tc>
                  <a:txBody>
                    <a:bodyPr/>
                    <a:lstStyle/>
                    <a:p>
                      <a:r>
                        <a:rPr lang="id-ID" sz="1400">
                          <a:latin typeface="Calibri" pitchFamily="34" charset="0"/>
                        </a:rPr>
                        <a:t>NASA MDP</a:t>
                      </a:r>
                      <a:endParaRPr lang="en-US" sz="1400">
                        <a:latin typeface="Calibri" pitchFamily="34" charset="0"/>
                      </a:endParaRPr>
                    </a:p>
                  </a:txBody>
                  <a:tcPr/>
                </a:tc>
                <a:tc>
                  <a:txBody>
                    <a:bodyPr/>
                    <a:lstStyle/>
                    <a:p>
                      <a:r>
                        <a:rPr lang="id-ID" sz="1400" b="1" dirty="0">
                          <a:latin typeface="Calibri" pitchFamily="34" charset="0"/>
                        </a:rPr>
                        <a:t>-</a:t>
                      </a:r>
                      <a:endParaRPr lang="en-US" sz="1400" b="1" dirty="0">
                        <a:latin typeface="Calibri" pitchFamily="34" charset="0"/>
                      </a:endParaRPr>
                    </a:p>
                  </a:txBody>
                  <a:tcPr>
                    <a:solidFill>
                      <a:srgbClr val="FFC000"/>
                    </a:solidFill>
                  </a:tcPr>
                </a:tc>
                <a:tc>
                  <a:txBody>
                    <a:bodyPr/>
                    <a:lstStyle/>
                    <a:p>
                      <a:r>
                        <a:rPr lang="id-ID" sz="1400" b="1" dirty="0">
                          <a:latin typeface="Calibri" pitchFamily="34" charset="0"/>
                        </a:rPr>
                        <a:t>-</a:t>
                      </a:r>
                      <a:endParaRPr lang="en-US" sz="1400" b="1" dirty="0">
                        <a:latin typeface="Calibri" pitchFamily="34" charset="0"/>
                      </a:endParaRPr>
                    </a:p>
                  </a:txBody>
                  <a:tcPr>
                    <a:solidFill>
                      <a:srgbClr val="FFC000"/>
                    </a:solidFill>
                  </a:tcPr>
                </a:tc>
                <a:tc>
                  <a:txBody>
                    <a:bodyPr/>
                    <a:lstStyle/>
                    <a:p>
                      <a:r>
                        <a:rPr lang="en-US" sz="1400" b="1" dirty="0">
                          <a:latin typeface="Calibri" pitchFamily="34" charset="0"/>
                        </a:rPr>
                        <a:t>-</a:t>
                      </a:r>
                    </a:p>
                  </a:txBody>
                  <a:tcPr>
                    <a:solidFill>
                      <a:srgbClr val="FFC000"/>
                    </a:solidFill>
                  </a:tcPr>
                </a:tc>
                <a:tc>
                  <a:txBody>
                    <a:bodyPr/>
                    <a:lstStyle/>
                    <a:p>
                      <a:r>
                        <a:rPr lang="id-ID" sz="1400" b="1" dirty="0">
                          <a:latin typeface="Calibri" pitchFamily="34" charset="0"/>
                        </a:rPr>
                        <a:t>22</a:t>
                      </a:r>
                      <a:r>
                        <a:rPr lang="id-ID" sz="1400" b="1" baseline="0" dirty="0">
                          <a:latin typeface="Calibri" pitchFamily="34" charset="0"/>
                        </a:rPr>
                        <a:t> algorithm</a:t>
                      </a:r>
                      <a:r>
                        <a:rPr lang="en-US" sz="1400" b="1" baseline="0" dirty="0">
                          <a:latin typeface="Calibri" pitchFamily="34" charset="0"/>
                        </a:rPr>
                        <a:t>s</a:t>
                      </a:r>
                      <a:endParaRPr lang="en-US" sz="1400" b="1" dirty="0">
                        <a:latin typeface="Calibri" pitchFamily="34" charset="0"/>
                      </a:endParaRPr>
                    </a:p>
                  </a:txBody>
                  <a:tcPr>
                    <a:solidFill>
                      <a:srgbClr val="FFC000"/>
                    </a:solidFill>
                  </a:tcPr>
                </a:tc>
                <a:tc>
                  <a:txBody>
                    <a:bodyPr/>
                    <a:lstStyle/>
                    <a:p>
                      <a:r>
                        <a:rPr lang="id-ID" sz="1400" b="1" dirty="0">
                          <a:latin typeface="Calibri" pitchFamily="34" charset="0"/>
                        </a:rPr>
                        <a:t>-</a:t>
                      </a:r>
                      <a:endParaRPr lang="en-US" sz="140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a:latin typeface="Calibri" pitchFamily="34" charset="0"/>
                        </a:rPr>
                        <a:t>10-Fold X</a:t>
                      </a:r>
                      <a:r>
                        <a:rPr lang="id-ID" sz="1400" baseline="0">
                          <a:latin typeface="Calibri" pitchFamily="34" charset="0"/>
                        </a:rPr>
                        <a:t> Validation</a:t>
                      </a:r>
                      <a:endParaRPr lang="en-US" sz="1400">
                        <a:latin typeface="Calibri" pitchFamily="34" charset="0"/>
                      </a:endParaRPr>
                    </a:p>
                  </a:txBody>
                  <a:tcPr/>
                </a:tc>
                <a:tc>
                  <a:txBody>
                    <a:bodyPr/>
                    <a:lstStyle/>
                    <a:p>
                      <a:r>
                        <a:rPr lang="id-ID" sz="1400" dirty="0">
                          <a:latin typeface="Calibri" pitchFamily="34" charset="0"/>
                        </a:rPr>
                        <a:t>ROC Curve</a:t>
                      </a:r>
                      <a:br>
                        <a:rPr lang="id-ID" sz="1400" dirty="0">
                          <a:latin typeface="Calibri" pitchFamily="34" charset="0"/>
                        </a:rPr>
                      </a:br>
                      <a:r>
                        <a:rPr lang="id-ID" sz="1400" dirty="0">
                          <a:latin typeface="Calibri" pitchFamily="34" charset="0"/>
                        </a:rPr>
                        <a:t>(AUC)</a:t>
                      </a:r>
                      <a:endParaRPr lang="en-US" sz="1400" dirty="0">
                        <a:latin typeface="Calibri" pitchFamily="34" charset="0"/>
                      </a:endParaRPr>
                    </a:p>
                  </a:txBody>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3"/>
          <a:stretch>
            <a:fillRect/>
          </a:stretch>
        </p:blipFill>
        <p:spPr>
          <a:xfrm>
            <a:off x="484208" y="1219200"/>
            <a:ext cx="8001000" cy="4546644"/>
          </a:xfrm>
          <a:prstGeom prst="rect">
            <a:avLst/>
          </a:prstGeom>
        </p:spPr>
      </p:pic>
      <p:sp>
        <p:nvSpPr>
          <p:cNvPr id="4" name="Slide Number Placeholder 3">
            <a:extLst>
              <a:ext uri="{FF2B5EF4-FFF2-40B4-BE49-F238E27FC236}">
                <a16:creationId xmlns:a16="http://schemas.microsoft.com/office/drawing/2014/main" id="{E3F6E0A3-10BC-42C1-B64F-CA18E28C1E4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255</a:t>
            </a:fld>
            <a:endParaRPr lang="en-US">
              <a:solidFill>
                <a:prstClr val="black">
                  <a:tint val="75000"/>
                </a:prstClr>
              </a:solidFill>
            </a:endParaRPr>
          </a:p>
        </p:txBody>
      </p:sp>
    </p:spTree>
    <p:extLst>
      <p:ext uri="{BB962C8B-B14F-4D97-AF65-F5344CB8AC3E}">
        <p14:creationId xmlns:p14="http://schemas.microsoft.com/office/powerpoint/2010/main" val="29468046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Song Framework </a:t>
            </a:r>
            <a:r>
              <a:rPr lang="nb-NO" sz="2000" dirty="0"/>
              <a:t>(Song et al. 2011) </a:t>
            </a:r>
            <a:endParaRPr lang="en-US" sz="2000" dirty="0"/>
          </a:p>
        </p:txBody>
      </p:sp>
      <p:graphicFrame>
        <p:nvGraphicFramePr>
          <p:cNvPr id="5" name="Content Placeholder 4"/>
          <p:cNvGraphicFramePr>
            <a:graphicFrameLocks/>
          </p:cNvGraphicFramePr>
          <p:nvPr>
            <p:extLst/>
          </p:nvPr>
        </p:nvGraphicFramePr>
        <p:xfrm>
          <a:off x="0" y="5821680"/>
          <a:ext cx="9144000" cy="1036320"/>
        </p:xfrm>
        <a:graphic>
          <a:graphicData uri="http://schemas.openxmlformats.org/drawingml/2006/table">
            <a:tbl>
              <a:tblPr firstRow="1" bandRow="1">
                <a:tableStyleId>{073A0DAA-6AF3-43AB-8588-CEC1D06C72B9}</a:tableStyleId>
              </a:tblPr>
              <a:tblGrid>
                <a:gridCol w="1096315">
                  <a:extLst>
                    <a:ext uri="{9D8B030D-6E8A-4147-A177-3AD203B41FA5}">
                      <a16:colId xmlns:a16="http://schemas.microsoft.com/office/drawing/2014/main" val="20000"/>
                    </a:ext>
                  </a:extLst>
                </a:gridCol>
                <a:gridCol w="783084">
                  <a:extLst>
                    <a:ext uri="{9D8B030D-6E8A-4147-A177-3AD203B41FA5}">
                      <a16:colId xmlns:a16="http://schemas.microsoft.com/office/drawing/2014/main" val="20001"/>
                    </a:ext>
                  </a:extLst>
                </a:gridCol>
                <a:gridCol w="1199391">
                  <a:extLst>
                    <a:ext uri="{9D8B030D-6E8A-4147-A177-3AD203B41FA5}">
                      <a16:colId xmlns:a16="http://schemas.microsoft.com/office/drawing/2014/main" val="20002"/>
                    </a:ext>
                  </a:extLst>
                </a:gridCol>
                <a:gridCol w="939029">
                  <a:extLst>
                    <a:ext uri="{9D8B030D-6E8A-4147-A177-3AD203B41FA5}">
                      <a16:colId xmlns:a16="http://schemas.microsoft.com/office/drawing/2014/main" val="20003"/>
                    </a:ext>
                  </a:extLst>
                </a:gridCol>
                <a:gridCol w="1108362">
                  <a:extLst>
                    <a:ext uri="{9D8B030D-6E8A-4147-A177-3AD203B41FA5}">
                      <a16:colId xmlns:a16="http://schemas.microsoft.com/office/drawing/2014/main" val="20004"/>
                    </a:ext>
                  </a:extLst>
                </a:gridCol>
                <a:gridCol w="1108362">
                  <a:extLst>
                    <a:ext uri="{9D8B030D-6E8A-4147-A177-3AD203B41FA5}">
                      <a16:colId xmlns:a16="http://schemas.microsoft.com/office/drawing/2014/main" val="20005"/>
                    </a:ext>
                  </a:extLst>
                </a:gridCol>
                <a:gridCol w="969819">
                  <a:extLst>
                    <a:ext uri="{9D8B030D-6E8A-4147-A177-3AD203B41FA5}">
                      <a16:colId xmlns:a16="http://schemas.microsoft.com/office/drawing/2014/main" val="20006"/>
                    </a:ext>
                  </a:extLst>
                </a:gridCol>
                <a:gridCol w="969819">
                  <a:extLst>
                    <a:ext uri="{9D8B030D-6E8A-4147-A177-3AD203B41FA5}">
                      <a16:colId xmlns:a16="http://schemas.microsoft.com/office/drawing/2014/main" val="20007"/>
                    </a:ext>
                  </a:extLst>
                </a:gridCol>
                <a:gridCol w="969819">
                  <a:extLst>
                    <a:ext uri="{9D8B030D-6E8A-4147-A177-3AD203B41FA5}">
                      <a16:colId xmlns:a16="http://schemas.microsoft.com/office/drawing/2014/main" val="20008"/>
                    </a:ext>
                  </a:extLst>
                </a:gridCol>
              </a:tblGrid>
              <a:tr h="518160">
                <a:tc>
                  <a:txBody>
                    <a:bodyPr/>
                    <a:lstStyle/>
                    <a:p>
                      <a:r>
                        <a:rPr lang="id-ID" sz="1400" dirty="0">
                          <a:latin typeface="Calibri" pitchFamily="34" charset="0"/>
                        </a:rPr>
                        <a:t>Framework</a:t>
                      </a:r>
                      <a:endParaRPr lang="en-US" sz="1400" dirty="0">
                        <a:latin typeface="Calibri" pitchFamily="34" charset="0"/>
                      </a:endParaRPr>
                    </a:p>
                  </a:txBody>
                  <a:tcPr/>
                </a:tc>
                <a:tc>
                  <a:txBody>
                    <a:bodyPr/>
                    <a:lstStyle/>
                    <a:p>
                      <a:r>
                        <a:rPr lang="id-ID" sz="1400" dirty="0">
                          <a:latin typeface="Calibri" pitchFamily="34" charset="0"/>
                        </a:rPr>
                        <a:t>Dataset</a:t>
                      </a:r>
                      <a:endParaRPr lang="en-US" sz="1400" dirty="0">
                        <a:latin typeface="Calibri" pitchFamily="34" charset="0"/>
                      </a:endParaRPr>
                    </a:p>
                  </a:txBody>
                  <a:tcPr/>
                </a:tc>
                <a:tc>
                  <a:txBody>
                    <a:bodyPr/>
                    <a:lstStyle/>
                    <a:p>
                      <a:r>
                        <a:rPr lang="id-ID" sz="1400" dirty="0">
                          <a:latin typeface="Calibri" pitchFamily="34" charset="0"/>
                        </a:rPr>
                        <a:t>Data Preprocessor</a:t>
                      </a:r>
                      <a:endParaRPr lang="en-US" sz="1400" dirty="0">
                        <a:latin typeface="Calibri" pitchFamily="34" charset="0"/>
                      </a:endParaRPr>
                    </a:p>
                  </a:txBody>
                  <a:tcPr/>
                </a:tc>
                <a:tc>
                  <a:txBody>
                    <a:bodyPr/>
                    <a:lstStyle/>
                    <a:p>
                      <a:r>
                        <a:rPr lang="en-US" sz="1400" dirty="0">
                          <a:latin typeface="Calibri" pitchFamily="34" charset="0"/>
                        </a:rPr>
                        <a:t>Feature </a:t>
                      </a:r>
                      <a:r>
                        <a:rPr lang="id-ID" sz="1400" baseline="0" dirty="0">
                          <a:latin typeface="Calibri" pitchFamily="34" charset="0"/>
                        </a:rPr>
                        <a:t>Selectors</a:t>
                      </a:r>
                      <a:endParaRPr lang="en-US" sz="1400" dirty="0">
                        <a:latin typeface="Calibri" pitchFamily="34" charset="0"/>
                      </a:endParaRPr>
                    </a:p>
                  </a:txBody>
                  <a:tcPr/>
                </a:tc>
                <a:tc>
                  <a:txBody>
                    <a:bodyPr/>
                    <a:lstStyle/>
                    <a:p>
                      <a:r>
                        <a:rPr lang="en-US" sz="1400" dirty="0">
                          <a:latin typeface="Calibri" pitchFamily="34" charset="0"/>
                        </a:rPr>
                        <a:t>Meta-learning</a:t>
                      </a:r>
                    </a:p>
                  </a:txBody>
                  <a:tcPr/>
                </a:tc>
                <a:tc>
                  <a:txBody>
                    <a:bodyPr/>
                    <a:lstStyle/>
                    <a:p>
                      <a:r>
                        <a:rPr lang="id-ID" sz="1400" dirty="0">
                          <a:latin typeface="Calibri" pitchFamily="34" charset="0"/>
                        </a:rPr>
                        <a:t>Classifiers</a:t>
                      </a:r>
                      <a:endParaRPr lang="en-US" sz="1400" dirty="0">
                        <a:latin typeface="Calibri" pitchFamily="34" charset="0"/>
                      </a:endParaRPr>
                    </a:p>
                  </a:txBody>
                  <a:tcPr/>
                </a:tc>
                <a:tc>
                  <a:txBody>
                    <a:bodyPr/>
                    <a:lstStyle/>
                    <a:p>
                      <a:r>
                        <a:rPr lang="id-ID" sz="1400" dirty="0">
                          <a:latin typeface="Calibri" pitchFamily="34" charset="0"/>
                        </a:rPr>
                        <a:t>Parameter Selectors</a:t>
                      </a:r>
                      <a:endParaRPr lang="en-US" sz="1400" dirty="0">
                        <a:latin typeface="Calibri" pitchFamily="34" charset="0"/>
                      </a:endParaRPr>
                    </a:p>
                  </a:txBody>
                  <a:tcPr/>
                </a:tc>
                <a:tc>
                  <a:txBody>
                    <a:bodyPr/>
                    <a:lstStyle/>
                    <a:p>
                      <a:r>
                        <a:rPr lang="id-ID" sz="1400" dirty="0">
                          <a:latin typeface="Calibri" pitchFamily="34" charset="0"/>
                        </a:rPr>
                        <a:t>Validation Methods</a:t>
                      </a:r>
                      <a:endParaRPr lang="en-US" sz="1400" dirty="0">
                        <a:latin typeface="Calibri" pitchFamily="34" charset="0"/>
                      </a:endParaRPr>
                    </a:p>
                  </a:txBody>
                  <a:tcPr/>
                </a:tc>
                <a:tc>
                  <a:txBody>
                    <a:bodyPr/>
                    <a:lstStyle/>
                    <a:p>
                      <a:r>
                        <a:rPr lang="id-ID" sz="1400">
                          <a:latin typeface="Calibri" pitchFamily="34" charset="0"/>
                        </a:rPr>
                        <a:t>Evaluation</a:t>
                      </a:r>
                      <a:r>
                        <a:rPr lang="id-ID" sz="1400" baseline="0">
                          <a:latin typeface="Calibri" pitchFamily="34" charset="0"/>
                        </a:rPr>
                        <a:t> Methods</a:t>
                      </a:r>
                      <a:endParaRPr lang="en-US" sz="1400">
                        <a:latin typeface="Calibri" pitchFamily="34" charset="0"/>
                      </a:endParaRPr>
                    </a:p>
                  </a:txBody>
                  <a:tcPr/>
                </a:tc>
                <a:extLst>
                  <a:ext uri="{0D108BD9-81ED-4DB2-BD59-A6C34878D82A}">
                    <a16:rowId xmlns:a16="http://schemas.microsoft.com/office/drawing/2014/main" val="10000"/>
                  </a:ext>
                </a:extLst>
              </a:tr>
              <a:tr h="518160">
                <a:tc>
                  <a:txBody>
                    <a:bodyPr/>
                    <a:lstStyle/>
                    <a:p>
                      <a:r>
                        <a:rPr lang="id-ID" sz="1400" dirty="0">
                          <a:latin typeface="Calibri" pitchFamily="34" charset="0"/>
                        </a:rPr>
                        <a:t>(Song et al. 2011)</a:t>
                      </a:r>
                      <a:endParaRPr lang="en-US" sz="1400" dirty="0">
                        <a:latin typeface="Calibri" pitchFamily="34" charset="0"/>
                      </a:endParaRPr>
                    </a:p>
                  </a:txBody>
                  <a:tcPr/>
                </a:tc>
                <a:tc>
                  <a:txBody>
                    <a:bodyPr/>
                    <a:lstStyle/>
                    <a:p>
                      <a:r>
                        <a:rPr lang="id-ID" sz="1400">
                          <a:latin typeface="Calibri" pitchFamily="34" charset="0"/>
                        </a:rPr>
                        <a:t>NASA MDP</a:t>
                      </a:r>
                      <a:endParaRPr lang="en-US" sz="1400">
                        <a:latin typeface="Calibri" pitchFamily="34" charset="0"/>
                      </a:endParaRPr>
                    </a:p>
                  </a:txBody>
                  <a:tcPr/>
                </a:tc>
                <a:tc>
                  <a:txBody>
                    <a:bodyPr/>
                    <a:lstStyle/>
                    <a:p>
                      <a:r>
                        <a:rPr lang="id-ID" sz="1400" b="1" dirty="0">
                          <a:latin typeface="Calibri" pitchFamily="34" charset="0"/>
                        </a:rPr>
                        <a:t>Log Filtering</a:t>
                      </a:r>
                      <a:endParaRPr lang="en-US" sz="1400" b="1" dirty="0">
                        <a:latin typeface="Calibri" pitchFamily="34" charset="0"/>
                      </a:endParaRPr>
                    </a:p>
                  </a:txBody>
                  <a:tcPr>
                    <a:solidFill>
                      <a:srgbClr val="FFC000"/>
                    </a:solidFill>
                  </a:tcPr>
                </a:tc>
                <a:tc>
                  <a:txBody>
                    <a:bodyPr/>
                    <a:lstStyle/>
                    <a:p>
                      <a:r>
                        <a:rPr lang="id-ID" sz="1400" b="1" dirty="0">
                          <a:latin typeface="Calibri" pitchFamily="34" charset="0"/>
                        </a:rPr>
                        <a:t>FS,</a:t>
                      </a:r>
                      <a:r>
                        <a:rPr lang="id-ID" sz="1400" b="1" baseline="0" dirty="0">
                          <a:latin typeface="Calibri" pitchFamily="34" charset="0"/>
                        </a:rPr>
                        <a:t> BE</a:t>
                      </a:r>
                      <a:endParaRPr lang="en-US" sz="1400" b="1" dirty="0">
                        <a:latin typeface="Calibri" pitchFamily="34" charset="0"/>
                      </a:endParaRPr>
                    </a:p>
                  </a:txBody>
                  <a:tcPr>
                    <a:solidFill>
                      <a:srgbClr val="FFC000"/>
                    </a:solidFill>
                  </a:tcPr>
                </a:tc>
                <a:tc>
                  <a:txBody>
                    <a:bodyPr/>
                    <a:lstStyle/>
                    <a:p>
                      <a:r>
                        <a:rPr lang="en-US" sz="1400" b="1" dirty="0">
                          <a:latin typeface="Calibri" pitchFamily="34" charset="0"/>
                        </a:rPr>
                        <a:t>-</a:t>
                      </a:r>
                    </a:p>
                  </a:txBody>
                  <a:tcPr>
                    <a:solidFill>
                      <a:srgbClr val="FFC000"/>
                    </a:solidFill>
                  </a:tcPr>
                </a:tc>
                <a:tc>
                  <a:txBody>
                    <a:bodyPr/>
                    <a:lstStyle/>
                    <a:p>
                      <a:r>
                        <a:rPr lang="id-ID" sz="1400" b="1" dirty="0">
                          <a:latin typeface="Calibri" pitchFamily="34" charset="0"/>
                        </a:rPr>
                        <a:t>3 algorithm</a:t>
                      </a:r>
                      <a:r>
                        <a:rPr lang="en-US" sz="1400" b="1" dirty="0">
                          <a:latin typeface="Calibri" pitchFamily="34" charset="0"/>
                        </a:rPr>
                        <a:t>s</a:t>
                      </a:r>
                      <a:br>
                        <a:rPr lang="id-ID" sz="1400" b="1" dirty="0">
                          <a:latin typeface="Calibri" pitchFamily="34" charset="0"/>
                        </a:rPr>
                      </a:br>
                      <a:r>
                        <a:rPr lang="id-ID" sz="1400" b="1" baseline="0" dirty="0">
                          <a:latin typeface="Calibri" pitchFamily="34" charset="0"/>
                        </a:rPr>
                        <a:t> (</a:t>
                      </a:r>
                      <a:r>
                        <a:rPr lang="id-ID" sz="1400" b="1" dirty="0">
                          <a:latin typeface="Calibri" pitchFamily="34" charset="0"/>
                        </a:rPr>
                        <a:t>DT, 1R, NB)</a:t>
                      </a:r>
                      <a:endParaRPr lang="en-US" sz="1400" b="1" dirty="0">
                        <a:latin typeface="Calibri" pitchFamily="34" charset="0"/>
                      </a:endParaRPr>
                    </a:p>
                  </a:txBody>
                  <a:tcPr>
                    <a:solidFill>
                      <a:srgbClr val="FFC000"/>
                    </a:solidFill>
                  </a:tcPr>
                </a:tc>
                <a:tc>
                  <a:txBody>
                    <a:bodyPr/>
                    <a:lstStyle/>
                    <a:p>
                      <a:r>
                        <a:rPr lang="id-ID" sz="1400" b="1" dirty="0">
                          <a:latin typeface="Calibri" pitchFamily="34" charset="0"/>
                        </a:rPr>
                        <a:t>-</a:t>
                      </a:r>
                      <a:endParaRPr lang="en-US" sz="140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a:latin typeface="Calibri" pitchFamily="34" charset="0"/>
                        </a:rPr>
                        <a:t>10-Fold X</a:t>
                      </a:r>
                      <a:r>
                        <a:rPr lang="id-ID" sz="1400" baseline="0">
                          <a:latin typeface="Calibri" pitchFamily="34" charset="0"/>
                        </a:rPr>
                        <a:t> Validation</a:t>
                      </a:r>
                      <a:endParaRPr lang="en-US" sz="1400">
                        <a:latin typeface="Calibri" pitchFamily="34" charset="0"/>
                      </a:endParaRPr>
                    </a:p>
                  </a:txBody>
                  <a:tcPr/>
                </a:tc>
                <a:tc>
                  <a:txBody>
                    <a:bodyPr/>
                    <a:lstStyle/>
                    <a:p>
                      <a:r>
                        <a:rPr lang="id-ID" sz="1400" dirty="0">
                          <a:latin typeface="Calibri" pitchFamily="34" charset="0"/>
                        </a:rPr>
                        <a:t>ROC Curve (AUC)</a:t>
                      </a:r>
                      <a:endParaRPr lang="en-US" sz="1400" dirty="0">
                        <a:latin typeface="Calibri" pitchFamily="34" charset="0"/>
                      </a:endParaRP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3"/>
          <a:stretch>
            <a:fillRect/>
          </a:stretch>
        </p:blipFill>
        <p:spPr>
          <a:xfrm>
            <a:off x="1295400" y="990600"/>
            <a:ext cx="6781800" cy="4755589"/>
          </a:xfrm>
          <a:prstGeom prst="rect">
            <a:avLst/>
          </a:prstGeom>
        </p:spPr>
      </p:pic>
      <p:sp>
        <p:nvSpPr>
          <p:cNvPr id="4" name="Slide Number Placeholder 3">
            <a:extLst>
              <a:ext uri="{FF2B5EF4-FFF2-40B4-BE49-F238E27FC236}">
                <a16:creationId xmlns:a16="http://schemas.microsoft.com/office/drawing/2014/main" id="{D979C967-7FFC-425E-8556-D23D7D82396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256</a:t>
            </a:fld>
            <a:endParaRPr lang="en-US">
              <a:solidFill>
                <a:prstClr val="black">
                  <a:tint val="75000"/>
                </a:prstClr>
              </a:solidFill>
            </a:endParaRPr>
          </a:p>
        </p:txBody>
      </p:sp>
    </p:spTree>
    <p:extLst>
      <p:ext uri="{BB962C8B-B14F-4D97-AF65-F5344CB8AC3E}">
        <p14:creationId xmlns:p14="http://schemas.microsoft.com/office/powerpoint/2010/main" val="404555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505" y="296333"/>
            <a:ext cx="8501495" cy="685801"/>
          </a:xfrm>
        </p:spPr>
        <p:txBody>
          <a:bodyPr>
            <a:normAutofit fontScale="90000"/>
          </a:bodyPr>
          <a:lstStyle/>
          <a:p>
            <a:r>
              <a:rPr lang="id-ID" dirty="0" err="1"/>
              <a:t>Proposed</a:t>
            </a:r>
            <a:br>
              <a:rPr lang="en-US" dirty="0"/>
            </a:br>
            <a:r>
              <a:rPr lang="id-ID" dirty="0" err="1"/>
              <a:t>Framewor</a:t>
            </a:r>
            <a:r>
              <a:rPr lang="en-US" dirty="0"/>
              <a:t>k</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Content Placeholder 4"/>
          <p:cNvGraphicFramePr>
            <a:graphicFrameLocks/>
          </p:cNvGraphicFramePr>
          <p:nvPr>
            <p:extLst/>
          </p:nvPr>
        </p:nvGraphicFramePr>
        <p:xfrm>
          <a:off x="-2" y="4800600"/>
          <a:ext cx="9144002" cy="2057400"/>
        </p:xfrm>
        <a:graphic>
          <a:graphicData uri="http://schemas.openxmlformats.org/drawingml/2006/table">
            <a:tbl>
              <a:tblPr firstRow="1" bandRow="1">
                <a:tableStyleId>{073A0DAA-6AF3-43AB-8588-CEC1D06C72B9}</a:tableStyleId>
              </a:tblPr>
              <a:tblGrid>
                <a:gridCol w="1096315">
                  <a:extLst>
                    <a:ext uri="{9D8B030D-6E8A-4147-A177-3AD203B41FA5}">
                      <a16:colId xmlns:a16="http://schemas.microsoft.com/office/drawing/2014/main" val="20000"/>
                    </a:ext>
                  </a:extLst>
                </a:gridCol>
                <a:gridCol w="783084">
                  <a:extLst>
                    <a:ext uri="{9D8B030D-6E8A-4147-A177-3AD203B41FA5}">
                      <a16:colId xmlns:a16="http://schemas.microsoft.com/office/drawing/2014/main" val="20001"/>
                    </a:ext>
                  </a:extLst>
                </a:gridCol>
                <a:gridCol w="1199391">
                  <a:extLst>
                    <a:ext uri="{9D8B030D-6E8A-4147-A177-3AD203B41FA5}">
                      <a16:colId xmlns:a16="http://schemas.microsoft.com/office/drawing/2014/main" val="20002"/>
                    </a:ext>
                  </a:extLst>
                </a:gridCol>
                <a:gridCol w="939029">
                  <a:extLst>
                    <a:ext uri="{9D8B030D-6E8A-4147-A177-3AD203B41FA5}">
                      <a16:colId xmlns:a16="http://schemas.microsoft.com/office/drawing/2014/main" val="20003"/>
                    </a:ext>
                  </a:extLst>
                </a:gridCol>
                <a:gridCol w="1108363">
                  <a:extLst>
                    <a:ext uri="{9D8B030D-6E8A-4147-A177-3AD203B41FA5}">
                      <a16:colId xmlns:a16="http://schemas.microsoft.com/office/drawing/2014/main" val="20004"/>
                    </a:ext>
                  </a:extLst>
                </a:gridCol>
                <a:gridCol w="1108363">
                  <a:extLst>
                    <a:ext uri="{9D8B030D-6E8A-4147-A177-3AD203B41FA5}">
                      <a16:colId xmlns:a16="http://schemas.microsoft.com/office/drawing/2014/main" val="20005"/>
                    </a:ext>
                  </a:extLst>
                </a:gridCol>
                <a:gridCol w="969819">
                  <a:extLst>
                    <a:ext uri="{9D8B030D-6E8A-4147-A177-3AD203B41FA5}">
                      <a16:colId xmlns:a16="http://schemas.microsoft.com/office/drawing/2014/main" val="20006"/>
                    </a:ext>
                  </a:extLst>
                </a:gridCol>
                <a:gridCol w="969819">
                  <a:extLst>
                    <a:ext uri="{9D8B030D-6E8A-4147-A177-3AD203B41FA5}">
                      <a16:colId xmlns:a16="http://schemas.microsoft.com/office/drawing/2014/main" val="20007"/>
                    </a:ext>
                  </a:extLst>
                </a:gridCol>
                <a:gridCol w="969819">
                  <a:extLst>
                    <a:ext uri="{9D8B030D-6E8A-4147-A177-3AD203B41FA5}">
                      <a16:colId xmlns:a16="http://schemas.microsoft.com/office/drawing/2014/main" val="20008"/>
                    </a:ext>
                  </a:extLst>
                </a:gridCol>
              </a:tblGrid>
              <a:tr h="411480">
                <a:tc>
                  <a:txBody>
                    <a:bodyPr/>
                    <a:lstStyle/>
                    <a:p>
                      <a:r>
                        <a:rPr lang="id-ID" sz="1050" dirty="0">
                          <a:latin typeface="Calibri" pitchFamily="34" charset="0"/>
                        </a:rPr>
                        <a:t>Framework</a:t>
                      </a:r>
                      <a:endParaRPr lang="en-US" sz="1050" dirty="0">
                        <a:latin typeface="Calibri" pitchFamily="34" charset="0"/>
                      </a:endParaRPr>
                    </a:p>
                  </a:txBody>
                  <a:tcPr/>
                </a:tc>
                <a:tc>
                  <a:txBody>
                    <a:bodyPr/>
                    <a:lstStyle/>
                    <a:p>
                      <a:r>
                        <a:rPr lang="id-ID" sz="1050" dirty="0">
                          <a:latin typeface="Calibri" pitchFamily="34" charset="0"/>
                        </a:rPr>
                        <a:t>Dataset</a:t>
                      </a:r>
                      <a:endParaRPr lang="en-US" sz="1050" dirty="0">
                        <a:latin typeface="Calibri" pitchFamily="34" charset="0"/>
                      </a:endParaRPr>
                    </a:p>
                  </a:txBody>
                  <a:tcPr/>
                </a:tc>
                <a:tc>
                  <a:txBody>
                    <a:bodyPr/>
                    <a:lstStyle/>
                    <a:p>
                      <a:r>
                        <a:rPr lang="id-ID" sz="1050" dirty="0">
                          <a:latin typeface="Calibri" pitchFamily="34" charset="0"/>
                        </a:rPr>
                        <a:t>Data Preprocessor</a:t>
                      </a:r>
                      <a:endParaRPr lang="en-US" sz="1050" dirty="0">
                        <a:latin typeface="Calibri" pitchFamily="34" charset="0"/>
                      </a:endParaRPr>
                    </a:p>
                  </a:txBody>
                  <a:tcPr/>
                </a:tc>
                <a:tc>
                  <a:txBody>
                    <a:bodyPr/>
                    <a:lstStyle/>
                    <a:p>
                      <a:r>
                        <a:rPr lang="en-US" sz="1050" dirty="0">
                          <a:latin typeface="Calibri" pitchFamily="34" charset="0"/>
                        </a:rPr>
                        <a:t>Feature </a:t>
                      </a:r>
                      <a:r>
                        <a:rPr lang="id-ID" sz="1050" baseline="0" dirty="0">
                          <a:latin typeface="Calibri" pitchFamily="34" charset="0"/>
                        </a:rPr>
                        <a:t>Selectors</a:t>
                      </a:r>
                      <a:endParaRPr lang="en-US" sz="1050" dirty="0">
                        <a:latin typeface="Calibri" pitchFamily="34" charset="0"/>
                      </a:endParaRPr>
                    </a:p>
                  </a:txBody>
                  <a:tcPr/>
                </a:tc>
                <a:tc>
                  <a:txBody>
                    <a:bodyPr/>
                    <a:lstStyle/>
                    <a:p>
                      <a:r>
                        <a:rPr lang="en-US" sz="1050" dirty="0">
                          <a:latin typeface="Calibri" pitchFamily="34" charset="0"/>
                        </a:rPr>
                        <a:t>Meta-Learning</a:t>
                      </a:r>
                    </a:p>
                  </a:txBody>
                  <a:tcPr/>
                </a:tc>
                <a:tc>
                  <a:txBody>
                    <a:bodyPr/>
                    <a:lstStyle/>
                    <a:p>
                      <a:r>
                        <a:rPr lang="id-ID" sz="1050" dirty="0">
                          <a:latin typeface="Calibri" pitchFamily="34" charset="0"/>
                        </a:rPr>
                        <a:t>Classifiers</a:t>
                      </a:r>
                      <a:endParaRPr lang="en-US" sz="1050" dirty="0">
                        <a:latin typeface="Calibri" pitchFamily="34" charset="0"/>
                      </a:endParaRPr>
                    </a:p>
                  </a:txBody>
                  <a:tcPr/>
                </a:tc>
                <a:tc>
                  <a:txBody>
                    <a:bodyPr/>
                    <a:lstStyle/>
                    <a:p>
                      <a:r>
                        <a:rPr lang="id-ID" sz="1050" dirty="0">
                          <a:latin typeface="Calibri" pitchFamily="34" charset="0"/>
                        </a:rPr>
                        <a:t>Parameter Selectors</a:t>
                      </a:r>
                      <a:endParaRPr lang="en-US" sz="1050" dirty="0">
                        <a:latin typeface="Calibri" pitchFamily="34" charset="0"/>
                      </a:endParaRPr>
                    </a:p>
                  </a:txBody>
                  <a:tcPr/>
                </a:tc>
                <a:tc>
                  <a:txBody>
                    <a:bodyPr/>
                    <a:lstStyle/>
                    <a:p>
                      <a:r>
                        <a:rPr lang="id-ID" sz="1050" dirty="0">
                          <a:latin typeface="Calibri" pitchFamily="34" charset="0"/>
                        </a:rPr>
                        <a:t>Validation Methods</a:t>
                      </a:r>
                      <a:endParaRPr lang="en-US" sz="1050" dirty="0">
                        <a:latin typeface="Calibri" pitchFamily="34" charset="0"/>
                      </a:endParaRPr>
                    </a:p>
                  </a:txBody>
                  <a:tcPr/>
                </a:tc>
                <a:tc>
                  <a:txBody>
                    <a:bodyPr/>
                    <a:lstStyle/>
                    <a:p>
                      <a:r>
                        <a:rPr lang="id-ID" sz="1050" dirty="0">
                          <a:latin typeface="Calibri" pitchFamily="34" charset="0"/>
                        </a:rPr>
                        <a:t>Evaluation</a:t>
                      </a:r>
                      <a:r>
                        <a:rPr lang="id-ID" sz="1050" baseline="0" dirty="0">
                          <a:latin typeface="Calibri" pitchFamily="34" charset="0"/>
                        </a:rPr>
                        <a:t> Methods</a:t>
                      </a:r>
                      <a:endParaRPr lang="en-US" sz="1050" dirty="0">
                        <a:latin typeface="Calibri" pitchFamily="34" charset="0"/>
                      </a:endParaRPr>
                    </a:p>
                  </a:txBody>
                  <a:tcPr/>
                </a:tc>
                <a:extLst>
                  <a:ext uri="{0D108BD9-81ED-4DB2-BD59-A6C34878D82A}">
                    <a16:rowId xmlns:a16="http://schemas.microsoft.com/office/drawing/2014/main" val="10000"/>
                  </a:ext>
                </a:extLst>
              </a:tr>
              <a:tr h="411480">
                <a:tc>
                  <a:txBody>
                    <a:bodyPr/>
                    <a:lstStyle/>
                    <a:p>
                      <a:r>
                        <a:rPr lang="id-ID" sz="1050" dirty="0">
                          <a:latin typeface="Calibri" pitchFamily="34" charset="0"/>
                        </a:rPr>
                        <a:t>(Menzies</a:t>
                      </a:r>
                      <a:r>
                        <a:rPr lang="id-ID" sz="1050" baseline="0" dirty="0">
                          <a:latin typeface="Calibri" pitchFamily="34" charset="0"/>
                        </a:rPr>
                        <a:t> et al. 2007)</a:t>
                      </a:r>
                      <a:endParaRPr lang="en-US" sz="1050" dirty="0">
                        <a:latin typeface="Calibri" pitchFamily="34" charset="0"/>
                      </a:endParaRPr>
                    </a:p>
                  </a:txBody>
                  <a:tcPr/>
                </a:tc>
                <a:tc>
                  <a:txBody>
                    <a:bodyPr/>
                    <a:lstStyle/>
                    <a:p>
                      <a:r>
                        <a:rPr lang="id-ID" sz="1050">
                          <a:latin typeface="Calibri" pitchFamily="34" charset="0"/>
                        </a:rPr>
                        <a:t>NASA MDP</a:t>
                      </a:r>
                      <a:endParaRPr lang="en-US" sz="1050">
                        <a:latin typeface="Calibri" pitchFamily="34" charset="0"/>
                      </a:endParaRPr>
                    </a:p>
                  </a:txBody>
                  <a:tcPr/>
                </a:tc>
                <a:tc>
                  <a:txBody>
                    <a:bodyPr/>
                    <a:lstStyle/>
                    <a:p>
                      <a:r>
                        <a:rPr lang="id-ID" sz="1050" dirty="0">
                          <a:latin typeface="Calibri" pitchFamily="34" charset="0"/>
                        </a:rPr>
                        <a:t>Log Filtering</a:t>
                      </a:r>
                      <a:endParaRPr lang="en-US" sz="1050" dirty="0">
                        <a:latin typeface="Calibri" pitchFamily="34" charset="0"/>
                      </a:endParaRPr>
                    </a:p>
                  </a:txBody>
                  <a:tcPr/>
                </a:tc>
                <a:tc>
                  <a:txBody>
                    <a:bodyPr/>
                    <a:lstStyle/>
                    <a:p>
                      <a:r>
                        <a:rPr lang="en-US" sz="1050" dirty="0">
                          <a:latin typeface="Calibri" pitchFamily="34" charset="0"/>
                        </a:rPr>
                        <a:t>Info</a:t>
                      </a:r>
                      <a:r>
                        <a:rPr lang="en-US" sz="1050" baseline="0" dirty="0">
                          <a:latin typeface="Calibri" pitchFamily="34" charset="0"/>
                        </a:rPr>
                        <a:t> Gain</a:t>
                      </a:r>
                      <a:endParaRPr lang="en-US" sz="1050" dirty="0">
                        <a:latin typeface="Calibri" pitchFamily="34" charset="0"/>
                      </a:endParaRPr>
                    </a:p>
                  </a:txBody>
                  <a:tcPr/>
                </a:tc>
                <a:tc>
                  <a:txBody>
                    <a:bodyPr/>
                    <a:lstStyle/>
                    <a:p>
                      <a:endParaRPr lang="en-US" sz="1050">
                        <a:latin typeface="Calibri" pitchFamily="34" charset="0"/>
                      </a:endParaRPr>
                    </a:p>
                  </a:txBody>
                  <a:tcPr/>
                </a:tc>
                <a:tc>
                  <a:txBody>
                    <a:bodyPr/>
                    <a:lstStyle/>
                    <a:p>
                      <a:r>
                        <a:rPr lang="id-ID" sz="1050">
                          <a:latin typeface="Calibri" pitchFamily="34" charset="0"/>
                        </a:rPr>
                        <a:t>3 algorithm</a:t>
                      </a:r>
                      <a:br>
                        <a:rPr lang="id-ID" sz="1050" baseline="0">
                          <a:latin typeface="Calibri" pitchFamily="34" charset="0"/>
                        </a:rPr>
                      </a:br>
                      <a:r>
                        <a:rPr lang="id-ID" sz="1050" baseline="0">
                          <a:latin typeface="Calibri" pitchFamily="34" charset="0"/>
                        </a:rPr>
                        <a:t>(</a:t>
                      </a:r>
                      <a:r>
                        <a:rPr lang="id-ID" sz="1050">
                          <a:latin typeface="Calibri" pitchFamily="34" charset="0"/>
                        </a:rPr>
                        <a:t>DT, 1R, NB)</a:t>
                      </a:r>
                      <a:endParaRPr lang="en-US" sz="1050">
                        <a:latin typeface="Calibri" pitchFamily="34" charset="0"/>
                      </a:endParaRPr>
                    </a:p>
                  </a:txBody>
                  <a:tcPr/>
                </a:tc>
                <a:tc>
                  <a:txBody>
                    <a:bodyPr/>
                    <a:lstStyle/>
                    <a:p>
                      <a:r>
                        <a:rPr lang="id-ID" sz="1050">
                          <a:latin typeface="Calibri" pitchFamily="34" charset="0"/>
                        </a:rPr>
                        <a:t>-</a:t>
                      </a:r>
                      <a:endParaRPr lang="en-US" sz="1050">
                        <a:latin typeface="Calibri" pitchFamily="34" charset="0"/>
                      </a:endParaRPr>
                    </a:p>
                  </a:txBody>
                  <a:tcPr/>
                </a:tc>
                <a:tc>
                  <a:txBody>
                    <a:bodyPr/>
                    <a:lstStyle/>
                    <a:p>
                      <a:r>
                        <a:rPr lang="id-ID" sz="1050">
                          <a:latin typeface="Calibri" pitchFamily="34" charset="0"/>
                        </a:rPr>
                        <a:t>10-Fold X</a:t>
                      </a:r>
                      <a:r>
                        <a:rPr lang="id-ID" sz="1050" baseline="0">
                          <a:latin typeface="Calibri" pitchFamily="34" charset="0"/>
                        </a:rPr>
                        <a:t> Validation</a:t>
                      </a:r>
                      <a:endParaRPr lang="en-US" sz="1050">
                        <a:latin typeface="Calibri" pitchFamily="34" charset="0"/>
                      </a:endParaRPr>
                    </a:p>
                  </a:txBody>
                  <a:tcPr/>
                </a:tc>
                <a:tc>
                  <a:txBody>
                    <a:bodyPr/>
                    <a:lstStyle/>
                    <a:p>
                      <a:r>
                        <a:rPr lang="id-ID" sz="1050" dirty="0">
                          <a:latin typeface="Calibri" pitchFamily="34" charset="0"/>
                        </a:rPr>
                        <a:t>ROC</a:t>
                      </a:r>
                      <a:r>
                        <a:rPr lang="id-ID" sz="1050" baseline="0" dirty="0">
                          <a:latin typeface="Calibri" pitchFamily="34" charset="0"/>
                        </a:rPr>
                        <a:t> Curve (</a:t>
                      </a:r>
                      <a:r>
                        <a:rPr lang="id-ID" sz="1050" dirty="0">
                          <a:latin typeface="Calibri" pitchFamily="34" charset="0"/>
                        </a:rPr>
                        <a:t>AUC)</a:t>
                      </a:r>
                      <a:endParaRPr lang="en-US" sz="1050" dirty="0">
                        <a:latin typeface="Calibri" pitchFamily="34" charset="0"/>
                      </a:endParaRPr>
                    </a:p>
                  </a:txBody>
                  <a:tcPr/>
                </a:tc>
                <a:extLst>
                  <a:ext uri="{0D108BD9-81ED-4DB2-BD59-A6C34878D82A}">
                    <a16:rowId xmlns:a16="http://schemas.microsoft.com/office/drawing/2014/main" val="10001"/>
                  </a:ext>
                </a:extLst>
              </a:tr>
              <a:tr h="411480">
                <a:tc>
                  <a:txBody>
                    <a:bodyPr/>
                    <a:lstStyle/>
                    <a:p>
                      <a:r>
                        <a:rPr lang="id-ID" sz="1050">
                          <a:latin typeface="Calibri" pitchFamily="34" charset="0"/>
                        </a:rPr>
                        <a:t>(Lessman et al. 2008)</a:t>
                      </a:r>
                      <a:endParaRPr lang="en-US" sz="1050">
                        <a:latin typeface="Calibri" pitchFamily="34" charset="0"/>
                      </a:endParaRPr>
                    </a:p>
                  </a:txBody>
                  <a:tcPr/>
                </a:tc>
                <a:tc>
                  <a:txBody>
                    <a:bodyPr/>
                    <a:lstStyle/>
                    <a:p>
                      <a:r>
                        <a:rPr lang="id-ID" sz="1050" dirty="0">
                          <a:latin typeface="Calibri" pitchFamily="34" charset="0"/>
                        </a:rPr>
                        <a:t>NASA MDP</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endParaRPr lang="en-US" sz="1050" dirty="0">
                        <a:latin typeface="Calibri" pitchFamily="34" charset="0"/>
                      </a:endParaRPr>
                    </a:p>
                  </a:txBody>
                  <a:tcPr/>
                </a:tc>
                <a:tc>
                  <a:txBody>
                    <a:bodyPr/>
                    <a:lstStyle/>
                    <a:p>
                      <a:r>
                        <a:rPr lang="id-ID" sz="1050" dirty="0">
                          <a:latin typeface="Calibri" pitchFamily="34" charset="0"/>
                        </a:rPr>
                        <a:t>22</a:t>
                      </a:r>
                      <a:r>
                        <a:rPr lang="id-ID" sz="1050" baseline="0" dirty="0">
                          <a:latin typeface="Calibri" pitchFamily="34" charset="0"/>
                        </a:rPr>
                        <a:t> algorithm</a:t>
                      </a:r>
                      <a:endParaRPr lang="en-US" sz="1050" dirty="0">
                        <a:latin typeface="Calibri" pitchFamily="34" charset="0"/>
                      </a:endParaRPr>
                    </a:p>
                  </a:txBody>
                  <a:tcPr/>
                </a:tc>
                <a:tc>
                  <a:txBody>
                    <a:bodyPr/>
                    <a:lstStyle/>
                    <a:p>
                      <a:r>
                        <a:rPr lang="id-ID" sz="1050">
                          <a:latin typeface="Calibri" pitchFamily="34" charset="0"/>
                        </a:rPr>
                        <a:t>-</a:t>
                      </a:r>
                      <a:endParaRPr lang="en-US" sz="105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a:latin typeface="Calibri" pitchFamily="34" charset="0"/>
                        </a:rPr>
                        <a:t>10-Fold X</a:t>
                      </a:r>
                      <a:r>
                        <a:rPr lang="id-ID" sz="1050" baseline="0">
                          <a:latin typeface="Calibri" pitchFamily="34" charset="0"/>
                        </a:rPr>
                        <a:t> Validation</a:t>
                      </a:r>
                      <a:endParaRPr lang="en-US" sz="1050">
                        <a:latin typeface="Calibri" pitchFamily="34" charset="0"/>
                      </a:endParaRPr>
                    </a:p>
                  </a:txBody>
                  <a:tcPr/>
                </a:tc>
                <a:tc>
                  <a:txBody>
                    <a:bodyPr/>
                    <a:lstStyle/>
                    <a:p>
                      <a:r>
                        <a:rPr lang="id-ID" sz="1050">
                          <a:latin typeface="Calibri" pitchFamily="34" charset="0"/>
                        </a:rPr>
                        <a:t>ROC Curve</a:t>
                      </a:r>
                      <a:br>
                        <a:rPr lang="id-ID" sz="1050">
                          <a:latin typeface="Calibri" pitchFamily="34" charset="0"/>
                        </a:rPr>
                      </a:br>
                      <a:r>
                        <a:rPr lang="id-ID" sz="1050">
                          <a:latin typeface="Calibri" pitchFamily="34" charset="0"/>
                        </a:rPr>
                        <a:t>(AUC)</a:t>
                      </a:r>
                      <a:endParaRPr lang="en-US" sz="1050">
                        <a:latin typeface="Calibri" pitchFamily="34" charset="0"/>
                      </a:endParaRPr>
                    </a:p>
                  </a:txBody>
                  <a:tcPr/>
                </a:tc>
                <a:extLst>
                  <a:ext uri="{0D108BD9-81ED-4DB2-BD59-A6C34878D82A}">
                    <a16:rowId xmlns:a16="http://schemas.microsoft.com/office/drawing/2014/main" val="10002"/>
                  </a:ext>
                </a:extLst>
              </a:tr>
              <a:tr h="411480">
                <a:tc>
                  <a:txBody>
                    <a:bodyPr/>
                    <a:lstStyle/>
                    <a:p>
                      <a:r>
                        <a:rPr lang="id-ID" sz="1050">
                          <a:latin typeface="Calibri" pitchFamily="34" charset="0"/>
                        </a:rPr>
                        <a:t>(Song et al. 2011)</a:t>
                      </a:r>
                      <a:endParaRPr lang="en-US" sz="1050">
                        <a:latin typeface="Calibri" pitchFamily="34" charset="0"/>
                      </a:endParaRPr>
                    </a:p>
                  </a:txBody>
                  <a:tcPr/>
                </a:tc>
                <a:tc>
                  <a:txBody>
                    <a:bodyPr/>
                    <a:lstStyle/>
                    <a:p>
                      <a:r>
                        <a:rPr lang="id-ID" sz="1050">
                          <a:latin typeface="Calibri" pitchFamily="34" charset="0"/>
                        </a:rPr>
                        <a:t>NASA MDP</a:t>
                      </a:r>
                      <a:endParaRPr lang="en-US" sz="1050">
                        <a:latin typeface="Calibri" pitchFamily="34" charset="0"/>
                      </a:endParaRPr>
                    </a:p>
                  </a:txBody>
                  <a:tcPr/>
                </a:tc>
                <a:tc>
                  <a:txBody>
                    <a:bodyPr/>
                    <a:lstStyle/>
                    <a:p>
                      <a:r>
                        <a:rPr lang="id-ID" sz="1050">
                          <a:latin typeface="Calibri" pitchFamily="34" charset="0"/>
                        </a:rPr>
                        <a:t>Log Filtering</a:t>
                      </a:r>
                      <a:endParaRPr lang="en-US" sz="1050">
                        <a:latin typeface="Calibri" pitchFamily="34" charset="0"/>
                      </a:endParaRPr>
                    </a:p>
                  </a:txBody>
                  <a:tcPr/>
                </a:tc>
                <a:tc>
                  <a:txBody>
                    <a:bodyPr/>
                    <a:lstStyle/>
                    <a:p>
                      <a:r>
                        <a:rPr lang="id-ID" sz="1050" dirty="0">
                          <a:latin typeface="Calibri" pitchFamily="34" charset="0"/>
                        </a:rPr>
                        <a:t>FS,</a:t>
                      </a:r>
                      <a:r>
                        <a:rPr lang="id-ID" sz="1050" baseline="0" dirty="0">
                          <a:latin typeface="Calibri" pitchFamily="34" charset="0"/>
                        </a:rPr>
                        <a:t> BE</a:t>
                      </a:r>
                      <a:endParaRPr lang="en-US" sz="1050" dirty="0">
                        <a:latin typeface="Calibri" pitchFamily="34" charset="0"/>
                      </a:endParaRPr>
                    </a:p>
                  </a:txBody>
                  <a:tcPr/>
                </a:tc>
                <a:tc>
                  <a:txBody>
                    <a:bodyPr/>
                    <a:lstStyle/>
                    <a:p>
                      <a:endParaRPr lang="en-US" sz="1050" dirty="0">
                        <a:latin typeface="Calibri" pitchFamily="34" charset="0"/>
                      </a:endParaRPr>
                    </a:p>
                  </a:txBody>
                  <a:tcPr/>
                </a:tc>
                <a:tc>
                  <a:txBody>
                    <a:bodyPr/>
                    <a:lstStyle/>
                    <a:p>
                      <a:r>
                        <a:rPr lang="id-ID" sz="1050" dirty="0">
                          <a:latin typeface="Calibri" pitchFamily="34" charset="0"/>
                        </a:rPr>
                        <a:t>3 algorithm</a:t>
                      </a:r>
                      <a:br>
                        <a:rPr lang="id-ID" sz="1050" dirty="0">
                          <a:latin typeface="Calibri" pitchFamily="34" charset="0"/>
                        </a:rPr>
                      </a:br>
                      <a:r>
                        <a:rPr lang="id-ID" sz="1050" baseline="0" dirty="0">
                          <a:latin typeface="Calibri" pitchFamily="34" charset="0"/>
                        </a:rPr>
                        <a:t> (</a:t>
                      </a:r>
                      <a:r>
                        <a:rPr lang="id-ID" sz="1050" dirty="0">
                          <a:latin typeface="Calibri" pitchFamily="34" charset="0"/>
                        </a:rPr>
                        <a:t>DT, 1R, NB)</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10-Fold X</a:t>
                      </a:r>
                      <a:r>
                        <a:rPr lang="id-ID" sz="1050" baseline="0" dirty="0">
                          <a:latin typeface="Calibri" pitchFamily="34" charset="0"/>
                        </a:rPr>
                        <a:t> Validation</a:t>
                      </a:r>
                      <a:endParaRPr lang="en-US" sz="1050" dirty="0">
                        <a:latin typeface="Calibri" pitchFamily="34" charset="0"/>
                      </a:endParaRPr>
                    </a:p>
                  </a:txBody>
                  <a:tcPr/>
                </a:tc>
                <a:tc>
                  <a:txBody>
                    <a:bodyPr/>
                    <a:lstStyle/>
                    <a:p>
                      <a:r>
                        <a:rPr lang="id-ID" sz="1050">
                          <a:latin typeface="Calibri" pitchFamily="34" charset="0"/>
                        </a:rPr>
                        <a:t>ROC Curve (AUC)</a:t>
                      </a:r>
                      <a:endParaRPr lang="en-US" sz="1050">
                        <a:latin typeface="Calibri" pitchFamily="34" charset="0"/>
                      </a:endParaRPr>
                    </a:p>
                  </a:txBody>
                  <a:tcPr/>
                </a:tc>
                <a:extLst>
                  <a:ext uri="{0D108BD9-81ED-4DB2-BD59-A6C34878D82A}">
                    <a16:rowId xmlns:a16="http://schemas.microsoft.com/office/drawing/2014/main" val="10003"/>
                  </a:ext>
                </a:extLst>
              </a:tr>
              <a:tr h="411480">
                <a:tc>
                  <a:txBody>
                    <a:bodyPr/>
                    <a:lstStyle/>
                    <a:p>
                      <a:r>
                        <a:rPr lang="id-ID" sz="1050" dirty="0">
                          <a:latin typeface="Calibri" pitchFamily="34" charset="0"/>
                        </a:rPr>
                        <a:t>Proposed</a:t>
                      </a:r>
                      <a:r>
                        <a:rPr lang="id-ID" sz="1050" baseline="0" dirty="0">
                          <a:latin typeface="Calibri" pitchFamily="34" charset="0"/>
                        </a:rPr>
                        <a:t> Framework</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NASA MDP</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dirty="0">
                          <a:latin typeface="Calibri" pitchFamily="34" charset="0"/>
                        </a:rPr>
                        <a:t>PSO,</a:t>
                      </a:r>
                      <a:r>
                        <a:rPr lang="id-ID" sz="1050" b="1" baseline="0" dirty="0">
                          <a:latin typeface="Calibri" pitchFamily="34" charset="0"/>
                        </a:rPr>
                        <a:t> GA</a:t>
                      </a:r>
                      <a:endParaRPr lang="en-US" sz="1050" b="1" dirty="0">
                        <a:latin typeface="Calibri" pitchFamily="34" charset="0"/>
                      </a:endParaRPr>
                    </a:p>
                  </a:txBody>
                  <a:tcPr>
                    <a:solidFill>
                      <a:srgbClr val="FFC000"/>
                    </a:solidFill>
                  </a:tcPr>
                </a:tc>
                <a:tc>
                  <a:txBody>
                    <a:bodyPr/>
                    <a:lstStyle/>
                    <a:p>
                      <a:r>
                        <a:rPr lang="en-US" sz="1050" b="1">
                          <a:latin typeface="Calibri" pitchFamily="34" charset="0"/>
                        </a:rPr>
                        <a:t>Bagging</a:t>
                      </a:r>
                      <a:endParaRPr lang="en-US" sz="1050" b="1" dirty="0">
                        <a:latin typeface="Calibri" pitchFamily="34" charset="0"/>
                      </a:endParaRPr>
                    </a:p>
                  </a:txBody>
                  <a:tcPr>
                    <a:solidFill>
                      <a:srgbClr val="FFC000"/>
                    </a:solidFill>
                  </a:tcPr>
                </a:tc>
                <a:tc>
                  <a:txBody>
                    <a:bodyPr/>
                    <a:lstStyle/>
                    <a:p>
                      <a:r>
                        <a:rPr lang="id-ID" sz="1050" b="1" dirty="0">
                          <a:latin typeface="Calibri" pitchFamily="34" charset="0"/>
                        </a:rPr>
                        <a:t>1</a:t>
                      </a:r>
                      <a:r>
                        <a:rPr lang="en-US" sz="1050" b="1" dirty="0">
                          <a:latin typeface="Calibri" pitchFamily="34" charset="0"/>
                        </a:rPr>
                        <a:t>0</a:t>
                      </a:r>
                      <a:r>
                        <a:rPr lang="id-ID" sz="1050" b="1" dirty="0">
                          <a:latin typeface="Calibri" pitchFamily="34" charset="0"/>
                        </a:rPr>
                        <a:t> algorithms</a:t>
                      </a:r>
                      <a:endParaRPr lang="en-US" sz="105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baseline="0" dirty="0">
                          <a:latin typeface="Calibri" pitchFamily="34" charset="0"/>
                        </a:rPr>
                        <a:t>GA</a:t>
                      </a:r>
                      <a:endParaRPr lang="en-US" sz="105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10-Fold X</a:t>
                      </a:r>
                      <a:r>
                        <a:rPr lang="id-ID" sz="1050" baseline="0" dirty="0">
                          <a:latin typeface="Calibri" pitchFamily="34" charset="0"/>
                        </a:rPr>
                        <a:t> Validation</a:t>
                      </a:r>
                      <a:endParaRPr lang="en-US" sz="1050" dirty="0">
                        <a:latin typeface="Calibri" pitchFamily="34" charset="0"/>
                      </a:endParaRPr>
                    </a:p>
                  </a:txBody>
                  <a:tcPr/>
                </a:tc>
                <a:tc>
                  <a:txBody>
                    <a:bodyPr/>
                    <a:lstStyle/>
                    <a:p>
                      <a:r>
                        <a:rPr lang="id-ID" sz="1050" dirty="0">
                          <a:latin typeface="Calibri" pitchFamily="34" charset="0"/>
                        </a:rPr>
                        <a:t>ROC Curve (AUC)</a:t>
                      </a:r>
                      <a:endParaRPr lang="en-US" sz="1050" dirty="0">
                        <a:latin typeface="Calibri" pitchFamily="34" charset="0"/>
                      </a:endParaRPr>
                    </a:p>
                  </a:txBody>
                  <a:tcPr/>
                </a:tc>
                <a:extLst>
                  <a:ext uri="{0D108BD9-81ED-4DB2-BD59-A6C34878D82A}">
                    <a16:rowId xmlns:a16="http://schemas.microsoft.com/office/drawing/2014/main" val="10004"/>
                  </a:ext>
                </a:extLst>
              </a:tr>
            </a:tbl>
          </a:graphicData>
        </a:graphic>
      </p:graphicFrame>
      <p:sp>
        <p:nvSpPr>
          <p:cNvPr id="7" name="Rectangle 2"/>
          <p:cNvSpPr>
            <a:spLocks noChangeArrowheads="1"/>
          </p:cNvSpPr>
          <p:nvPr/>
        </p:nvSpPr>
        <p:spPr bwMode="auto">
          <a:xfrm>
            <a:off x="17526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nvPr>
        </p:nvGraphicFramePr>
        <p:xfrm>
          <a:off x="3419475" y="76200"/>
          <a:ext cx="5572125" cy="4552950"/>
        </p:xfrm>
        <a:graphic>
          <a:graphicData uri="http://schemas.openxmlformats.org/presentationml/2006/ole">
            <mc:AlternateContent xmlns:mc="http://schemas.openxmlformats.org/markup-compatibility/2006">
              <mc:Choice xmlns:v="urn:schemas-microsoft-com:vml" Requires="v">
                <p:oleObj spid="_x0000_s3074" name="Visio" r:id="rId4" imgW="6334223" imgH="5172075" progId="Visio.Drawing.15">
                  <p:embed/>
                </p:oleObj>
              </mc:Choice>
              <mc:Fallback>
                <p:oleObj name="Visio" r:id="rId4" imgW="6334223" imgH="5172075" progId="Visio.Drawing.15">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76200"/>
                        <a:ext cx="5572125" cy="455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a:extLst>
              <a:ext uri="{FF2B5EF4-FFF2-40B4-BE49-F238E27FC236}">
                <a16:creationId xmlns:a16="http://schemas.microsoft.com/office/drawing/2014/main" id="{E49F6EAF-2127-4DBC-B717-B7652B98C83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257</a:t>
            </a:fld>
            <a:endParaRPr lang="en-US">
              <a:solidFill>
                <a:prstClr val="black">
                  <a:tint val="75000"/>
                </a:prstClr>
              </a:solidFill>
            </a:endParaRPr>
          </a:p>
        </p:txBody>
      </p:sp>
    </p:spTree>
    <p:extLst>
      <p:ext uri="{BB962C8B-B14F-4D97-AF65-F5344CB8AC3E}">
        <p14:creationId xmlns:p14="http://schemas.microsoft.com/office/powerpoint/2010/main" val="1498529531"/>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Contoh</a:t>
            </a:r>
            <a:r>
              <a:rPr lang="en-US" dirty="0"/>
              <a:t> State-of-the-Art Methods</a:t>
            </a:r>
            <a:endParaRPr lang="id-ID" dirty="0"/>
          </a:p>
        </p:txBody>
      </p:sp>
      <p:graphicFrame>
        <p:nvGraphicFramePr>
          <p:cNvPr id="7" name="Table 6"/>
          <p:cNvGraphicFramePr>
            <a:graphicFrameLocks noGrp="1"/>
          </p:cNvGraphicFramePr>
          <p:nvPr>
            <p:extLst/>
          </p:nvPr>
        </p:nvGraphicFramePr>
        <p:xfrm>
          <a:off x="5316" y="1143000"/>
          <a:ext cx="9138684" cy="5660451"/>
        </p:xfrm>
        <a:graphic>
          <a:graphicData uri="http://schemas.openxmlformats.org/drawingml/2006/table">
            <a:tbl>
              <a:tblPr firstRow="1" firstCol="1" bandRow="1">
                <a:tableStyleId>{073A0DAA-6AF3-43AB-8588-CEC1D06C72B9}</a:tableStyleId>
              </a:tblPr>
              <a:tblGrid>
                <a:gridCol w="1440582">
                  <a:extLst>
                    <a:ext uri="{9D8B030D-6E8A-4147-A177-3AD203B41FA5}">
                      <a16:colId xmlns:a16="http://schemas.microsoft.com/office/drawing/2014/main" val="20000"/>
                    </a:ext>
                  </a:extLst>
                </a:gridCol>
                <a:gridCol w="3278502">
                  <a:extLst>
                    <a:ext uri="{9D8B030D-6E8A-4147-A177-3AD203B41FA5}">
                      <a16:colId xmlns:a16="http://schemas.microsoft.com/office/drawing/2014/main" val="20001"/>
                    </a:ext>
                  </a:extLst>
                </a:gridCol>
                <a:gridCol w="1491670">
                  <a:extLst>
                    <a:ext uri="{9D8B030D-6E8A-4147-A177-3AD203B41FA5}">
                      <a16:colId xmlns:a16="http://schemas.microsoft.com/office/drawing/2014/main" val="20002"/>
                    </a:ext>
                  </a:extLst>
                </a:gridCol>
                <a:gridCol w="1330877">
                  <a:extLst>
                    <a:ext uri="{9D8B030D-6E8A-4147-A177-3AD203B41FA5}">
                      <a16:colId xmlns:a16="http://schemas.microsoft.com/office/drawing/2014/main" val="20003"/>
                    </a:ext>
                  </a:extLst>
                </a:gridCol>
                <a:gridCol w="1597053">
                  <a:extLst>
                    <a:ext uri="{9D8B030D-6E8A-4147-A177-3AD203B41FA5}">
                      <a16:colId xmlns:a16="http://schemas.microsoft.com/office/drawing/2014/main" val="20004"/>
                    </a:ext>
                  </a:extLst>
                </a:gridCol>
              </a:tblGrid>
              <a:tr h="260419">
                <a:tc>
                  <a:txBody>
                    <a:bodyPr/>
                    <a:lstStyle/>
                    <a:p>
                      <a:pPr marL="0" marR="0" algn="ctr">
                        <a:lnSpc>
                          <a:spcPct val="100000"/>
                        </a:lnSpc>
                        <a:spcBef>
                          <a:spcPts val="0"/>
                        </a:spcBef>
                        <a:spcAft>
                          <a:spcPts val="0"/>
                        </a:spcAft>
                      </a:pPr>
                      <a:r>
                        <a:rPr lang="en-US" sz="1600" dirty="0">
                          <a:effectLst/>
                        </a:rPr>
                        <a:t>Model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ctr">
                        <a:lnSpc>
                          <a:spcPct val="100000"/>
                        </a:lnSpc>
                        <a:spcBef>
                          <a:spcPts val="0"/>
                        </a:spcBef>
                        <a:spcAft>
                          <a:spcPts val="0"/>
                        </a:spcAft>
                      </a:pPr>
                      <a:r>
                        <a:rPr lang="en-US" sz="1600">
                          <a:effectLst/>
                        </a:rPr>
                        <a:t>Masalah Penelitian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ctr">
                        <a:lnSpc>
                          <a:spcPct val="100000"/>
                        </a:lnSpc>
                        <a:spcBef>
                          <a:spcPts val="0"/>
                        </a:spcBef>
                        <a:spcAft>
                          <a:spcPts val="0"/>
                        </a:spcAft>
                      </a:pPr>
                      <a:r>
                        <a:rPr lang="en-US" sz="1600">
                          <a:effectLst/>
                        </a:rPr>
                        <a:t>Dataset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ctr">
                        <a:lnSpc>
                          <a:spcPct val="100000"/>
                        </a:lnSpc>
                        <a:spcBef>
                          <a:spcPts val="0"/>
                        </a:spcBef>
                        <a:spcAft>
                          <a:spcPts val="0"/>
                        </a:spcAft>
                      </a:pPr>
                      <a:r>
                        <a:rPr lang="en-US" sz="1600">
                          <a:effectLst/>
                        </a:rPr>
                        <a:t>Pengukuran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ctr">
                        <a:lnSpc>
                          <a:spcPct val="100000"/>
                        </a:lnSpc>
                        <a:spcBef>
                          <a:spcPts val="0"/>
                        </a:spcBef>
                        <a:spcAft>
                          <a:spcPts val="0"/>
                        </a:spcAft>
                      </a:pPr>
                      <a:r>
                        <a:rPr lang="en-US" sz="1600">
                          <a:effectLst/>
                        </a:rPr>
                        <a:t>Hasil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extLst>
                  <a:ext uri="{0D108BD9-81ED-4DB2-BD59-A6C34878D82A}">
                    <a16:rowId xmlns:a16="http://schemas.microsoft.com/office/drawing/2014/main" val="10000"/>
                  </a:ext>
                </a:extLst>
              </a:tr>
              <a:tr h="1219200">
                <a:tc>
                  <a:txBody>
                    <a:bodyPr/>
                    <a:lstStyle/>
                    <a:p>
                      <a:pPr marL="0" marR="0" algn="ctr">
                        <a:lnSpc>
                          <a:spcPct val="100000"/>
                        </a:lnSpc>
                        <a:spcBef>
                          <a:spcPts val="0"/>
                        </a:spcBef>
                        <a:spcAft>
                          <a:spcPts val="0"/>
                        </a:spcAft>
                      </a:pPr>
                      <a:r>
                        <a:rPr lang="en-US" sz="1600">
                          <a:effectLst/>
                        </a:rPr>
                        <a:t>Jiang et al. (2007)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SPM memiliki tingginya penerimaan informasi</a:t>
                      </a:r>
                      <a:r>
                        <a:rPr lang="en-US" sz="1600" baseline="0">
                          <a:effectLst/>
                        </a:rPr>
                        <a:t> warna kulit </a:t>
                      </a:r>
                      <a:r>
                        <a:rPr lang="en-US" sz="1600">
                          <a:effectLst/>
                        </a:rPr>
                        <a:t>yang benar, akan tetapi tidak dapat menerima pada informasi fitur tekstur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Deteksi Kulit:</a:t>
                      </a:r>
                    </a:p>
                    <a:p>
                      <a:pPr marL="0" marR="0" algn="l">
                        <a:lnSpc>
                          <a:spcPct val="100000"/>
                        </a:lnSpc>
                        <a:spcBef>
                          <a:spcPts val="0"/>
                        </a:spcBef>
                        <a:spcAft>
                          <a:spcPts val="0"/>
                        </a:spcAft>
                      </a:pPr>
                      <a:r>
                        <a:rPr lang="id-ID" sz="1600">
                          <a:effectLst/>
                        </a:rPr>
                        <a:t>Simulasi BrainWeb</a:t>
                      </a:r>
                      <a:r>
                        <a:rPr lang="en-US" sz="1600">
                          <a:effectLst/>
                        </a:rPr>
                        <a:t> dan IBTD dataset</a:t>
                      </a:r>
                    </a:p>
                    <a:p>
                      <a:pPr marL="0" marR="0" algn="l">
                        <a:lnSpc>
                          <a:spcPct val="100000"/>
                        </a:lnSpc>
                        <a:spcBef>
                          <a:spcPts val="0"/>
                        </a:spcBef>
                        <a:spcAft>
                          <a:spcPts val="0"/>
                        </a:spcAft>
                      </a:pP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Akurasi segmentasi yang optimal</a:t>
                      </a:r>
                    </a:p>
                    <a:p>
                      <a:pPr marL="0" marR="0" algn="l">
                        <a:lnSpc>
                          <a:spcPct val="100000"/>
                        </a:lnSpc>
                        <a:spcBef>
                          <a:spcPts val="0"/>
                        </a:spcBef>
                        <a:spcAft>
                          <a:spcPts val="0"/>
                        </a:spcAft>
                      </a:pPr>
                      <a:r>
                        <a:rPr lang="en-US" sz="1600">
                          <a:effectLst/>
                        </a:rPr>
                        <a:t>(FPR and TPR)</a:t>
                      </a:r>
                    </a:p>
                    <a:p>
                      <a:pPr marL="0" marR="0" algn="l">
                        <a:lnSpc>
                          <a:spcPct val="100000"/>
                        </a:lnSpc>
                        <a:spcBef>
                          <a:spcPts val="0"/>
                        </a:spcBef>
                        <a:spcAft>
                          <a:spcPts val="0"/>
                        </a:spcAft>
                      </a:pP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false positive rate (FPR) = 6,2%</a:t>
                      </a:r>
                    </a:p>
                    <a:p>
                      <a:pPr marL="0" marR="0" algn="l">
                        <a:lnSpc>
                          <a:spcPct val="100000"/>
                        </a:lnSpc>
                        <a:spcBef>
                          <a:spcPts val="0"/>
                        </a:spcBef>
                        <a:spcAft>
                          <a:spcPts val="0"/>
                        </a:spcAft>
                      </a:pPr>
                      <a:r>
                        <a:rPr lang="en-US" sz="1600">
                          <a:effectLst/>
                        </a:rPr>
                        <a:t>true positive rate (TPR) = 92,97%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extLst>
                  <a:ext uri="{0D108BD9-81ED-4DB2-BD59-A6C34878D82A}">
                    <a16:rowId xmlns:a16="http://schemas.microsoft.com/office/drawing/2014/main" val="10001"/>
                  </a:ext>
                </a:extLst>
              </a:tr>
              <a:tr h="975513">
                <a:tc>
                  <a:txBody>
                    <a:bodyPr/>
                    <a:lstStyle/>
                    <a:p>
                      <a:pPr marL="0" marR="0" algn="ctr">
                        <a:lnSpc>
                          <a:spcPct val="100000"/>
                        </a:lnSpc>
                        <a:spcBef>
                          <a:spcPts val="0"/>
                        </a:spcBef>
                        <a:spcAft>
                          <a:spcPts val="0"/>
                        </a:spcAft>
                      </a:pPr>
                      <a:r>
                        <a:rPr lang="en-US" sz="1600">
                          <a:effectLst/>
                        </a:rPr>
                        <a:t>Wighton et al. (2011)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dirty="0">
                          <a:effectLst/>
                        </a:rPr>
                        <a:t>LDA </a:t>
                      </a:r>
                      <a:r>
                        <a:rPr lang="en-US" sz="1600" dirty="0" err="1">
                          <a:effectLst/>
                        </a:rPr>
                        <a:t>tidak</a:t>
                      </a:r>
                      <a:r>
                        <a:rPr lang="en-US" sz="1600" dirty="0">
                          <a:effectLst/>
                        </a:rPr>
                        <a:t> </a:t>
                      </a:r>
                      <a:r>
                        <a:rPr lang="en-US" sz="1600" dirty="0" err="1">
                          <a:effectLst/>
                        </a:rPr>
                        <a:t>cukup</a:t>
                      </a:r>
                      <a:r>
                        <a:rPr lang="en-US" sz="1600" dirty="0">
                          <a:effectLst/>
                        </a:rPr>
                        <a:t> </a:t>
                      </a:r>
                      <a:r>
                        <a:rPr lang="en-US" sz="1600" dirty="0" err="1">
                          <a:effectLst/>
                        </a:rPr>
                        <a:t>akurat</a:t>
                      </a:r>
                      <a:r>
                        <a:rPr lang="en-US" sz="1600" dirty="0">
                          <a:effectLst/>
                        </a:rPr>
                        <a:t> </a:t>
                      </a:r>
                      <a:r>
                        <a:rPr lang="en-US" sz="1600" dirty="0" err="1">
                          <a:effectLst/>
                        </a:rPr>
                        <a:t>untuk</a:t>
                      </a:r>
                      <a:r>
                        <a:rPr lang="en-US" sz="1600" dirty="0">
                          <a:effectLst/>
                        </a:rPr>
                        <a:t> </a:t>
                      </a:r>
                      <a:r>
                        <a:rPr lang="en-US" sz="1600" dirty="0" err="1">
                          <a:effectLst/>
                        </a:rPr>
                        <a:t>mengidentifikasi</a:t>
                      </a:r>
                      <a:r>
                        <a:rPr lang="en-US" sz="1600" dirty="0">
                          <a:effectLst/>
                        </a:rPr>
                        <a:t> </a:t>
                      </a:r>
                      <a:r>
                        <a:rPr lang="en-US" sz="1600" dirty="0" err="1">
                          <a:effectLst/>
                        </a:rPr>
                        <a:t>dalam</a:t>
                      </a:r>
                      <a:r>
                        <a:rPr lang="en-US" sz="1600" dirty="0">
                          <a:effectLst/>
                        </a:rPr>
                        <a:t> </a:t>
                      </a:r>
                      <a:r>
                        <a:rPr lang="en-US" sz="1600" dirty="0" err="1">
                          <a:effectLst/>
                        </a:rPr>
                        <a:t>ukuran</a:t>
                      </a:r>
                      <a:r>
                        <a:rPr lang="en-US" sz="1600" dirty="0">
                          <a:effectLst/>
                        </a:rPr>
                        <a:t> kernel yang </a:t>
                      </a:r>
                      <a:r>
                        <a:rPr lang="en-US" sz="1600" dirty="0" err="1">
                          <a:effectLst/>
                        </a:rPr>
                        <a:t>berbeda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Deteksi Kulit:</a:t>
                      </a:r>
                    </a:p>
                    <a:p>
                      <a:pPr marL="0" marR="0" algn="l">
                        <a:lnSpc>
                          <a:spcPct val="100000"/>
                        </a:lnSpc>
                        <a:spcBef>
                          <a:spcPts val="0"/>
                        </a:spcBef>
                        <a:spcAft>
                          <a:spcPts val="0"/>
                        </a:spcAft>
                      </a:pPr>
                      <a:r>
                        <a:rPr lang="id-ID" sz="1600">
                          <a:effectLst/>
                        </a:rPr>
                        <a:t>Simulasi BrainWeb</a:t>
                      </a:r>
                      <a:r>
                        <a:rPr lang="en-US" sz="1600">
                          <a:effectLst/>
                        </a:rPr>
                        <a:t> dan</a:t>
                      </a:r>
                      <a:r>
                        <a:rPr lang="en-US" sz="1600" baseline="0">
                          <a:effectLst/>
                        </a:rPr>
                        <a:t> IBTD dataset</a:t>
                      </a:r>
                      <a:endParaRPr lang="en-US" sz="1600">
                        <a:effectLst/>
                      </a:endParaRPr>
                    </a:p>
                  </a:txBody>
                  <a:tcPr marL="29187" marR="29187" marT="0" marB="0" anchor="ctr"/>
                </a:tc>
                <a:tc>
                  <a:txBody>
                    <a:bodyPr/>
                    <a:lstStyle/>
                    <a:p>
                      <a:pPr marL="0" marR="0" algn="l">
                        <a:lnSpc>
                          <a:spcPct val="100000"/>
                        </a:lnSpc>
                        <a:spcBef>
                          <a:spcPts val="0"/>
                        </a:spcBef>
                        <a:spcAft>
                          <a:spcPts val="0"/>
                        </a:spcAft>
                      </a:pPr>
                      <a:r>
                        <a:rPr lang="id-ID" sz="1600">
                          <a:effectLst/>
                        </a:rPr>
                        <a:t>Sensitivitas</a:t>
                      </a:r>
                      <a:r>
                        <a:rPr lang="en-US" sz="1600">
                          <a:effectLst/>
                        </a:rPr>
                        <a:t> dan </a:t>
                      </a:r>
                      <a:r>
                        <a:rPr lang="id-ID" sz="1600">
                          <a:effectLst/>
                        </a:rPr>
                        <a:t>Spesifisitas</a:t>
                      </a:r>
                      <a:r>
                        <a:rPr lang="en-US" sz="1600" baseline="0">
                          <a:effectLst/>
                        </a:rPr>
                        <a:t> (TN dan TP)</a:t>
                      </a: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True Negative = 91%</a:t>
                      </a:r>
                    </a:p>
                    <a:p>
                      <a:pPr marL="0" marR="0" algn="l">
                        <a:lnSpc>
                          <a:spcPct val="100000"/>
                        </a:lnSpc>
                        <a:spcBef>
                          <a:spcPts val="0"/>
                        </a:spcBef>
                        <a:spcAft>
                          <a:spcPts val="0"/>
                        </a:spcAft>
                      </a:pPr>
                      <a:r>
                        <a:rPr lang="en-US" sz="1600">
                          <a:effectLst/>
                        </a:rPr>
                        <a:t>True Positive= 93%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extLst>
                  <a:ext uri="{0D108BD9-81ED-4DB2-BD59-A6C34878D82A}">
                    <a16:rowId xmlns:a16="http://schemas.microsoft.com/office/drawing/2014/main" val="10002"/>
                  </a:ext>
                </a:extLst>
              </a:tr>
              <a:tr h="1463040">
                <a:tc>
                  <a:txBody>
                    <a:bodyPr/>
                    <a:lstStyle/>
                    <a:p>
                      <a:pPr marL="0" marR="0" algn="ctr">
                        <a:lnSpc>
                          <a:spcPct val="100000"/>
                        </a:lnSpc>
                        <a:spcBef>
                          <a:spcPts val="0"/>
                        </a:spcBef>
                        <a:spcAft>
                          <a:spcPts val="0"/>
                        </a:spcAft>
                      </a:pPr>
                      <a:r>
                        <a:rPr lang="en-US" sz="1600">
                          <a:effectLst/>
                        </a:rPr>
                        <a:t>Kawulok et al. (2013)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dirty="0">
                          <a:effectLst/>
                        </a:rPr>
                        <a:t>Performa </a:t>
                      </a:r>
                      <a:r>
                        <a:rPr lang="en-US" sz="1600" dirty="0" err="1">
                          <a:effectLst/>
                        </a:rPr>
                        <a:t>dari</a:t>
                      </a:r>
                      <a:r>
                        <a:rPr lang="en-US" sz="1600" dirty="0">
                          <a:effectLst/>
                        </a:rPr>
                        <a:t> SPM </a:t>
                      </a:r>
                      <a:r>
                        <a:rPr lang="en-US" sz="1600" dirty="0" err="1">
                          <a:effectLst/>
                        </a:rPr>
                        <a:t>secara</a:t>
                      </a:r>
                      <a:r>
                        <a:rPr lang="en-US" sz="1600" dirty="0">
                          <a:effectLst/>
                        </a:rPr>
                        <a:t> </a:t>
                      </a:r>
                      <a:r>
                        <a:rPr lang="en-US" sz="1600" dirty="0" err="1">
                          <a:effectLst/>
                        </a:rPr>
                        <a:t>signifikan</a:t>
                      </a:r>
                      <a:r>
                        <a:rPr lang="en-US" sz="1600" dirty="0">
                          <a:effectLst/>
                        </a:rPr>
                        <a:t> </a:t>
                      </a:r>
                      <a:r>
                        <a:rPr lang="en-US" sz="1600" dirty="0" err="1">
                          <a:effectLst/>
                        </a:rPr>
                        <a:t>dapat</a:t>
                      </a:r>
                      <a:r>
                        <a:rPr lang="en-US" sz="1600" dirty="0">
                          <a:effectLst/>
                        </a:rPr>
                        <a:t> </a:t>
                      </a:r>
                      <a:r>
                        <a:rPr lang="en-US" sz="1600" dirty="0" err="1">
                          <a:effectLst/>
                        </a:rPr>
                        <a:t>mengalami</a:t>
                      </a:r>
                      <a:r>
                        <a:rPr lang="en-US" sz="1600" dirty="0">
                          <a:effectLst/>
                        </a:rPr>
                        <a:t> “</a:t>
                      </a:r>
                      <a:r>
                        <a:rPr lang="en-US" sz="1600" dirty="0" err="1">
                          <a:effectLst/>
                        </a:rPr>
                        <a:t>kebocoran</a:t>
                      </a:r>
                      <a:r>
                        <a:rPr lang="en-US" sz="1600" dirty="0">
                          <a:effectLst/>
                        </a:rPr>
                        <a:t>” </a:t>
                      </a:r>
                      <a:r>
                        <a:rPr lang="en-US" sz="1600" dirty="0" err="1">
                          <a:effectLst/>
                        </a:rPr>
                        <a:t>karena</a:t>
                      </a:r>
                      <a:r>
                        <a:rPr lang="en-US" sz="1600" dirty="0">
                          <a:effectLst/>
                        </a:rPr>
                        <a:t> </a:t>
                      </a:r>
                      <a:r>
                        <a:rPr lang="en-US" sz="1600" dirty="0" err="1">
                          <a:effectLst/>
                        </a:rPr>
                        <a:t>transisi</a:t>
                      </a:r>
                      <a:r>
                        <a:rPr lang="en-US" sz="1600" dirty="0">
                          <a:effectLst/>
                        </a:rPr>
                        <a:t> </a:t>
                      </a:r>
                      <a:r>
                        <a:rPr lang="en-US" sz="1600" dirty="0" err="1">
                          <a:effectLst/>
                        </a:rPr>
                        <a:t>halus</a:t>
                      </a:r>
                      <a:r>
                        <a:rPr lang="en-US" sz="1600" dirty="0">
                          <a:effectLst/>
                        </a:rPr>
                        <a:t> </a:t>
                      </a:r>
                      <a:r>
                        <a:rPr lang="en-US" sz="1600" dirty="0" err="1">
                          <a:effectLst/>
                        </a:rPr>
                        <a:t>antara</a:t>
                      </a:r>
                      <a:r>
                        <a:rPr lang="en-US" sz="1600" dirty="0">
                          <a:effectLst/>
                        </a:rPr>
                        <a:t> </a:t>
                      </a:r>
                      <a:r>
                        <a:rPr lang="en-US" sz="1600" dirty="0" err="1">
                          <a:effectLst/>
                        </a:rPr>
                        <a:t>kulit</a:t>
                      </a:r>
                      <a:r>
                        <a:rPr lang="en-US" sz="1600" dirty="0">
                          <a:effectLst/>
                        </a:rPr>
                        <a:t> </a:t>
                      </a:r>
                      <a:r>
                        <a:rPr lang="en-US" sz="1600" dirty="0" err="1">
                          <a:effectLst/>
                        </a:rPr>
                        <a:t>dan</a:t>
                      </a:r>
                      <a:r>
                        <a:rPr lang="en-US" sz="1600" dirty="0">
                          <a:effectLst/>
                        </a:rPr>
                        <a:t> non</a:t>
                      </a:r>
                      <a:r>
                        <a:rPr lang="en-US" sz="1600" baseline="0" dirty="0">
                          <a:effectLst/>
                        </a:rPr>
                        <a:t>-</a:t>
                      </a:r>
                      <a:r>
                        <a:rPr lang="en-US" sz="1600" baseline="0" dirty="0" err="1">
                          <a:effectLst/>
                        </a:rPr>
                        <a:t>kulit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Deteksi Kulit:</a:t>
                      </a:r>
                    </a:p>
                    <a:p>
                      <a:pPr marL="0" marR="0" algn="l">
                        <a:lnSpc>
                          <a:spcPct val="100000"/>
                        </a:lnSpc>
                        <a:spcBef>
                          <a:spcPts val="0"/>
                        </a:spcBef>
                        <a:spcAft>
                          <a:spcPts val="0"/>
                        </a:spcAft>
                      </a:pPr>
                      <a:r>
                        <a:rPr lang="en-US" sz="1600">
                          <a:effectLst/>
                        </a:rPr>
                        <a:t>IBTD dataset</a:t>
                      </a:r>
                    </a:p>
                    <a:p>
                      <a:pPr marL="0" marR="0" algn="l">
                        <a:lnSpc>
                          <a:spcPct val="100000"/>
                        </a:lnSpc>
                        <a:spcBef>
                          <a:spcPts val="0"/>
                        </a:spcBef>
                        <a:spcAft>
                          <a:spcPts val="0"/>
                        </a:spcAft>
                      </a:pP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Analisa spasial yang baik (δ</a:t>
                      </a:r>
                      <a:r>
                        <a:rPr lang="en-US" sz="1600" baseline="-25000">
                          <a:effectLst/>
                        </a:rPr>
                        <a:t>fp</a:t>
                      </a:r>
                      <a:r>
                        <a:rPr lang="en-US" sz="1600">
                          <a:effectLst/>
                        </a:rPr>
                        <a:t> + δ</a:t>
                      </a:r>
                      <a:r>
                        <a:rPr lang="en-US" sz="1600" baseline="-25000">
                          <a:effectLst/>
                        </a:rPr>
                        <a:t>fn</a:t>
                      </a:r>
                      <a:r>
                        <a:rPr lang="en-US" sz="1600">
                          <a:effectLst/>
                        </a:rPr>
                        <a:t>)</a:t>
                      </a:r>
                    </a:p>
                    <a:p>
                      <a:pPr marL="0" marR="0" algn="l">
                        <a:lnSpc>
                          <a:spcPct val="100000"/>
                        </a:lnSpc>
                        <a:spcBef>
                          <a:spcPts val="0"/>
                        </a:spcBef>
                        <a:spcAft>
                          <a:spcPts val="0"/>
                        </a:spcAft>
                      </a:pP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r>
                        <a:rPr lang="en-US" sz="1600" kern="1200">
                          <a:effectLst/>
                        </a:rPr>
                        <a:t>Detection Rate (DR) =94%</a:t>
                      </a:r>
                    </a:p>
                    <a:p>
                      <a:r>
                        <a:rPr lang="en-US" sz="1600" kern="1200">
                          <a:effectLst/>
                        </a:rPr>
                        <a:t>false positive rate (FPR) = 34%</a:t>
                      </a:r>
                    </a:p>
                    <a:p>
                      <a:r>
                        <a:rPr lang="en-US" sz="1600" kern="1200">
                          <a:effectLst/>
                        </a:rPr>
                        <a:t>false negative rate (FNR) = 6.13%</a:t>
                      </a:r>
                      <a:endParaRPr lang="en-US" sz="1600" kern="1200">
                        <a:solidFill>
                          <a:schemeClr val="dk1"/>
                        </a:solidFill>
                        <a:effectLst/>
                        <a:latin typeface="+mn-lt"/>
                        <a:ea typeface="+mn-ea"/>
                        <a:cs typeface="+mn-cs"/>
                      </a:endParaRPr>
                    </a:p>
                  </a:txBody>
                  <a:tcPr marL="29187" marR="29187" marT="0" marB="0" anchor="ctr"/>
                </a:tc>
                <a:extLst>
                  <a:ext uri="{0D108BD9-81ED-4DB2-BD59-A6C34878D82A}">
                    <a16:rowId xmlns:a16="http://schemas.microsoft.com/office/drawing/2014/main" val="10003"/>
                  </a:ext>
                </a:extLst>
              </a:tr>
              <a:tr h="1742279">
                <a:tc>
                  <a:txBody>
                    <a:bodyPr/>
                    <a:lstStyle/>
                    <a:p>
                      <a:pPr marL="0" marR="0" algn="ctr">
                        <a:lnSpc>
                          <a:spcPct val="100000"/>
                        </a:lnSpc>
                        <a:spcBef>
                          <a:spcPts val="0"/>
                        </a:spcBef>
                        <a:spcAft>
                          <a:spcPts val="0"/>
                        </a:spcAft>
                      </a:pPr>
                      <a:r>
                        <a:rPr lang="en-US" sz="1600">
                          <a:effectLst/>
                        </a:rPr>
                        <a:t>Muryan (2014)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500"/>
                        </a:spcAft>
                      </a:pPr>
                      <a:r>
                        <a:rPr lang="en-US" sz="1600">
                          <a:effectLst/>
                        </a:rPr>
                        <a:t>SPM sulit untuk mendeteksi informasi fitur tekstur pada warna kulit dan kondisi pencahayaan</a:t>
                      </a:r>
                    </a:p>
                    <a:p>
                      <a:pPr marL="0" marR="0" algn="l">
                        <a:lnSpc>
                          <a:spcPct val="100000"/>
                        </a:lnSpc>
                        <a:spcBef>
                          <a:spcPts val="0"/>
                        </a:spcBef>
                        <a:spcAft>
                          <a:spcPts val="0"/>
                        </a:spcAft>
                      </a:pPr>
                      <a:r>
                        <a:rPr lang="en-US" sz="1600">
                          <a:effectLst/>
                        </a:rPr>
                        <a:t> </a:t>
                      </a:r>
                    </a:p>
                    <a:p>
                      <a:pPr marL="0" marR="0" algn="l">
                        <a:lnSpc>
                          <a:spcPct val="100000"/>
                        </a:lnSpc>
                        <a:spcBef>
                          <a:spcPts val="0"/>
                        </a:spcBef>
                        <a:spcAft>
                          <a:spcPts val="0"/>
                        </a:spcAft>
                      </a:pPr>
                      <a:r>
                        <a:rPr lang="en-US" sz="1600">
                          <a:effectLst/>
                        </a:rPr>
                        <a:t>Algoritma LDA sulit mengekstrak pada kernel yang berbeda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Deteksi Kulit:</a:t>
                      </a:r>
                    </a:p>
                    <a:p>
                      <a:pPr marL="0" marR="0" algn="l">
                        <a:lnSpc>
                          <a:spcPct val="100000"/>
                        </a:lnSpc>
                        <a:spcBef>
                          <a:spcPts val="0"/>
                        </a:spcBef>
                        <a:spcAft>
                          <a:spcPts val="0"/>
                        </a:spcAft>
                      </a:pPr>
                      <a:r>
                        <a:rPr lang="en-US" sz="1600">
                          <a:effectLst/>
                        </a:rPr>
                        <a:t>IBTD dataset</a:t>
                      </a:r>
                    </a:p>
                    <a:p>
                      <a:pPr marL="0" marR="0" algn="l">
                        <a:lnSpc>
                          <a:spcPct val="100000"/>
                        </a:lnSpc>
                        <a:spcBef>
                          <a:spcPts val="0"/>
                        </a:spcBef>
                        <a:spcAft>
                          <a:spcPts val="0"/>
                        </a:spcAft>
                      </a:pP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Analisa spasial yang baik (δ</a:t>
                      </a:r>
                      <a:r>
                        <a:rPr lang="en-US" sz="1600" baseline="-25000">
                          <a:effectLst/>
                        </a:rPr>
                        <a:t>fp</a:t>
                      </a:r>
                      <a:r>
                        <a:rPr lang="en-US" sz="1600">
                          <a:effectLst/>
                        </a:rPr>
                        <a:t> + δ</a:t>
                      </a:r>
                      <a:r>
                        <a:rPr lang="en-US" sz="1600" baseline="-25000">
                          <a:effectLst/>
                        </a:rPr>
                        <a:t>fn</a:t>
                      </a: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ctr">
                        <a:lnSpc>
                          <a:spcPct val="100000"/>
                        </a:lnSpc>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extLst>
                  <a:ext uri="{0D108BD9-81ED-4DB2-BD59-A6C34878D82A}">
                    <a16:rowId xmlns:a16="http://schemas.microsoft.com/office/drawing/2014/main" val="10004"/>
                  </a:ext>
                </a:extLst>
              </a:tr>
            </a:tbl>
          </a:graphicData>
        </a:graphic>
      </p:graphicFrame>
      <p:sp>
        <p:nvSpPr>
          <p:cNvPr id="5" name="Slide Number Placeholder 4">
            <a:extLst>
              <a:ext uri="{FF2B5EF4-FFF2-40B4-BE49-F238E27FC236}">
                <a16:creationId xmlns:a16="http://schemas.microsoft.com/office/drawing/2014/main" id="{B02BCD60-71FC-4AEF-93CF-0FFA2D1160B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258</a:t>
            </a:fld>
            <a:endParaRPr lang="en-US">
              <a:solidFill>
                <a:prstClr val="black">
                  <a:tint val="75000"/>
                </a:prstClr>
              </a:solidFill>
            </a:endParaRPr>
          </a:p>
        </p:txBody>
      </p:sp>
    </p:spTree>
    <p:extLst>
      <p:ext uri="{BB962C8B-B14F-4D97-AF65-F5344CB8AC3E}">
        <p14:creationId xmlns:p14="http://schemas.microsoft.com/office/powerpoint/2010/main" val="28963454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Contoh</a:t>
            </a:r>
            <a:r>
              <a:rPr lang="en-US" dirty="0"/>
              <a:t> State-of-the-Art Methods</a:t>
            </a:r>
            <a:endParaRPr lang="id-ID" dirty="0"/>
          </a:p>
        </p:txBody>
      </p:sp>
      <p:pic>
        <p:nvPicPr>
          <p:cNvPr id="5" name="table"/>
          <p:cNvPicPr>
            <a:picLocks noChangeAspect="1"/>
          </p:cNvPicPr>
          <p:nvPr/>
        </p:nvPicPr>
        <p:blipFill>
          <a:blip r:embed="rId2"/>
          <a:stretch>
            <a:fillRect/>
          </a:stretch>
        </p:blipFill>
        <p:spPr>
          <a:xfrm>
            <a:off x="342899" y="1497206"/>
            <a:ext cx="8458202" cy="4572000"/>
          </a:xfrm>
          <a:prstGeom prst="rect">
            <a:avLst/>
          </a:prstGeom>
        </p:spPr>
      </p:pic>
      <p:sp>
        <p:nvSpPr>
          <p:cNvPr id="6" name="Slide Number Placeholder 5">
            <a:extLst>
              <a:ext uri="{FF2B5EF4-FFF2-40B4-BE49-F238E27FC236}">
                <a16:creationId xmlns:a16="http://schemas.microsoft.com/office/drawing/2014/main" id="{7A0A8AC9-4956-48FC-968A-9E7C397E5CF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259</a:t>
            </a:fld>
            <a:endParaRPr lang="en-US">
              <a:solidFill>
                <a:prstClr val="black">
                  <a:tint val="75000"/>
                </a:prstClr>
              </a:solidFill>
            </a:endParaRPr>
          </a:p>
        </p:txBody>
      </p:sp>
    </p:spTree>
    <p:extLst>
      <p:ext uri="{BB962C8B-B14F-4D97-AF65-F5344CB8AC3E}">
        <p14:creationId xmlns:p14="http://schemas.microsoft.com/office/powerpoint/2010/main" val="17955843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8438"/>
            <a:ext cx="8229600" cy="639762"/>
          </a:xfrm>
        </p:spPr>
        <p:txBody>
          <a:bodyPr>
            <a:noAutofit/>
          </a:bodyPr>
          <a:lstStyle/>
          <a:p>
            <a:pPr>
              <a:defRPr/>
            </a:pPr>
            <a:r>
              <a:rPr lang="id-ID" dirty="0"/>
              <a:t>IEEE</a:t>
            </a:r>
            <a:r>
              <a:rPr lang="en-US" dirty="0"/>
              <a:t>/ACM</a:t>
            </a:r>
            <a:r>
              <a:rPr lang="id-ID" dirty="0"/>
              <a:t> Computing Curricula 2005</a:t>
            </a:r>
          </a:p>
        </p:txBody>
      </p:sp>
      <p:pic>
        <p:nvPicPr>
          <p:cNvPr id="10" name="Picture 9" descr="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1456" t="1254" r="522" b="931"/>
          <a:stretch/>
        </p:blipFill>
        <p:spPr bwMode="auto">
          <a:xfrm>
            <a:off x="0" y="-1"/>
            <a:ext cx="9220200" cy="684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C7865AC6-7CE7-44E5-B564-B0EC2B52F55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2828283396"/>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dirty="0"/>
          </a:p>
        </p:txBody>
      </p:sp>
      <p:sp>
        <p:nvSpPr>
          <p:cNvPr id="2" name="Title 1"/>
          <p:cNvSpPr>
            <a:spLocks noGrp="1"/>
          </p:cNvSpPr>
          <p:nvPr>
            <p:ph type="title"/>
          </p:nvPr>
        </p:nvSpPr>
        <p:spPr/>
        <p:txBody>
          <a:bodyPr/>
          <a:lstStyle/>
          <a:p>
            <a:r>
              <a:rPr lang="en-US" dirty="0">
                <a:ea typeface="Times New Roman"/>
                <a:cs typeface="Times New Roman"/>
              </a:rPr>
              <a:t>Curran’s Model </a:t>
            </a:r>
            <a:r>
              <a:rPr lang="en-US" sz="2400" dirty="0">
                <a:ea typeface="Times New Roman"/>
                <a:cs typeface="Times New Roman"/>
              </a:rPr>
              <a:t>(Curran, 2010)</a:t>
            </a:r>
            <a:endParaRPr lang="id-ID" dirty="0"/>
          </a:p>
        </p:txBody>
      </p:sp>
      <p:grpSp>
        <p:nvGrpSpPr>
          <p:cNvPr id="5" name="Group 4"/>
          <p:cNvGrpSpPr/>
          <p:nvPr/>
        </p:nvGrpSpPr>
        <p:grpSpPr>
          <a:xfrm>
            <a:off x="377370" y="1099458"/>
            <a:ext cx="8458200" cy="4386942"/>
            <a:chOff x="377370" y="841830"/>
            <a:chExt cx="8458200" cy="4386942"/>
          </a:xfrm>
        </p:grpSpPr>
        <p:sp>
          <p:nvSpPr>
            <p:cNvPr id="7" name="Flowchart: Alternate Process 6"/>
            <p:cNvSpPr/>
            <p:nvPr/>
          </p:nvSpPr>
          <p:spPr>
            <a:xfrm>
              <a:off x="2815770" y="841830"/>
              <a:ext cx="5410200" cy="1524000"/>
            </a:xfrm>
            <a:prstGeom prst="flowChartAlternateProcess">
              <a:avLst/>
            </a:prstGeom>
            <a:solidFill>
              <a:schemeClr val="bg1"/>
            </a:solidFill>
            <a:ln w="31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Learning Scheme</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8" name="Flowchart: Multidocument 7"/>
            <p:cNvSpPr/>
            <p:nvPr/>
          </p:nvSpPr>
          <p:spPr>
            <a:xfrm>
              <a:off x="377370" y="3323772"/>
              <a:ext cx="1066800" cy="990600"/>
            </a:xfrm>
            <a:prstGeom prst="flowChartMultidocumen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PAN PC 2009 </a:t>
              </a:r>
              <a:r>
                <a:rPr lang="en-US" sz="1200" dirty="0" err="1">
                  <a:solidFill>
                    <a:schemeClr val="tx1"/>
                  </a:solidFill>
                </a:rPr>
                <a:t>dataset</a:t>
              </a:r>
              <a:r>
                <a:rPr lang="en-US" sz="1200" dirty="0" err="1"/>
                <a:t>t</a:t>
              </a:r>
              <a:endParaRPr lang="en-US" sz="1200" dirty="0"/>
            </a:p>
          </p:txBody>
        </p:sp>
        <p:sp>
          <p:nvSpPr>
            <p:cNvPr id="9" name="Flowchart: Card 8"/>
            <p:cNvSpPr/>
            <p:nvPr/>
          </p:nvSpPr>
          <p:spPr>
            <a:xfrm>
              <a:off x="1825170" y="29427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Training Data</a:t>
              </a:r>
            </a:p>
          </p:txBody>
        </p:sp>
        <p:sp>
          <p:nvSpPr>
            <p:cNvPr id="10" name="Flowchart: Card 9"/>
            <p:cNvSpPr/>
            <p:nvPr/>
          </p:nvSpPr>
          <p:spPr>
            <a:xfrm>
              <a:off x="1825170" y="43905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Testing Data</a:t>
              </a:r>
            </a:p>
          </p:txBody>
        </p:sp>
        <p:grpSp>
          <p:nvGrpSpPr>
            <p:cNvPr id="11" name="Group 10"/>
            <p:cNvGrpSpPr/>
            <p:nvPr/>
          </p:nvGrpSpPr>
          <p:grpSpPr>
            <a:xfrm>
              <a:off x="2968170" y="1179282"/>
              <a:ext cx="1447800" cy="1066800"/>
              <a:chOff x="3657600" y="1066800"/>
              <a:chExt cx="1447800" cy="1066800"/>
            </a:xfrm>
          </p:grpSpPr>
          <p:sp>
            <p:nvSpPr>
              <p:cNvPr id="41" name="Rectangle 40"/>
              <p:cNvSpPr/>
              <p:nvPr/>
            </p:nvSpPr>
            <p:spPr>
              <a:xfrm>
                <a:off x="3657600" y="1066800"/>
                <a:ext cx="1447800" cy="10668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Data Pre-processors</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42" name="Flowchart: Summing Junction 41"/>
              <p:cNvSpPr/>
              <p:nvPr/>
            </p:nvSpPr>
            <p:spPr>
              <a:xfrm>
                <a:off x="4191000" y="1447800"/>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TextBox 14"/>
              <p:cNvSpPr txBox="1"/>
              <p:nvPr/>
            </p:nvSpPr>
            <p:spPr>
              <a:xfrm>
                <a:off x="3733800" y="1752600"/>
                <a:ext cx="130119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10 pre-processors</a:t>
                </a:r>
              </a:p>
            </p:txBody>
          </p:sp>
        </p:grpSp>
        <p:grpSp>
          <p:nvGrpSpPr>
            <p:cNvPr id="12" name="Group 11"/>
            <p:cNvGrpSpPr/>
            <p:nvPr/>
          </p:nvGrpSpPr>
          <p:grpSpPr>
            <a:xfrm>
              <a:off x="4644570" y="1179282"/>
              <a:ext cx="1447800" cy="1066800"/>
              <a:chOff x="4572000" y="990600"/>
              <a:chExt cx="1447800" cy="1066800"/>
            </a:xfrm>
            <a:solidFill>
              <a:schemeClr val="bg1">
                <a:lumMod val="85000"/>
              </a:schemeClr>
            </a:solidFill>
          </p:grpSpPr>
          <p:sp>
            <p:nvSpPr>
              <p:cNvPr id="38" name="Rectangle 37"/>
              <p:cNvSpPr/>
              <p:nvPr/>
            </p:nvSpPr>
            <p:spPr>
              <a:xfrm>
                <a:off x="4572000" y="990600"/>
                <a:ext cx="1447800" cy="1066800"/>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Learning Algorithm</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39" name="Flowchart: Summing Junction 38"/>
              <p:cNvSpPr/>
              <p:nvPr/>
            </p:nvSpPr>
            <p:spPr>
              <a:xfrm>
                <a:off x="5105400" y="1371600"/>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TextBox 19"/>
              <p:cNvSpPr txBox="1"/>
              <p:nvPr/>
            </p:nvSpPr>
            <p:spPr>
              <a:xfrm>
                <a:off x="5076372" y="1676400"/>
                <a:ext cx="383438"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NN</a:t>
                </a:r>
              </a:p>
            </p:txBody>
          </p:sp>
        </p:grpSp>
        <p:grpSp>
          <p:nvGrpSpPr>
            <p:cNvPr id="13" name="Group 12"/>
            <p:cNvGrpSpPr/>
            <p:nvPr/>
          </p:nvGrpSpPr>
          <p:grpSpPr>
            <a:xfrm>
              <a:off x="6320970" y="1179282"/>
              <a:ext cx="1752600" cy="1066800"/>
              <a:chOff x="6320970" y="1179282"/>
              <a:chExt cx="1752600" cy="1066800"/>
            </a:xfrm>
          </p:grpSpPr>
          <p:sp>
            <p:nvSpPr>
              <p:cNvPr id="35" name="Rectangle 34"/>
              <p:cNvSpPr/>
              <p:nvPr/>
            </p:nvSpPr>
            <p:spPr>
              <a:xfrm>
                <a:off x="6320970" y="1179282"/>
                <a:ext cx="17526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Parameter Optimizer</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36" name="Flowchart: Summing Junction 35"/>
              <p:cNvSpPr/>
              <p:nvPr/>
            </p:nvSpPr>
            <p:spPr>
              <a:xfrm>
                <a:off x="6966665" y="1560282"/>
                <a:ext cx="368968"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TextBox 23"/>
              <p:cNvSpPr txBox="1"/>
              <p:nvPr/>
            </p:nvSpPr>
            <p:spPr>
              <a:xfrm>
                <a:off x="6895133" y="1865082"/>
                <a:ext cx="51078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NEAT</a:t>
                </a:r>
              </a:p>
            </p:txBody>
          </p:sp>
        </p:grpSp>
        <p:sp>
          <p:nvSpPr>
            <p:cNvPr id="14" name="Rectangle 13"/>
            <p:cNvSpPr/>
            <p:nvPr/>
          </p:nvSpPr>
          <p:spPr>
            <a:xfrm>
              <a:off x="2815770" y="3476172"/>
              <a:ext cx="11430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Data </a:t>
              </a:r>
            </a:p>
            <a:p>
              <a:pPr algn="ctr"/>
              <a:r>
                <a:rPr lang="en-US" sz="1100" dirty="0">
                  <a:solidFill>
                    <a:schemeClr val="tx1"/>
                  </a:solidFill>
                </a:rPr>
                <a:t>Pre-processing</a:t>
              </a:r>
            </a:p>
          </p:txBody>
        </p:sp>
        <p:sp>
          <p:nvSpPr>
            <p:cNvPr id="15" name="Rectangle 14"/>
            <p:cNvSpPr/>
            <p:nvPr/>
          </p:nvSpPr>
          <p:spPr>
            <a:xfrm>
              <a:off x="5254170" y="3552372"/>
              <a:ext cx="8382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Learning</a:t>
              </a:r>
            </a:p>
          </p:txBody>
        </p:sp>
        <p:sp>
          <p:nvSpPr>
            <p:cNvPr id="16" name="Hexagon 15"/>
            <p:cNvSpPr/>
            <p:nvPr/>
          </p:nvSpPr>
          <p:spPr>
            <a:xfrm>
              <a:off x="6320970" y="2790372"/>
              <a:ext cx="838200" cy="685800"/>
            </a:xfrm>
            <a:prstGeom prst="hexagon">
              <a:avLst>
                <a:gd name="adj" fmla="val 14418"/>
                <a:gd name="vf" fmla="val 11547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model</a:t>
              </a:r>
            </a:p>
          </p:txBody>
        </p:sp>
        <p:sp>
          <p:nvSpPr>
            <p:cNvPr id="17" name="Rectangle 16"/>
            <p:cNvSpPr/>
            <p:nvPr/>
          </p:nvSpPr>
          <p:spPr>
            <a:xfrm>
              <a:off x="6320970" y="44667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Testing and Validation</a:t>
              </a:r>
            </a:p>
          </p:txBody>
        </p:sp>
        <p:sp>
          <p:nvSpPr>
            <p:cNvPr id="18" name="Rectangle 17"/>
            <p:cNvSpPr/>
            <p:nvPr/>
          </p:nvSpPr>
          <p:spPr>
            <a:xfrm>
              <a:off x="7844970" y="34761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Performance Result</a:t>
              </a:r>
            </a:p>
          </p:txBody>
        </p:sp>
        <p:sp>
          <p:nvSpPr>
            <p:cNvPr id="19" name="Flowchart: Card 18"/>
            <p:cNvSpPr/>
            <p:nvPr/>
          </p:nvSpPr>
          <p:spPr>
            <a:xfrm>
              <a:off x="4187370" y="28665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Processed Training Data</a:t>
              </a:r>
            </a:p>
          </p:txBody>
        </p:sp>
        <p:sp>
          <p:nvSpPr>
            <p:cNvPr id="20" name="Flowchart: Card 19"/>
            <p:cNvSpPr/>
            <p:nvPr/>
          </p:nvSpPr>
          <p:spPr>
            <a:xfrm>
              <a:off x="4187370" y="45429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Processed Testing Data</a:t>
              </a:r>
            </a:p>
          </p:txBody>
        </p:sp>
        <p:cxnSp>
          <p:nvCxnSpPr>
            <p:cNvPr id="21" name="Shape 35"/>
            <p:cNvCxnSpPr>
              <a:stCxn id="8" idx="0"/>
              <a:endCxn id="9" idx="0"/>
            </p:cNvCxnSpPr>
            <p:nvPr/>
          </p:nvCxnSpPr>
          <p:spPr>
            <a:xfrm rot="5400000" flipH="1" flipV="1">
              <a:off x="1385616" y="2541318"/>
              <a:ext cx="381000" cy="1183908"/>
            </a:xfrm>
            <a:prstGeom prst="bentConnector3">
              <a:avLst>
                <a:gd name="adj1" fmla="val 16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hape 46"/>
            <p:cNvCxnSpPr>
              <a:stCxn id="8" idx="2"/>
            </p:cNvCxnSpPr>
            <p:nvPr/>
          </p:nvCxnSpPr>
          <p:spPr>
            <a:xfrm rot="16200000" flipH="1">
              <a:off x="1083522" y="4029924"/>
              <a:ext cx="418514" cy="91238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hape 53"/>
            <p:cNvCxnSpPr>
              <a:stCxn id="9" idx="3"/>
              <a:endCxn id="14" idx="0"/>
            </p:cNvCxnSpPr>
            <p:nvPr/>
          </p:nvCxnSpPr>
          <p:spPr>
            <a:xfrm>
              <a:off x="2510970" y="3209472"/>
              <a:ext cx="876300" cy="2667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hape 55"/>
            <p:cNvCxnSpPr>
              <a:stCxn id="10" idx="3"/>
              <a:endCxn id="14" idx="2"/>
            </p:cNvCxnSpPr>
            <p:nvPr/>
          </p:nvCxnSpPr>
          <p:spPr>
            <a:xfrm flipV="1">
              <a:off x="2510970" y="4238172"/>
              <a:ext cx="876300" cy="419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9" idx="1"/>
            </p:cNvCxnSpPr>
            <p:nvPr/>
          </p:nvCxnSpPr>
          <p:spPr>
            <a:xfrm flipV="1">
              <a:off x="3958770" y="3171372"/>
              <a:ext cx="228600" cy="6858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4" idx="3"/>
              <a:endCxn id="20" idx="1"/>
            </p:cNvCxnSpPr>
            <p:nvPr/>
          </p:nvCxnSpPr>
          <p:spPr>
            <a:xfrm>
              <a:off x="3958770" y="3857172"/>
              <a:ext cx="228600" cy="990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hape 64"/>
            <p:cNvCxnSpPr>
              <a:stCxn id="19" idx="3"/>
              <a:endCxn id="15" idx="1"/>
            </p:cNvCxnSpPr>
            <p:nvPr/>
          </p:nvCxnSpPr>
          <p:spPr>
            <a:xfrm>
              <a:off x="5025570" y="3171372"/>
              <a:ext cx="228600" cy="7620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5" idx="3"/>
              <a:endCxn id="16" idx="3"/>
            </p:cNvCxnSpPr>
            <p:nvPr/>
          </p:nvCxnSpPr>
          <p:spPr>
            <a:xfrm flipV="1">
              <a:off x="6092370" y="3133272"/>
              <a:ext cx="228600" cy="8001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hape 68"/>
            <p:cNvCxnSpPr>
              <a:stCxn id="16" idx="0"/>
              <a:endCxn id="17" idx="0"/>
            </p:cNvCxnSpPr>
            <p:nvPr/>
          </p:nvCxnSpPr>
          <p:spPr>
            <a:xfrm flipH="1">
              <a:off x="6816270" y="3133272"/>
              <a:ext cx="342900" cy="1333500"/>
            </a:xfrm>
            <a:prstGeom prst="bentConnector4">
              <a:avLst>
                <a:gd name="adj1" fmla="val -66667"/>
                <a:gd name="adj2" fmla="val 628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hape 70"/>
            <p:cNvCxnSpPr>
              <a:stCxn id="17" idx="3"/>
              <a:endCxn id="18" idx="2"/>
            </p:cNvCxnSpPr>
            <p:nvPr/>
          </p:nvCxnSpPr>
          <p:spPr>
            <a:xfrm flipV="1">
              <a:off x="7311570" y="4238172"/>
              <a:ext cx="1028700" cy="6096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0" idx="3"/>
              <a:endCxn id="17" idx="1"/>
            </p:cNvCxnSpPr>
            <p:nvPr/>
          </p:nvCxnSpPr>
          <p:spPr>
            <a:xfrm>
              <a:off x="5025570" y="4847772"/>
              <a:ext cx="1295400"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43" idx="2"/>
            </p:cNvCxnSpPr>
            <p:nvPr/>
          </p:nvCxnSpPr>
          <p:spPr>
            <a:xfrm rot="5400000">
              <a:off x="2969323" y="2750529"/>
              <a:ext cx="1334091" cy="11719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hape 81"/>
            <p:cNvCxnSpPr/>
            <p:nvPr/>
          </p:nvCxnSpPr>
          <p:spPr>
            <a:xfrm rot="5400000">
              <a:off x="5744851" y="2071091"/>
              <a:ext cx="1410291" cy="1629654"/>
            </a:xfrm>
            <a:prstGeom prst="bentConnector3">
              <a:avLst>
                <a:gd name="adj1" fmla="val 3147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8" idx="2"/>
            </p:cNvCxnSpPr>
            <p:nvPr/>
          </p:nvCxnSpPr>
          <p:spPr>
            <a:xfrm rot="16200000" flipH="1">
              <a:off x="4734375" y="2880177"/>
              <a:ext cx="130629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6" name="table"/>
          <p:cNvPicPr>
            <a:picLocks noChangeAspect="1"/>
          </p:cNvPicPr>
          <p:nvPr/>
        </p:nvPicPr>
        <p:blipFill>
          <a:blip r:embed="rId2"/>
          <a:stretch>
            <a:fillRect/>
          </a:stretch>
        </p:blipFill>
        <p:spPr>
          <a:xfrm>
            <a:off x="1" y="5604690"/>
            <a:ext cx="9143998" cy="1249680"/>
          </a:xfrm>
          <a:prstGeom prst="rect">
            <a:avLst/>
          </a:prstGeom>
        </p:spPr>
      </p:pic>
      <p:sp>
        <p:nvSpPr>
          <p:cNvPr id="44" name="Slide Number Placeholder 43">
            <a:extLst>
              <a:ext uri="{FF2B5EF4-FFF2-40B4-BE49-F238E27FC236}">
                <a16:creationId xmlns:a16="http://schemas.microsoft.com/office/drawing/2014/main" id="{2F73A47C-591D-42AB-8906-EE4C3294921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260</a:t>
            </a:fld>
            <a:endParaRPr lang="en-US">
              <a:solidFill>
                <a:prstClr val="black">
                  <a:tint val="75000"/>
                </a:prstClr>
              </a:solidFill>
            </a:endParaRPr>
          </a:p>
        </p:txBody>
      </p:sp>
    </p:spTree>
    <p:extLst>
      <p:ext uri="{BB962C8B-B14F-4D97-AF65-F5344CB8AC3E}">
        <p14:creationId xmlns:p14="http://schemas.microsoft.com/office/powerpoint/2010/main" val="38131699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a:ea typeface="Times New Roman"/>
                <a:cs typeface="Times New Roman"/>
              </a:rPr>
              <a:t>Stein </a:t>
            </a:r>
            <a:r>
              <a:rPr lang="en-US" i="1" dirty="0">
                <a:ea typeface="Times New Roman"/>
                <a:cs typeface="Times New Roman"/>
              </a:rPr>
              <a:t>et al</a:t>
            </a:r>
            <a:r>
              <a:rPr lang="en-US" dirty="0">
                <a:ea typeface="Times New Roman"/>
                <a:cs typeface="Times New Roman"/>
              </a:rPr>
              <a:t>.’s Model </a:t>
            </a:r>
            <a:r>
              <a:rPr lang="en-US" sz="2400" dirty="0">
                <a:ea typeface="Times New Roman"/>
                <a:cs typeface="Times New Roman"/>
              </a:rPr>
              <a:t>(Stein et al., 2011)</a:t>
            </a:r>
            <a:endParaRPr lang="id-ID" dirty="0"/>
          </a:p>
        </p:txBody>
      </p:sp>
      <p:grpSp>
        <p:nvGrpSpPr>
          <p:cNvPr id="5" name="Group 4"/>
          <p:cNvGrpSpPr/>
          <p:nvPr/>
        </p:nvGrpSpPr>
        <p:grpSpPr>
          <a:xfrm>
            <a:off x="377370" y="1143000"/>
            <a:ext cx="8458200" cy="4386942"/>
            <a:chOff x="377370" y="841830"/>
            <a:chExt cx="8458200" cy="4386942"/>
          </a:xfrm>
        </p:grpSpPr>
        <p:sp>
          <p:nvSpPr>
            <p:cNvPr id="6" name="Rounded Rectangle 5"/>
            <p:cNvSpPr/>
            <p:nvPr/>
          </p:nvSpPr>
          <p:spPr>
            <a:xfrm>
              <a:off x="5334000" y="3352800"/>
              <a:ext cx="838200" cy="1219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a:p>
              <a:pPr algn="ctr"/>
              <a:endParaRPr lang="en-US" sz="1100" dirty="0">
                <a:solidFill>
                  <a:schemeClr val="tx1"/>
                </a:solidFill>
              </a:endParaRPr>
            </a:p>
            <a:p>
              <a:pPr algn="ctr"/>
              <a:endParaRPr lang="en-US" sz="1100" dirty="0">
                <a:solidFill>
                  <a:schemeClr val="tx1"/>
                </a:solidFill>
              </a:endParaRPr>
            </a:p>
            <a:p>
              <a:pPr algn="ctr"/>
              <a:endParaRPr lang="en-US" sz="1100" dirty="0">
                <a:solidFill>
                  <a:schemeClr val="tx1"/>
                </a:solidFill>
              </a:endParaRPr>
            </a:p>
            <a:p>
              <a:pPr algn="ctr"/>
              <a:endParaRPr lang="en-US" sz="1100" dirty="0">
                <a:solidFill>
                  <a:schemeClr val="tx1"/>
                </a:solidFill>
              </a:endParaRPr>
            </a:p>
            <a:p>
              <a:pPr algn="ctr"/>
              <a:r>
                <a:rPr lang="en-US" sz="1100" dirty="0">
                  <a:solidFill>
                    <a:schemeClr val="tx1"/>
                  </a:solidFill>
                </a:rPr>
                <a:t>Meta Learning</a:t>
              </a:r>
            </a:p>
          </p:txBody>
        </p:sp>
        <p:sp>
          <p:nvSpPr>
            <p:cNvPr id="7" name="Flowchart: Alternate Process 6"/>
            <p:cNvSpPr/>
            <p:nvPr/>
          </p:nvSpPr>
          <p:spPr>
            <a:xfrm>
              <a:off x="2815770" y="841830"/>
              <a:ext cx="5410200" cy="1524000"/>
            </a:xfrm>
            <a:prstGeom prst="flowChartAlternateProcess">
              <a:avLst/>
            </a:prstGeom>
            <a:solidFill>
              <a:schemeClr val="bg1"/>
            </a:solidFill>
            <a:ln w="31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Learning Scheme</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8" name="Flowchart: Multidocument 7"/>
            <p:cNvSpPr/>
            <p:nvPr/>
          </p:nvSpPr>
          <p:spPr>
            <a:xfrm>
              <a:off x="377370" y="3323772"/>
              <a:ext cx="1066800" cy="990600"/>
            </a:xfrm>
            <a:prstGeom prst="flowChartMultidocumen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PAN PC 2009 </a:t>
              </a:r>
              <a:r>
                <a:rPr lang="en-US" sz="1200" dirty="0" err="1">
                  <a:solidFill>
                    <a:schemeClr val="tx1"/>
                  </a:solidFill>
                </a:rPr>
                <a:t>dataset</a:t>
              </a:r>
              <a:r>
                <a:rPr lang="en-US" sz="1200" dirty="0" err="1"/>
                <a:t>t</a:t>
              </a:r>
              <a:endParaRPr lang="en-US" sz="1200" dirty="0"/>
            </a:p>
          </p:txBody>
        </p:sp>
        <p:sp>
          <p:nvSpPr>
            <p:cNvPr id="9" name="Flowchart: Card 8"/>
            <p:cNvSpPr/>
            <p:nvPr/>
          </p:nvSpPr>
          <p:spPr>
            <a:xfrm>
              <a:off x="1825170" y="29427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Training Data</a:t>
              </a:r>
            </a:p>
          </p:txBody>
        </p:sp>
        <p:sp>
          <p:nvSpPr>
            <p:cNvPr id="10" name="Flowchart: Card 9"/>
            <p:cNvSpPr/>
            <p:nvPr/>
          </p:nvSpPr>
          <p:spPr>
            <a:xfrm>
              <a:off x="1825170" y="43905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Testing Data</a:t>
              </a:r>
            </a:p>
          </p:txBody>
        </p:sp>
        <p:grpSp>
          <p:nvGrpSpPr>
            <p:cNvPr id="11" name="Group 15"/>
            <p:cNvGrpSpPr/>
            <p:nvPr/>
          </p:nvGrpSpPr>
          <p:grpSpPr>
            <a:xfrm>
              <a:off x="2968170" y="1179282"/>
              <a:ext cx="1447800" cy="1066800"/>
              <a:chOff x="3657600" y="1066800"/>
              <a:chExt cx="1447800" cy="1066800"/>
            </a:xfrm>
          </p:grpSpPr>
          <p:sp>
            <p:nvSpPr>
              <p:cNvPr id="41" name="Rectangle 40"/>
              <p:cNvSpPr/>
              <p:nvPr/>
            </p:nvSpPr>
            <p:spPr>
              <a:xfrm>
                <a:off x="3657600" y="1066800"/>
                <a:ext cx="1447800" cy="10668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 Pre-processors</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42" name="Flowchart: Summing Junction 41"/>
              <p:cNvSpPr/>
              <p:nvPr/>
            </p:nvSpPr>
            <p:spPr>
              <a:xfrm>
                <a:off x="4191000" y="1447800"/>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33800" y="1752600"/>
                <a:ext cx="1301190" cy="276999"/>
              </a:xfrm>
              <a:prstGeom prst="rect">
                <a:avLst/>
              </a:prstGeom>
              <a:noFill/>
            </p:spPr>
            <p:txBody>
              <a:bodyPr wrap="none" rtlCol="0">
                <a:spAutoFit/>
              </a:bodyPr>
              <a:lstStyle/>
              <a:p>
                <a:r>
                  <a:rPr lang="en-US" sz="1200" dirty="0"/>
                  <a:t>10 pre-processors</a:t>
                </a:r>
              </a:p>
            </p:txBody>
          </p:sp>
        </p:grpSp>
        <p:sp>
          <p:nvSpPr>
            <p:cNvPr id="12" name="Rectangle 11"/>
            <p:cNvSpPr/>
            <p:nvPr/>
          </p:nvSpPr>
          <p:spPr>
            <a:xfrm>
              <a:off x="4644570" y="1179282"/>
              <a:ext cx="14478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Learning Algorithm</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13" name="Flowchart: Summing Junction 12"/>
            <p:cNvSpPr/>
            <p:nvPr/>
          </p:nvSpPr>
          <p:spPr>
            <a:xfrm>
              <a:off x="5177970" y="1560282"/>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148942" y="1865082"/>
              <a:ext cx="472181" cy="276999"/>
            </a:xfrm>
            <a:prstGeom prst="rect">
              <a:avLst/>
            </a:prstGeom>
            <a:noFill/>
          </p:spPr>
          <p:txBody>
            <a:bodyPr wrap="none" rtlCol="0">
              <a:spAutoFit/>
            </a:bodyPr>
            <a:lstStyle/>
            <a:p>
              <a:r>
                <a:rPr lang="en-US" sz="1200" dirty="0"/>
                <a:t>SVM</a:t>
              </a:r>
            </a:p>
          </p:txBody>
        </p:sp>
        <p:sp>
          <p:nvSpPr>
            <p:cNvPr id="15" name="Rectangle 14"/>
            <p:cNvSpPr/>
            <p:nvPr/>
          </p:nvSpPr>
          <p:spPr>
            <a:xfrm>
              <a:off x="2815770" y="3476172"/>
              <a:ext cx="11430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Data </a:t>
              </a:r>
            </a:p>
            <a:p>
              <a:pPr algn="ctr"/>
              <a:r>
                <a:rPr lang="en-US" sz="1100" dirty="0">
                  <a:solidFill>
                    <a:schemeClr val="tx1"/>
                  </a:solidFill>
                </a:rPr>
                <a:t>Pre-processing</a:t>
              </a:r>
            </a:p>
          </p:txBody>
        </p:sp>
        <p:sp>
          <p:nvSpPr>
            <p:cNvPr id="16" name="Rectangle 15"/>
            <p:cNvSpPr/>
            <p:nvPr/>
          </p:nvSpPr>
          <p:spPr>
            <a:xfrm>
              <a:off x="5413824" y="3483432"/>
              <a:ext cx="689430" cy="65677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Learning</a:t>
              </a:r>
            </a:p>
          </p:txBody>
        </p:sp>
        <p:sp>
          <p:nvSpPr>
            <p:cNvPr id="17" name="Hexagon 16"/>
            <p:cNvSpPr/>
            <p:nvPr/>
          </p:nvSpPr>
          <p:spPr>
            <a:xfrm>
              <a:off x="6320970" y="2790372"/>
              <a:ext cx="838200" cy="685800"/>
            </a:xfrm>
            <a:prstGeom prst="hexagon">
              <a:avLst>
                <a:gd name="adj" fmla="val 14418"/>
                <a:gd name="vf" fmla="val 11547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a:t>
              </a:r>
            </a:p>
          </p:txBody>
        </p:sp>
        <p:sp>
          <p:nvSpPr>
            <p:cNvPr id="18" name="Rectangle 17"/>
            <p:cNvSpPr/>
            <p:nvPr/>
          </p:nvSpPr>
          <p:spPr>
            <a:xfrm>
              <a:off x="6320970" y="44667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Testing and Validation</a:t>
              </a:r>
            </a:p>
          </p:txBody>
        </p:sp>
        <p:sp>
          <p:nvSpPr>
            <p:cNvPr id="19" name="Rectangle 18"/>
            <p:cNvSpPr/>
            <p:nvPr/>
          </p:nvSpPr>
          <p:spPr>
            <a:xfrm>
              <a:off x="7844970" y="34761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Performance Result</a:t>
              </a:r>
            </a:p>
          </p:txBody>
        </p:sp>
        <p:sp>
          <p:nvSpPr>
            <p:cNvPr id="20" name="Flowchart: Card 19"/>
            <p:cNvSpPr/>
            <p:nvPr/>
          </p:nvSpPr>
          <p:spPr>
            <a:xfrm>
              <a:off x="4187370" y="28665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Processed Training Data</a:t>
              </a:r>
            </a:p>
          </p:txBody>
        </p:sp>
        <p:sp>
          <p:nvSpPr>
            <p:cNvPr id="21" name="Flowchart: Card 20"/>
            <p:cNvSpPr/>
            <p:nvPr/>
          </p:nvSpPr>
          <p:spPr>
            <a:xfrm>
              <a:off x="4187370" y="45429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Processed Testing Data</a:t>
              </a:r>
            </a:p>
          </p:txBody>
        </p:sp>
        <p:cxnSp>
          <p:nvCxnSpPr>
            <p:cNvPr id="22" name="Shape 35"/>
            <p:cNvCxnSpPr>
              <a:stCxn id="8" idx="0"/>
              <a:endCxn id="9" idx="0"/>
            </p:cNvCxnSpPr>
            <p:nvPr/>
          </p:nvCxnSpPr>
          <p:spPr>
            <a:xfrm rot="5400000" flipH="1" flipV="1">
              <a:off x="1385616" y="2541318"/>
              <a:ext cx="381000" cy="1183908"/>
            </a:xfrm>
            <a:prstGeom prst="bentConnector3">
              <a:avLst>
                <a:gd name="adj1" fmla="val 16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hape 46"/>
            <p:cNvCxnSpPr>
              <a:stCxn id="8" idx="2"/>
            </p:cNvCxnSpPr>
            <p:nvPr/>
          </p:nvCxnSpPr>
          <p:spPr>
            <a:xfrm rot="16200000" flipH="1">
              <a:off x="1083522" y="4029924"/>
              <a:ext cx="418514" cy="91238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hape 53"/>
            <p:cNvCxnSpPr>
              <a:stCxn id="9" idx="3"/>
              <a:endCxn id="15" idx="0"/>
            </p:cNvCxnSpPr>
            <p:nvPr/>
          </p:nvCxnSpPr>
          <p:spPr>
            <a:xfrm>
              <a:off x="2510970" y="3209472"/>
              <a:ext cx="876300" cy="2667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hape 55"/>
            <p:cNvCxnSpPr>
              <a:stCxn id="10" idx="3"/>
              <a:endCxn id="15" idx="2"/>
            </p:cNvCxnSpPr>
            <p:nvPr/>
          </p:nvCxnSpPr>
          <p:spPr>
            <a:xfrm flipV="1">
              <a:off x="2510970" y="4238172"/>
              <a:ext cx="876300" cy="419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5" idx="3"/>
              <a:endCxn id="20" idx="1"/>
            </p:cNvCxnSpPr>
            <p:nvPr/>
          </p:nvCxnSpPr>
          <p:spPr>
            <a:xfrm flipV="1">
              <a:off x="3958770" y="3171372"/>
              <a:ext cx="228600" cy="6858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5" idx="3"/>
              <a:endCxn id="21" idx="1"/>
            </p:cNvCxnSpPr>
            <p:nvPr/>
          </p:nvCxnSpPr>
          <p:spPr>
            <a:xfrm>
              <a:off x="3958770" y="3857172"/>
              <a:ext cx="228600" cy="990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hape 64"/>
            <p:cNvCxnSpPr>
              <a:stCxn id="20" idx="2"/>
              <a:endCxn id="6" idx="1"/>
            </p:cNvCxnSpPr>
            <p:nvPr/>
          </p:nvCxnSpPr>
          <p:spPr>
            <a:xfrm rot="16200000" flipH="1">
              <a:off x="4727121" y="3355521"/>
              <a:ext cx="486228" cy="72753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 idx="3"/>
              <a:endCxn id="17" idx="2"/>
            </p:cNvCxnSpPr>
            <p:nvPr/>
          </p:nvCxnSpPr>
          <p:spPr>
            <a:xfrm flipV="1">
              <a:off x="6172200" y="3476172"/>
              <a:ext cx="247649" cy="48622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hape 68"/>
            <p:cNvCxnSpPr>
              <a:stCxn id="17" idx="0"/>
              <a:endCxn id="18" idx="0"/>
            </p:cNvCxnSpPr>
            <p:nvPr/>
          </p:nvCxnSpPr>
          <p:spPr>
            <a:xfrm flipH="1">
              <a:off x="6816270" y="3133272"/>
              <a:ext cx="342900" cy="1333500"/>
            </a:xfrm>
            <a:prstGeom prst="bentConnector4">
              <a:avLst>
                <a:gd name="adj1" fmla="val -66667"/>
                <a:gd name="adj2" fmla="val 628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hape 70"/>
            <p:cNvCxnSpPr>
              <a:stCxn id="18" idx="3"/>
              <a:endCxn id="19" idx="2"/>
            </p:cNvCxnSpPr>
            <p:nvPr/>
          </p:nvCxnSpPr>
          <p:spPr>
            <a:xfrm flipV="1">
              <a:off x="7311570" y="4238172"/>
              <a:ext cx="1028700" cy="6096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1" idx="3"/>
              <a:endCxn id="18" idx="1"/>
            </p:cNvCxnSpPr>
            <p:nvPr/>
          </p:nvCxnSpPr>
          <p:spPr>
            <a:xfrm>
              <a:off x="5025570" y="4847772"/>
              <a:ext cx="1295400"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43" idx="2"/>
            </p:cNvCxnSpPr>
            <p:nvPr/>
          </p:nvCxnSpPr>
          <p:spPr>
            <a:xfrm rot="5400000">
              <a:off x="2969323" y="2750529"/>
              <a:ext cx="1334091" cy="11719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hape 81"/>
            <p:cNvCxnSpPr>
              <a:stCxn id="35" idx="2"/>
              <a:endCxn id="6" idx="0"/>
            </p:cNvCxnSpPr>
            <p:nvPr/>
          </p:nvCxnSpPr>
          <p:spPr>
            <a:xfrm rot="5400000">
              <a:off x="5921826" y="2077356"/>
              <a:ext cx="1106718" cy="1444170"/>
            </a:xfrm>
            <a:prstGeom prst="bentConnector3">
              <a:avLst>
                <a:gd name="adj1" fmla="val 30328"/>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320970" y="1179282"/>
              <a:ext cx="17526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Meta Learning Methods</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36" name="Flowchart: Summing Junction 35"/>
            <p:cNvSpPr/>
            <p:nvPr/>
          </p:nvSpPr>
          <p:spPr>
            <a:xfrm>
              <a:off x="6611256" y="1560282"/>
              <a:ext cx="368968"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281058" y="1908624"/>
              <a:ext cx="1079142" cy="261610"/>
            </a:xfrm>
            <a:prstGeom prst="rect">
              <a:avLst/>
            </a:prstGeom>
            <a:noFill/>
          </p:spPr>
          <p:txBody>
            <a:bodyPr wrap="none" rtlCol="0">
              <a:spAutoFit/>
            </a:bodyPr>
            <a:lstStyle/>
            <a:p>
              <a:r>
                <a:rPr lang="en-US" sz="1100" dirty="0"/>
                <a:t>Heuristic voting</a:t>
              </a:r>
            </a:p>
          </p:txBody>
        </p:sp>
        <p:sp>
          <p:nvSpPr>
            <p:cNvPr id="38" name="Flowchart: Summing Junction 37"/>
            <p:cNvSpPr/>
            <p:nvPr/>
          </p:nvSpPr>
          <p:spPr>
            <a:xfrm>
              <a:off x="7518396" y="1571172"/>
              <a:ext cx="368968"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278912" y="1908630"/>
              <a:ext cx="817853" cy="261610"/>
            </a:xfrm>
            <a:prstGeom prst="rect">
              <a:avLst/>
            </a:prstGeom>
            <a:noFill/>
          </p:spPr>
          <p:txBody>
            <a:bodyPr wrap="none" rtlCol="0">
              <a:spAutoFit/>
            </a:bodyPr>
            <a:lstStyle/>
            <a:p>
              <a:r>
                <a:rPr lang="en-US" sz="1100" dirty="0"/>
                <a:t>Unmasking</a:t>
              </a:r>
            </a:p>
          </p:txBody>
        </p:sp>
        <p:cxnSp>
          <p:nvCxnSpPr>
            <p:cNvPr id="40" name="Elbow Connector 39"/>
            <p:cNvCxnSpPr>
              <a:stCxn id="12" idx="2"/>
            </p:cNvCxnSpPr>
            <p:nvPr/>
          </p:nvCxnSpPr>
          <p:spPr>
            <a:xfrm rot="16200000" flipH="1">
              <a:off x="4874076" y="2740476"/>
              <a:ext cx="1259118" cy="27033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44" name="Table 43"/>
          <p:cNvGraphicFramePr>
            <a:graphicFrameLocks noGrp="1"/>
          </p:cNvGraphicFramePr>
          <p:nvPr>
            <p:extLst/>
          </p:nvPr>
        </p:nvGraphicFramePr>
        <p:xfrm>
          <a:off x="-1" y="5608320"/>
          <a:ext cx="9144003" cy="1249680"/>
        </p:xfrm>
        <a:graphic>
          <a:graphicData uri="http://schemas.openxmlformats.org/drawingml/2006/table">
            <a:tbl>
              <a:tblPr firstRow="1" bandRow="1">
                <a:tableStyleId>{5C22544A-7EE6-4342-B048-85BDC9FD1C3A}</a:tableStyleId>
              </a:tblPr>
              <a:tblGrid>
                <a:gridCol w="1178643">
                  <a:extLst>
                    <a:ext uri="{9D8B030D-6E8A-4147-A177-3AD203B41FA5}">
                      <a16:colId xmlns:a16="http://schemas.microsoft.com/office/drawing/2014/main" val="20000"/>
                    </a:ext>
                  </a:extLst>
                </a:gridCol>
                <a:gridCol w="831981">
                  <a:extLst>
                    <a:ext uri="{9D8B030D-6E8A-4147-A177-3AD203B41FA5}">
                      <a16:colId xmlns:a16="http://schemas.microsoft.com/office/drawing/2014/main" val="20001"/>
                    </a:ext>
                  </a:extLst>
                </a:gridCol>
                <a:gridCol w="1179145">
                  <a:extLst>
                    <a:ext uri="{9D8B030D-6E8A-4147-A177-3AD203B41FA5}">
                      <a16:colId xmlns:a16="http://schemas.microsoft.com/office/drawing/2014/main" val="20002"/>
                    </a:ext>
                  </a:extLst>
                </a:gridCol>
                <a:gridCol w="925032">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777950">
                  <a:extLst>
                    <a:ext uri="{9D8B030D-6E8A-4147-A177-3AD203B41FA5}">
                      <a16:colId xmlns:a16="http://schemas.microsoft.com/office/drawing/2014/main" val="20005"/>
                    </a:ext>
                  </a:extLst>
                </a:gridCol>
                <a:gridCol w="992372">
                  <a:extLst>
                    <a:ext uri="{9D8B030D-6E8A-4147-A177-3AD203B41FA5}">
                      <a16:colId xmlns:a16="http://schemas.microsoft.com/office/drawing/2014/main" val="20006"/>
                    </a:ext>
                  </a:extLst>
                </a:gridCol>
                <a:gridCol w="1129777">
                  <a:extLst>
                    <a:ext uri="{9D8B030D-6E8A-4147-A177-3AD203B41FA5}">
                      <a16:colId xmlns:a16="http://schemas.microsoft.com/office/drawing/2014/main" val="20007"/>
                    </a:ext>
                  </a:extLst>
                </a:gridCol>
                <a:gridCol w="1138503">
                  <a:extLst>
                    <a:ext uri="{9D8B030D-6E8A-4147-A177-3AD203B41FA5}">
                      <a16:colId xmlns:a16="http://schemas.microsoft.com/office/drawing/2014/main" val="20008"/>
                    </a:ext>
                  </a:extLst>
                </a:gridCol>
              </a:tblGrid>
              <a:tr h="518160">
                <a:tc>
                  <a:txBody>
                    <a:bodyPr/>
                    <a:lstStyle/>
                    <a:p>
                      <a:pPr algn="ctr"/>
                      <a:r>
                        <a:rPr lang="en-US" sz="1400" dirty="0"/>
                        <a:t>Model</a:t>
                      </a:r>
                    </a:p>
                  </a:txBody>
                  <a:tcPr anchor="ctr"/>
                </a:tc>
                <a:tc>
                  <a:txBody>
                    <a:bodyPr/>
                    <a:lstStyle/>
                    <a:p>
                      <a:pPr algn="ctr"/>
                      <a:r>
                        <a:rPr lang="en-US" sz="1400" dirty="0"/>
                        <a:t>Dataset</a:t>
                      </a:r>
                    </a:p>
                  </a:txBody>
                  <a:tcPr anchor="ctr"/>
                </a:tc>
                <a:tc>
                  <a:txBody>
                    <a:bodyPr/>
                    <a:lstStyle/>
                    <a:p>
                      <a:pPr algn="ctr"/>
                      <a:r>
                        <a:rPr lang="en-US" sz="1300" dirty="0"/>
                        <a:t>Data </a:t>
                      </a:r>
                    </a:p>
                    <a:p>
                      <a:pPr algn="ctr"/>
                      <a:r>
                        <a:rPr lang="en-US" sz="1300" dirty="0"/>
                        <a:t>Pre-processor</a:t>
                      </a:r>
                    </a:p>
                  </a:txBody>
                  <a:tcPr anchor="ctr"/>
                </a:tc>
                <a:tc>
                  <a:txBody>
                    <a:bodyPr/>
                    <a:lstStyle/>
                    <a:p>
                      <a:pPr algn="ctr"/>
                      <a:r>
                        <a:rPr lang="en-US" sz="1300" dirty="0"/>
                        <a:t>Classifiers</a:t>
                      </a:r>
                    </a:p>
                  </a:txBody>
                  <a:tcPr anchor="ctr"/>
                </a:tc>
                <a:tc>
                  <a:txBody>
                    <a:bodyPr/>
                    <a:lstStyle/>
                    <a:p>
                      <a:pPr algn="ctr"/>
                      <a:r>
                        <a:rPr lang="en-US" sz="1400" dirty="0"/>
                        <a:t>Parameter Optimizer</a:t>
                      </a:r>
                    </a:p>
                  </a:txBody>
                  <a:tcPr anchor="ctr"/>
                </a:tc>
                <a:tc>
                  <a:txBody>
                    <a:bodyPr/>
                    <a:lstStyle/>
                    <a:p>
                      <a:pPr algn="ctr"/>
                      <a:r>
                        <a:rPr lang="en-US" sz="1400" dirty="0"/>
                        <a:t>Feature Creator</a:t>
                      </a:r>
                    </a:p>
                  </a:txBody>
                  <a:tcPr anchor="ctr"/>
                </a:tc>
                <a:tc>
                  <a:txBody>
                    <a:bodyPr/>
                    <a:lstStyle/>
                    <a:p>
                      <a:pPr algn="ctr"/>
                      <a:r>
                        <a:rPr lang="en-US" sz="1400" dirty="0"/>
                        <a:t>Meta Learning</a:t>
                      </a:r>
                    </a:p>
                  </a:txBody>
                  <a:tcPr anchor="ctr"/>
                </a:tc>
                <a:tc>
                  <a:txBody>
                    <a:bodyPr/>
                    <a:lstStyle/>
                    <a:p>
                      <a:pPr algn="ctr"/>
                      <a:r>
                        <a:rPr lang="en-US" sz="1400" dirty="0"/>
                        <a:t>Validation method</a:t>
                      </a:r>
                    </a:p>
                  </a:txBody>
                  <a:tcPr anchor="ctr"/>
                </a:tc>
                <a:tc>
                  <a:txBody>
                    <a:bodyPr/>
                    <a:lstStyle/>
                    <a:p>
                      <a:pPr algn="ctr"/>
                      <a:r>
                        <a:rPr lang="en-US" sz="1400" dirty="0"/>
                        <a:t>Evaluation Method</a:t>
                      </a:r>
                    </a:p>
                  </a:txBody>
                  <a:tcPr anchor="ctr"/>
                </a:tc>
                <a:extLst>
                  <a:ext uri="{0D108BD9-81ED-4DB2-BD59-A6C34878D82A}">
                    <a16:rowId xmlns:a16="http://schemas.microsoft.com/office/drawing/2014/main" val="10000"/>
                  </a:ext>
                </a:extLst>
              </a:tr>
              <a:tr h="731520">
                <a:tc>
                  <a:txBody>
                    <a:bodyPr/>
                    <a:lstStyle/>
                    <a:p>
                      <a:pPr algn="ctr"/>
                      <a:r>
                        <a:rPr lang="en-US" sz="1400" kern="1200" dirty="0">
                          <a:solidFill>
                            <a:schemeClr val="dk1"/>
                          </a:solidFill>
                          <a:latin typeface="+mn-lt"/>
                          <a:ea typeface="Times New Roman"/>
                          <a:cs typeface="Times New Roman"/>
                        </a:rPr>
                        <a:t>(Stein et al., 2011)</a:t>
                      </a:r>
                      <a:endParaRPr lang="en-US" sz="1400" dirty="0"/>
                    </a:p>
                  </a:txBody>
                  <a:tcPr anchor="ctr"/>
                </a:tc>
                <a:tc>
                  <a:txBody>
                    <a:bodyPr/>
                    <a:lstStyle/>
                    <a:p>
                      <a:pPr algn="ctr"/>
                      <a:r>
                        <a:rPr lang="en-US" sz="1400" dirty="0"/>
                        <a:t>PAN PC 2009</a:t>
                      </a:r>
                    </a:p>
                  </a:txBody>
                  <a:tcPr anchor="ctr"/>
                </a:tc>
                <a:tc>
                  <a:txBody>
                    <a:bodyPr/>
                    <a:lstStyle/>
                    <a:p>
                      <a:pPr algn="ctr"/>
                      <a:r>
                        <a:rPr lang="en-US" sz="1400" dirty="0"/>
                        <a:t>10 </a:t>
                      </a:r>
                    </a:p>
                    <a:p>
                      <a:pPr algn="ctr"/>
                      <a:r>
                        <a:rPr lang="en-US" sz="1400" dirty="0"/>
                        <a:t>Pre-processors</a:t>
                      </a:r>
                    </a:p>
                  </a:txBody>
                  <a:tcPr anchor="ctr"/>
                </a:tc>
                <a:tc>
                  <a:txBody>
                    <a:bodyPr/>
                    <a:lstStyle/>
                    <a:p>
                      <a:pPr algn="ctr"/>
                      <a:r>
                        <a:rPr lang="en-US" sz="1400" dirty="0"/>
                        <a:t>SVM</a:t>
                      </a:r>
                    </a:p>
                  </a:txBody>
                  <a:tcPr anchor="ctr"/>
                </a:tc>
                <a:tc>
                  <a:txBody>
                    <a:bodyPr/>
                    <a:lstStyle/>
                    <a:p>
                      <a:pPr algn="ctr"/>
                      <a:r>
                        <a:rPr lang="en-US" sz="1400" dirty="0"/>
                        <a:t>-</a:t>
                      </a:r>
                    </a:p>
                  </a:txBody>
                  <a:tcPr anchor="ctr"/>
                </a:tc>
                <a:tc>
                  <a:txBody>
                    <a:bodyPr/>
                    <a:lstStyle/>
                    <a:p>
                      <a:pPr algn="ctr"/>
                      <a:r>
                        <a:rPr lang="en-US" sz="1400" dirty="0"/>
                        <a:t>-</a:t>
                      </a:r>
                    </a:p>
                  </a:txBody>
                  <a:tcPr anchor="ctr"/>
                </a:tc>
                <a:tc>
                  <a:txBody>
                    <a:bodyPr/>
                    <a:lstStyle/>
                    <a:p>
                      <a:pPr algn="ctr"/>
                      <a:r>
                        <a:rPr lang="en-US" sz="1200" dirty="0"/>
                        <a:t>Heuristic Voting , Unmasking</a:t>
                      </a:r>
                    </a:p>
                  </a:txBody>
                  <a:tcPr anchor="ctr"/>
                </a:tc>
                <a:tc>
                  <a:txBody>
                    <a:bodyPr/>
                    <a:lstStyle/>
                    <a:p>
                      <a:pPr algn="ctr"/>
                      <a:r>
                        <a:rPr lang="en-US" sz="1400" dirty="0"/>
                        <a:t>5-fold </a:t>
                      </a:r>
                    </a:p>
                    <a:p>
                      <a:pPr algn="ctr"/>
                      <a:r>
                        <a:rPr lang="en-US" sz="1400" dirty="0"/>
                        <a:t>X validation</a:t>
                      </a:r>
                    </a:p>
                  </a:txBody>
                  <a:tcPr anchor="ctr"/>
                </a:tc>
                <a:tc>
                  <a:txBody>
                    <a:bodyPr/>
                    <a:lstStyle/>
                    <a:p>
                      <a:pPr algn="ctr"/>
                      <a:r>
                        <a:rPr lang="en-US" sz="1400" dirty="0"/>
                        <a:t>Recall</a:t>
                      </a:r>
                    </a:p>
                    <a:p>
                      <a:pPr algn="ctr"/>
                      <a:r>
                        <a:rPr lang="en-US" sz="1400" dirty="0"/>
                        <a:t>Precision </a:t>
                      </a:r>
                    </a:p>
                    <a:p>
                      <a:pPr algn="ctr"/>
                      <a:r>
                        <a:rPr lang="en-US" sz="1400" dirty="0"/>
                        <a:t>F-measure</a:t>
                      </a:r>
                    </a:p>
                  </a:txBody>
                  <a:tcPr anchor="ctr"/>
                </a:tc>
                <a:extLst>
                  <a:ext uri="{0D108BD9-81ED-4DB2-BD59-A6C34878D82A}">
                    <a16:rowId xmlns:a16="http://schemas.microsoft.com/office/drawing/2014/main" val="10001"/>
                  </a:ext>
                </a:extLst>
              </a:tr>
            </a:tbl>
          </a:graphicData>
        </a:graphic>
      </p:graphicFrame>
      <p:sp>
        <p:nvSpPr>
          <p:cNvPr id="45" name="Slide Number Placeholder 44">
            <a:extLst>
              <a:ext uri="{FF2B5EF4-FFF2-40B4-BE49-F238E27FC236}">
                <a16:creationId xmlns:a16="http://schemas.microsoft.com/office/drawing/2014/main" id="{80E61AC6-5B6A-4841-B4F6-9128E944257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261</a:t>
            </a:fld>
            <a:endParaRPr lang="en-US">
              <a:solidFill>
                <a:prstClr val="black">
                  <a:tint val="75000"/>
                </a:prstClr>
              </a:solidFill>
            </a:endParaRPr>
          </a:p>
        </p:txBody>
      </p:sp>
    </p:spTree>
    <p:extLst>
      <p:ext uri="{BB962C8B-B14F-4D97-AF65-F5344CB8AC3E}">
        <p14:creationId xmlns:p14="http://schemas.microsoft.com/office/powerpoint/2010/main" val="22527306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normAutofit fontScale="90000"/>
          </a:bodyPr>
          <a:lstStyle/>
          <a:p>
            <a:r>
              <a:rPr lang="en-US" dirty="0">
                <a:ea typeface="Times New Roman"/>
                <a:cs typeface="Times New Roman"/>
              </a:rPr>
              <a:t>Seaward &amp; </a:t>
            </a:r>
            <a:r>
              <a:rPr lang="en-US" dirty="0" err="1">
                <a:ea typeface="Times New Roman"/>
                <a:cs typeface="Times New Roman"/>
              </a:rPr>
              <a:t>Matwin’s</a:t>
            </a:r>
            <a:r>
              <a:rPr lang="en-US" dirty="0">
                <a:ea typeface="Times New Roman"/>
                <a:cs typeface="Times New Roman"/>
              </a:rPr>
              <a:t> Model</a:t>
            </a:r>
            <a:br>
              <a:rPr lang="en-US" dirty="0">
                <a:ea typeface="Times New Roman"/>
                <a:cs typeface="Times New Roman"/>
              </a:rPr>
            </a:br>
            <a:r>
              <a:rPr lang="en-US" sz="2400" dirty="0">
                <a:ea typeface="Times New Roman"/>
                <a:cs typeface="Times New Roman"/>
              </a:rPr>
              <a:t>(Seaward &amp; </a:t>
            </a:r>
            <a:r>
              <a:rPr lang="en-US" sz="2400" dirty="0" err="1">
                <a:ea typeface="Times New Roman"/>
                <a:cs typeface="Times New Roman"/>
              </a:rPr>
              <a:t>Matwin</a:t>
            </a:r>
            <a:r>
              <a:rPr lang="en-US" sz="2400" dirty="0">
                <a:ea typeface="Times New Roman"/>
                <a:cs typeface="Times New Roman"/>
              </a:rPr>
              <a:t>, 2009)</a:t>
            </a:r>
            <a:endParaRPr lang="id-ID" dirty="0"/>
          </a:p>
        </p:txBody>
      </p:sp>
      <p:grpSp>
        <p:nvGrpSpPr>
          <p:cNvPr id="5" name="Group 4"/>
          <p:cNvGrpSpPr/>
          <p:nvPr/>
        </p:nvGrpSpPr>
        <p:grpSpPr>
          <a:xfrm>
            <a:off x="377370" y="947058"/>
            <a:ext cx="8458200" cy="4386942"/>
            <a:chOff x="377370" y="841830"/>
            <a:chExt cx="8458200" cy="4386942"/>
          </a:xfrm>
        </p:grpSpPr>
        <p:sp>
          <p:nvSpPr>
            <p:cNvPr id="6" name="Flowchart: Alternate Process 5"/>
            <p:cNvSpPr/>
            <p:nvPr/>
          </p:nvSpPr>
          <p:spPr>
            <a:xfrm>
              <a:off x="2815770" y="841830"/>
              <a:ext cx="5410200" cy="1524000"/>
            </a:xfrm>
            <a:prstGeom prst="flowChartAlternateProcess">
              <a:avLst/>
            </a:prstGeom>
            <a:solidFill>
              <a:schemeClr val="bg1"/>
            </a:solidFill>
            <a:ln w="31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Learning Scheme</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7" name="Flowchart: Multidocument 6"/>
            <p:cNvSpPr/>
            <p:nvPr/>
          </p:nvSpPr>
          <p:spPr>
            <a:xfrm>
              <a:off x="377370" y="3323772"/>
              <a:ext cx="1066800" cy="990600"/>
            </a:xfrm>
            <a:prstGeom prst="flowChartMultidocumen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PAN PC 2009 </a:t>
              </a:r>
              <a:r>
                <a:rPr lang="en-US" sz="1200" dirty="0" err="1">
                  <a:solidFill>
                    <a:schemeClr val="tx1"/>
                  </a:solidFill>
                </a:rPr>
                <a:t>dataset</a:t>
              </a:r>
              <a:r>
                <a:rPr lang="en-US" sz="1200" dirty="0" err="1"/>
                <a:t>t</a:t>
              </a:r>
              <a:endParaRPr lang="en-US" sz="1200" dirty="0"/>
            </a:p>
          </p:txBody>
        </p:sp>
        <p:sp>
          <p:nvSpPr>
            <p:cNvPr id="8" name="Flowchart: Card 7"/>
            <p:cNvSpPr/>
            <p:nvPr/>
          </p:nvSpPr>
          <p:spPr>
            <a:xfrm>
              <a:off x="1825170" y="29427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Training Data</a:t>
              </a:r>
            </a:p>
          </p:txBody>
        </p:sp>
        <p:sp>
          <p:nvSpPr>
            <p:cNvPr id="9" name="Flowchart: Card 8"/>
            <p:cNvSpPr/>
            <p:nvPr/>
          </p:nvSpPr>
          <p:spPr>
            <a:xfrm>
              <a:off x="1825170" y="43905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Testing Data</a:t>
              </a:r>
            </a:p>
          </p:txBody>
        </p:sp>
        <p:sp>
          <p:nvSpPr>
            <p:cNvPr id="10" name="Rectangle 9"/>
            <p:cNvSpPr/>
            <p:nvPr/>
          </p:nvSpPr>
          <p:spPr>
            <a:xfrm>
              <a:off x="2968170" y="1179282"/>
              <a:ext cx="14478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 Pre-processors</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11" name="Flowchart: Summing Junction 10"/>
            <p:cNvSpPr/>
            <p:nvPr/>
          </p:nvSpPr>
          <p:spPr>
            <a:xfrm>
              <a:off x="3501570" y="1560282"/>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4370" y="1865083"/>
              <a:ext cx="1299030" cy="400110"/>
            </a:xfrm>
            <a:prstGeom prst="rect">
              <a:avLst/>
            </a:prstGeom>
            <a:noFill/>
          </p:spPr>
          <p:txBody>
            <a:bodyPr wrap="square" rtlCol="0">
              <a:spAutoFit/>
            </a:bodyPr>
            <a:lstStyle/>
            <a:p>
              <a:pPr algn="ctr"/>
              <a:r>
                <a:rPr lang="en-US" sz="1000" dirty="0"/>
                <a:t>Kolmogorov Complexity</a:t>
              </a:r>
            </a:p>
          </p:txBody>
        </p:sp>
        <p:sp>
          <p:nvSpPr>
            <p:cNvPr id="13" name="Rectangle 12"/>
            <p:cNvSpPr/>
            <p:nvPr/>
          </p:nvSpPr>
          <p:spPr>
            <a:xfrm>
              <a:off x="4644570" y="1179282"/>
              <a:ext cx="14478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Learning Algorithm</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14" name="Flowchart: Summing Junction 13"/>
            <p:cNvSpPr/>
            <p:nvPr/>
          </p:nvSpPr>
          <p:spPr>
            <a:xfrm>
              <a:off x="4876800" y="1524000"/>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00600" y="1828800"/>
              <a:ext cx="472181" cy="276999"/>
            </a:xfrm>
            <a:prstGeom prst="rect">
              <a:avLst/>
            </a:prstGeom>
            <a:noFill/>
          </p:spPr>
          <p:txBody>
            <a:bodyPr wrap="none" rtlCol="0">
              <a:spAutoFit/>
            </a:bodyPr>
            <a:lstStyle/>
            <a:p>
              <a:r>
                <a:rPr lang="en-US" sz="1200" dirty="0"/>
                <a:t>SVM</a:t>
              </a:r>
            </a:p>
          </p:txBody>
        </p:sp>
        <p:sp>
          <p:nvSpPr>
            <p:cNvPr id="16" name="Rectangle 15"/>
            <p:cNvSpPr/>
            <p:nvPr/>
          </p:nvSpPr>
          <p:spPr>
            <a:xfrm>
              <a:off x="2815770" y="3476172"/>
              <a:ext cx="11430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Data </a:t>
              </a:r>
            </a:p>
            <a:p>
              <a:pPr algn="ctr"/>
              <a:r>
                <a:rPr lang="en-US" sz="1100" dirty="0">
                  <a:solidFill>
                    <a:schemeClr val="tx1"/>
                  </a:solidFill>
                </a:rPr>
                <a:t>Pre-processing</a:t>
              </a:r>
            </a:p>
          </p:txBody>
        </p:sp>
        <p:sp>
          <p:nvSpPr>
            <p:cNvPr id="17" name="Rectangle 16"/>
            <p:cNvSpPr/>
            <p:nvPr/>
          </p:nvSpPr>
          <p:spPr>
            <a:xfrm>
              <a:off x="5413824" y="3483432"/>
              <a:ext cx="689430" cy="65677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Learning</a:t>
              </a:r>
            </a:p>
          </p:txBody>
        </p:sp>
        <p:sp>
          <p:nvSpPr>
            <p:cNvPr id="18" name="Hexagon 17"/>
            <p:cNvSpPr/>
            <p:nvPr/>
          </p:nvSpPr>
          <p:spPr>
            <a:xfrm>
              <a:off x="6320970" y="2790372"/>
              <a:ext cx="838200" cy="685800"/>
            </a:xfrm>
            <a:prstGeom prst="hexagon">
              <a:avLst>
                <a:gd name="adj" fmla="val 14418"/>
                <a:gd name="vf" fmla="val 11547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model</a:t>
              </a:r>
            </a:p>
          </p:txBody>
        </p:sp>
        <p:sp>
          <p:nvSpPr>
            <p:cNvPr id="19" name="Rectangle 18"/>
            <p:cNvSpPr/>
            <p:nvPr/>
          </p:nvSpPr>
          <p:spPr>
            <a:xfrm>
              <a:off x="6320970" y="44667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Testing and Validation</a:t>
              </a:r>
            </a:p>
          </p:txBody>
        </p:sp>
        <p:sp>
          <p:nvSpPr>
            <p:cNvPr id="20" name="Rectangle 19"/>
            <p:cNvSpPr/>
            <p:nvPr/>
          </p:nvSpPr>
          <p:spPr>
            <a:xfrm>
              <a:off x="7844970" y="34761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Performance Result</a:t>
              </a:r>
            </a:p>
          </p:txBody>
        </p:sp>
        <p:sp>
          <p:nvSpPr>
            <p:cNvPr id="21" name="Flowchart: Card 20"/>
            <p:cNvSpPr/>
            <p:nvPr/>
          </p:nvSpPr>
          <p:spPr>
            <a:xfrm>
              <a:off x="4187370" y="28665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Processed Training Data</a:t>
              </a:r>
            </a:p>
          </p:txBody>
        </p:sp>
        <p:sp>
          <p:nvSpPr>
            <p:cNvPr id="22" name="Flowchart: Card 21"/>
            <p:cNvSpPr/>
            <p:nvPr/>
          </p:nvSpPr>
          <p:spPr>
            <a:xfrm>
              <a:off x="4187370" y="45429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Processed Testing Data</a:t>
              </a:r>
            </a:p>
          </p:txBody>
        </p:sp>
        <p:cxnSp>
          <p:nvCxnSpPr>
            <p:cNvPr id="23" name="Shape 35"/>
            <p:cNvCxnSpPr>
              <a:stCxn id="7" idx="0"/>
              <a:endCxn id="8" idx="0"/>
            </p:cNvCxnSpPr>
            <p:nvPr/>
          </p:nvCxnSpPr>
          <p:spPr>
            <a:xfrm rot="5400000" flipH="1" flipV="1">
              <a:off x="1385616" y="2541318"/>
              <a:ext cx="381000" cy="1183908"/>
            </a:xfrm>
            <a:prstGeom prst="bentConnector3">
              <a:avLst>
                <a:gd name="adj1" fmla="val 16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hape 46"/>
            <p:cNvCxnSpPr>
              <a:stCxn id="7" idx="2"/>
            </p:cNvCxnSpPr>
            <p:nvPr/>
          </p:nvCxnSpPr>
          <p:spPr>
            <a:xfrm rot="16200000" flipH="1">
              <a:off x="1083522" y="4029924"/>
              <a:ext cx="418514" cy="91238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hape 53"/>
            <p:cNvCxnSpPr>
              <a:stCxn id="8" idx="3"/>
              <a:endCxn id="16" idx="0"/>
            </p:cNvCxnSpPr>
            <p:nvPr/>
          </p:nvCxnSpPr>
          <p:spPr>
            <a:xfrm>
              <a:off x="2510970" y="3209472"/>
              <a:ext cx="876300" cy="2667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hape 55"/>
            <p:cNvCxnSpPr>
              <a:stCxn id="9" idx="3"/>
              <a:endCxn id="16" idx="2"/>
            </p:cNvCxnSpPr>
            <p:nvPr/>
          </p:nvCxnSpPr>
          <p:spPr>
            <a:xfrm flipV="1">
              <a:off x="2510970" y="4238172"/>
              <a:ext cx="876300" cy="419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6" idx="3"/>
              <a:endCxn id="21" idx="1"/>
            </p:cNvCxnSpPr>
            <p:nvPr/>
          </p:nvCxnSpPr>
          <p:spPr>
            <a:xfrm flipV="1">
              <a:off x="3958770" y="3171372"/>
              <a:ext cx="228600" cy="6858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6" idx="3"/>
              <a:endCxn id="22" idx="1"/>
            </p:cNvCxnSpPr>
            <p:nvPr/>
          </p:nvCxnSpPr>
          <p:spPr>
            <a:xfrm>
              <a:off x="3958770" y="3857172"/>
              <a:ext cx="228600" cy="990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hape 64"/>
            <p:cNvCxnSpPr>
              <a:stCxn id="21" idx="2"/>
              <a:endCxn id="17" idx="1"/>
            </p:cNvCxnSpPr>
            <p:nvPr/>
          </p:nvCxnSpPr>
          <p:spPr>
            <a:xfrm rot="16200000" flipH="1">
              <a:off x="4842324" y="3240318"/>
              <a:ext cx="335646" cy="8073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8" idx="2"/>
            </p:cNvCxnSpPr>
            <p:nvPr/>
          </p:nvCxnSpPr>
          <p:spPr>
            <a:xfrm rot="5400000" flipH="1" flipV="1">
              <a:off x="6014810" y="3557362"/>
              <a:ext cx="486228" cy="32384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hape 68"/>
            <p:cNvCxnSpPr>
              <a:stCxn id="18" idx="0"/>
              <a:endCxn id="19" idx="0"/>
            </p:cNvCxnSpPr>
            <p:nvPr/>
          </p:nvCxnSpPr>
          <p:spPr>
            <a:xfrm flipH="1">
              <a:off x="6816270" y="3133272"/>
              <a:ext cx="342900" cy="1333500"/>
            </a:xfrm>
            <a:prstGeom prst="bentConnector4">
              <a:avLst>
                <a:gd name="adj1" fmla="val -66667"/>
                <a:gd name="adj2" fmla="val 628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hape 70"/>
            <p:cNvCxnSpPr>
              <a:stCxn id="19" idx="3"/>
              <a:endCxn id="20" idx="2"/>
            </p:cNvCxnSpPr>
            <p:nvPr/>
          </p:nvCxnSpPr>
          <p:spPr>
            <a:xfrm flipV="1">
              <a:off x="7311570" y="4238172"/>
              <a:ext cx="1028700" cy="6096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2" idx="3"/>
              <a:endCxn id="19" idx="1"/>
            </p:cNvCxnSpPr>
            <p:nvPr/>
          </p:nvCxnSpPr>
          <p:spPr>
            <a:xfrm>
              <a:off x="5025570" y="4847772"/>
              <a:ext cx="1295400"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2" idx="2"/>
            </p:cNvCxnSpPr>
            <p:nvPr/>
          </p:nvCxnSpPr>
          <p:spPr>
            <a:xfrm rot="5400000">
              <a:off x="3030346" y="2812632"/>
              <a:ext cx="1210978" cy="11610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hape 81"/>
            <p:cNvCxnSpPr>
              <a:stCxn id="36" idx="2"/>
              <a:endCxn id="17" idx="0"/>
            </p:cNvCxnSpPr>
            <p:nvPr/>
          </p:nvCxnSpPr>
          <p:spPr>
            <a:xfrm rot="5400000">
              <a:off x="5859230" y="2145392"/>
              <a:ext cx="1237350" cy="1438731"/>
            </a:xfrm>
            <a:prstGeom prst="bentConnector3">
              <a:avLst>
                <a:gd name="adj1" fmla="val 27713"/>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320970" y="1179282"/>
              <a:ext cx="17526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Feature Selectors</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37" name="Flowchart: Summing Junction 36"/>
            <p:cNvSpPr/>
            <p:nvPr/>
          </p:nvSpPr>
          <p:spPr>
            <a:xfrm>
              <a:off x="7010400" y="1524000"/>
              <a:ext cx="368968"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357258" y="1846944"/>
              <a:ext cx="1689886" cy="261610"/>
            </a:xfrm>
            <a:prstGeom prst="rect">
              <a:avLst/>
            </a:prstGeom>
            <a:noFill/>
          </p:spPr>
          <p:txBody>
            <a:bodyPr wrap="none" rtlCol="0">
              <a:spAutoFit/>
            </a:bodyPr>
            <a:lstStyle/>
            <a:p>
              <a:r>
                <a:rPr lang="en-US" sz="1100" dirty="0"/>
                <a:t>Chi-square Feat. Evaluator</a:t>
              </a:r>
            </a:p>
          </p:txBody>
        </p:sp>
        <p:cxnSp>
          <p:nvCxnSpPr>
            <p:cNvPr id="39" name="Elbow Connector 38"/>
            <p:cNvCxnSpPr>
              <a:stCxn id="13" idx="2"/>
            </p:cNvCxnSpPr>
            <p:nvPr/>
          </p:nvCxnSpPr>
          <p:spPr>
            <a:xfrm rot="16200000" flipH="1">
              <a:off x="4874076" y="2740476"/>
              <a:ext cx="1259118" cy="27033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Flowchart: Summing Junction 39"/>
            <p:cNvSpPr/>
            <p:nvPr/>
          </p:nvSpPr>
          <p:spPr>
            <a:xfrm>
              <a:off x="5562600" y="1524000"/>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486400" y="1828800"/>
              <a:ext cx="457200" cy="276999"/>
            </a:xfrm>
            <a:prstGeom prst="rect">
              <a:avLst/>
            </a:prstGeom>
            <a:noFill/>
          </p:spPr>
          <p:txBody>
            <a:bodyPr wrap="square" rtlCol="0">
              <a:spAutoFit/>
            </a:bodyPr>
            <a:lstStyle/>
            <a:p>
              <a:pPr algn="ctr"/>
              <a:r>
                <a:rPr lang="en-US" sz="1200" dirty="0"/>
                <a:t>NN</a:t>
              </a:r>
            </a:p>
          </p:txBody>
        </p:sp>
      </p:grpSp>
      <p:graphicFrame>
        <p:nvGraphicFramePr>
          <p:cNvPr id="42" name="Table 41"/>
          <p:cNvGraphicFramePr>
            <a:graphicFrameLocks noGrp="1"/>
          </p:cNvGraphicFramePr>
          <p:nvPr>
            <p:extLst/>
          </p:nvPr>
        </p:nvGraphicFramePr>
        <p:xfrm>
          <a:off x="-1" y="5268690"/>
          <a:ext cx="9144000" cy="1630680"/>
        </p:xfrm>
        <a:graphic>
          <a:graphicData uri="http://schemas.openxmlformats.org/drawingml/2006/table">
            <a:tbl>
              <a:tblPr firstRow="1" bandRow="1">
                <a:tableStyleId>{5C22544A-7EE6-4342-B048-85BDC9FD1C3A}</a:tableStyleId>
              </a:tblPr>
              <a:tblGrid>
                <a:gridCol w="1169576">
                  <a:extLst>
                    <a:ext uri="{9D8B030D-6E8A-4147-A177-3AD203B41FA5}">
                      <a16:colId xmlns:a16="http://schemas.microsoft.com/office/drawing/2014/main" val="20000"/>
                    </a:ext>
                  </a:extLst>
                </a:gridCol>
                <a:gridCol w="825581">
                  <a:extLst>
                    <a:ext uri="{9D8B030D-6E8A-4147-A177-3AD203B41FA5}">
                      <a16:colId xmlns:a16="http://schemas.microsoft.com/office/drawing/2014/main" val="20001"/>
                    </a:ext>
                  </a:extLst>
                </a:gridCol>
                <a:gridCol w="1099735">
                  <a:extLst>
                    <a:ext uri="{9D8B030D-6E8A-4147-A177-3AD203B41FA5}">
                      <a16:colId xmlns:a16="http://schemas.microsoft.com/office/drawing/2014/main" val="20002"/>
                    </a:ext>
                  </a:extLst>
                </a:gridCol>
                <a:gridCol w="867509">
                  <a:extLst>
                    <a:ext uri="{9D8B030D-6E8A-4147-A177-3AD203B41FA5}">
                      <a16:colId xmlns:a16="http://schemas.microsoft.com/office/drawing/2014/main" val="20003"/>
                    </a:ext>
                  </a:extLst>
                </a:gridCol>
                <a:gridCol w="961291">
                  <a:extLst>
                    <a:ext uri="{9D8B030D-6E8A-4147-A177-3AD203B41FA5}">
                      <a16:colId xmlns:a16="http://schemas.microsoft.com/office/drawing/2014/main" val="20004"/>
                    </a:ext>
                  </a:extLst>
                </a:gridCol>
                <a:gridCol w="984738">
                  <a:extLst>
                    <a:ext uri="{9D8B030D-6E8A-4147-A177-3AD203B41FA5}">
                      <a16:colId xmlns:a16="http://schemas.microsoft.com/office/drawing/2014/main" val="20005"/>
                    </a:ext>
                  </a:extLst>
                </a:gridCol>
                <a:gridCol w="984738">
                  <a:extLst>
                    <a:ext uri="{9D8B030D-6E8A-4147-A177-3AD203B41FA5}">
                      <a16:colId xmlns:a16="http://schemas.microsoft.com/office/drawing/2014/main" val="20006"/>
                    </a:ext>
                  </a:extLst>
                </a:gridCol>
                <a:gridCol w="1121087">
                  <a:extLst>
                    <a:ext uri="{9D8B030D-6E8A-4147-A177-3AD203B41FA5}">
                      <a16:colId xmlns:a16="http://schemas.microsoft.com/office/drawing/2014/main" val="20007"/>
                    </a:ext>
                  </a:extLst>
                </a:gridCol>
                <a:gridCol w="1129745">
                  <a:extLst>
                    <a:ext uri="{9D8B030D-6E8A-4147-A177-3AD203B41FA5}">
                      <a16:colId xmlns:a16="http://schemas.microsoft.com/office/drawing/2014/main" val="20008"/>
                    </a:ext>
                  </a:extLst>
                </a:gridCol>
              </a:tblGrid>
              <a:tr h="685800">
                <a:tc>
                  <a:txBody>
                    <a:bodyPr/>
                    <a:lstStyle/>
                    <a:p>
                      <a:pPr algn="ctr"/>
                      <a:r>
                        <a:rPr lang="en-US" sz="1400" dirty="0"/>
                        <a:t>Model</a:t>
                      </a:r>
                    </a:p>
                  </a:txBody>
                  <a:tcPr anchor="ctr"/>
                </a:tc>
                <a:tc>
                  <a:txBody>
                    <a:bodyPr/>
                    <a:lstStyle/>
                    <a:p>
                      <a:pPr algn="ctr"/>
                      <a:r>
                        <a:rPr lang="en-US" sz="1400" dirty="0"/>
                        <a:t>Dataset</a:t>
                      </a:r>
                    </a:p>
                  </a:txBody>
                  <a:tcPr anchor="ctr"/>
                </a:tc>
                <a:tc>
                  <a:txBody>
                    <a:bodyPr/>
                    <a:lstStyle/>
                    <a:p>
                      <a:pPr algn="ctr"/>
                      <a:r>
                        <a:rPr lang="en-US" sz="1300" dirty="0"/>
                        <a:t>Data </a:t>
                      </a:r>
                    </a:p>
                    <a:p>
                      <a:pPr algn="ctr"/>
                      <a:r>
                        <a:rPr lang="en-US" sz="1300" dirty="0"/>
                        <a:t>Pre-processor</a:t>
                      </a:r>
                    </a:p>
                  </a:txBody>
                  <a:tcPr anchor="ctr"/>
                </a:tc>
                <a:tc>
                  <a:txBody>
                    <a:bodyPr/>
                    <a:lstStyle/>
                    <a:p>
                      <a:pPr algn="ctr"/>
                      <a:r>
                        <a:rPr lang="en-US" sz="1300" dirty="0"/>
                        <a:t>Classifiers</a:t>
                      </a:r>
                    </a:p>
                  </a:txBody>
                  <a:tcPr anchor="ctr"/>
                </a:tc>
                <a:tc>
                  <a:txBody>
                    <a:bodyPr/>
                    <a:lstStyle/>
                    <a:p>
                      <a:pPr algn="ctr"/>
                      <a:r>
                        <a:rPr lang="en-US" sz="1400" dirty="0"/>
                        <a:t>Parameter Optimizer</a:t>
                      </a:r>
                    </a:p>
                  </a:txBody>
                  <a:tcPr anchor="ctr"/>
                </a:tc>
                <a:tc>
                  <a:txBody>
                    <a:bodyPr/>
                    <a:lstStyle/>
                    <a:p>
                      <a:pPr algn="ctr"/>
                      <a:r>
                        <a:rPr lang="en-US" sz="1400" dirty="0"/>
                        <a:t>Feature Creator</a:t>
                      </a:r>
                    </a:p>
                  </a:txBody>
                  <a:tcPr anchor="ctr"/>
                </a:tc>
                <a:tc>
                  <a:txBody>
                    <a:bodyPr/>
                    <a:lstStyle/>
                    <a:p>
                      <a:pPr algn="ctr"/>
                      <a:r>
                        <a:rPr lang="en-US" sz="1400" dirty="0"/>
                        <a:t>Meta Learning</a:t>
                      </a:r>
                    </a:p>
                  </a:txBody>
                  <a:tcPr anchor="ctr"/>
                </a:tc>
                <a:tc>
                  <a:txBody>
                    <a:bodyPr/>
                    <a:lstStyle/>
                    <a:p>
                      <a:pPr algn="ctr"/>
                      <a:r>
                        <a:rPr lang="en-US" sz="1400" dirty="0"/>
                        <a:t>Validation method</a:t>
                      </a:r>
                    </a:p>
                  </a:txBody>
                  <a:tcPr anchor="ctr"/>
                </a:tc>
                <a:tc>
                  <a:txBody>
                    <a:bodyPr/>
                    <a:lstStyle/>
                    <a:p>
                      <a:pPr algn="ctr"/>
                      <a:r>
                        <a:rPr lang="en-US" sz="1400" dirty="0"/>
                        <a:t>Evaluation Method</a:t>
                      </a:r>
                    </a:p>
                  </a:txBody>
                  <a:tcPr anchor="ctr"/>
                </a:tc>
                <a:extLst>
                  <a:ext uri="{0D108BD9-81ED-4DB2-BD59-A6C34878D82A}">
                    <a16:rowId xmlns:a16="http://schemas.microsoft.com/office/drawing/2014/main" val="10000"/>
                  </a:ext>
                </a:extLst>
              </a:tr>
              <a:tr h="944880">
                <a:tc>
                  <a:txBody>
                    <a:bodyPr/>
                    <a:lstStyle/>
                    <a:p>
                      <a:pPr algn="ctr"/>
                      <a:r>
                        <a:rPr lang="en-US" sz="1400" kern="1200" dirty="0">
                          <a:solidFill>
                            <a:schemeClr val="dk1"/>
                          </a:solidFill>
                          <a:latin typeface="+mn-lt"/>
                          <a:ea typeface="Times New Roman"/>
                          <a:cs typeface="Times New Roman"/>
                        </a:rPr>
                        <a:t>(Seaward &amp; Matwin, 2009)</a:t>
                      </a:r>
                      <a:endParaRPr lang="en-US" sz="1400" dirty="0"/>
                    </a:p>
                  </a:txBody>
                  <a:tcPr anchor="ctr"/>
                </a:tc>
                <a:tc>
                  <a:txBody>
                    <a:bodyPr/>
                    <a:lstStyle/>
                    <a:p>
                      <a:pPr algn="ctr"/>
                      <a:r>
                        <a:rPr lang="en-US" sz="1400" dirty="0"/>
                        <a:t>PAN PC 2009</a:t>
                      </a:r>
                    </a:p>
                  </a:txBody>
                  <a:tcPr anchor="ctr"/>
                </a:tc>
                <a:tc>
                  <a:txBody>
                    <a:bodyPr/>
                    <a:lstStyle/>
                    <a:p>
                      <a:pPr algn="ctr"/>
                      <a:r>
                        <a:rPr lang="en-US" sz="1400" dirty="0" err="1"/>
                        <a:t>Kolmogorov</a:t>
                      </a:r>
                      <a:r>
                        <a:rPr lang="en-US" sz="1400" baseline="0" dirty="0" err="1"/>
                        <a:t>Complexity</a:t>
                      </a:r>
                      <a:endParaRPr lang="en-US" sz="1400" dirty="0"/>
                    </a:p>
                  </a:txBody>
                  <a:tcPr anchor="ctr"/>
                </a:tc>
                <a:tc>
                  <a:txBody>
                    <a:bodyPr/>
                    <a:lstStyle/>
                    <a:p>
                      <a:pPr algn="ctr"/>
                      <a:r>
                        <a:rPr lang="en-US" sz="1400" dirty="0"/>
                        <a:t>SVM, NN</a:t>
                      </a:r>
                    </a:p>
                  </a:txBody>
                  <a:tcPr anchor="ctr"/>
                </a:tc>
                <a:tc>
                  <a:txBody>
                    <a:bodyPr/>
                    <a:lstStyle/>
                    <a:p>
                      <a:pPr algn="ctr"/>
                      <a:r>
                        <a:rPr lang="en-US" sz="1400" dirty="0"/>
                        <a:t>-</a:t>
                      </a:r>
                    </a:p>
                  </a:txBody>
                  <a:tcPr anchor="ctr"/>
                </a:tc>
                <a:tc>
                  <a:txBody>
                    <a:bodyPr/>
                    <a:lstStyle/>
                    <a:p>
                      <a:pPr algn="ctr"/>
                      <a:r>
                        <a:rPr lang="en-US" sz="1400" dirty="0"/>
                        <a:t>FS: </a:t>
                      </a:r>
                    </a:p>
                    <a:p>
                      <a:pPr algn="ctr"/>
                      <a:r>
                        <a:rPr lang="en-US" sz="1400" dirty="0"/>
                        <a:t>Chi-square</a:t>
                      </a:r>
                      <a:r>
                        <a:rPr lang="en-US" sz="1400" baseline="0" dirty="0"/>
                        <a:t> Feat. Evaluator</a:t>
                      </a:r>
                      <a:endParaRPr lang="en-US" sz="1400" dirty="0"/>
                    </a:p>
                  </a:txBody>
                  <a:tcPr anchor="ctr"/>
                </a:tc>
                <a:tc>
                  <a:txBody>
                    <a:bodyPr/>
                    <a:lstStyle/>
                    <a:p>
                      <a:pPr algn="ctr"/>
                      <a:r>
                        <a:rPr lang="en-US" sz="1400" dirty="0"/>
                        <a:t>-</a:t>
                      </a:r>
                    </a:p>
                  </a:txBody>
                  <a:tcPr anchor="ctr"/>
                </a:tc>
                <a:tc>
                  <a:txBody>
                    <a:bodyPr/>
                    <a:lstStyle/>
                    <a:p>
                      <a:pPr algn="ctr"/>
                      <a:r>
                        <a:rPr lang="en-US" sz="1400" dirty="0"/>
                        <a:t>-</a:t>
                      </a:r>
                    </a:p>
                  </a:txBody>
                  <a:tcPr anchor="ctr"/>
                </a:tc>
                <a:tc>
                  <a:txBody>
                    <a:bodyPr/>
                    <a:lstStyle/>
                    <a:p>
                      <a:pPr algn="ctr"/>
                      <a:r>
                        <a:rPr lang="en-US" sz="1400" dirty="0"/>
                        <a:t>Recall</a:t>
                      </a:r>
                    </a:p>
                    <a:p>
                      <a:pPr algn="ctr"/>
                      <a:r>
                        <a:rPr lang="en-US" sz="1400" dirty="0"/>
                        <a:t>Precision </a:t>
                      </a:r>
                    </a:p>
                    <a:p>
                      <a:pPr algn="ctr"/>
                      <a:r>
                        <a:rPr lang="en-US" sz="1400" dirty="0"/>
                        <a:t>F-measure</a:t>
                      </a:r>
                    </a:p>
                  </a:txBody>
                  <a:tcPr anchor="ctr"/>
                </a:tc>
                <a:extLst>
                  <a:ext uri="{0D108BD9-81ED-4DB2-BD59-A6C34878D82A}">
                    <a16:rowId xmlns:a16="http://schemas.microsoft.com/office/drawing/2014/main" val="10001"/>
                  </a:ext>
                </a:extLst>
              </a:tr>
            </a:tbl>
          </a:graphicData>
        </a:graphic>
      </p:graphicFrame>
      <p:sp>
        <p:nvSpPr>
          <p:cNvPr id="43" name="Slide Number Placeholder 42">
            <a:extLst>
              <a:ext uri="{FF2B5EF4-FFF2-40B4-BE49-F238E27FC236}">
                <a16:creationId xmlns:a16="http://schemas.microsoft.com/office/drawing/2014/main" id="{378194F9-5E07-4E16-9E4A-A37471B9149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262</a:t>
            </a:fld>
            <a:endParaRPr lang="en-US">
              <a:solidFill>
                <a:prstClr val="black">
                  <a:tint val="75000"/>
                </a:prstClr>
              </a:solidFill>
            </a:endParaRPr>
          </a:p>
        </p:txBody>
      </p:sp>
    </p:spTree>
    <p:extLst>
      <p:ext uri="{BB962C8B-B14F-4D97-AF65-F5344CB8AC3E}">
        <p14:creationId xmlns:p14="http://schemas.microsoft.com/office/powerpoint/2010/main" val="8360328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380999" y="1219200"/>
          <a:ext cx="8382001" cy="4793462"/>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1476478"/>
                    </a:ext>
                  </a:extLst>
                </a:gridCol>
                <a:gridCol w="1828801">
                  <a:extLst>
                    <a:ext uri="{9D8B030D-6E8A-4147-A177-3AD203B41FA5}">
                      <a16:colId xmlns:a16="http://schemas.microsoft.com/office/drawing/2014/main" val="22201450"/>
                    </a:ext>
                  </a:extLst>
                </a:gridCol>
                <a:gridCol w="2514600">
                  <a:extLst>
                    <a:ext uri="{9D8B030D-6E8A-4147-A177-3AD203B41FA5}">
                      <a16:colId xmlns:a16="http://schemas.microsoft.com/office/drawing/2014/main" val="3257834957"/>
                    </a:ext>
                  </a:extLst>
                </a:gridCol>
                <a:gridCol w="1981200">
                  <a:extLst>
                    <a:ext uri="{9D8B030D-6E8A-4147-A177-3AD203B41FA5}">
                      <a16:colId xmlns:a16="http://schemas.microsoft.com/office/drawing/2014/main" val="3428309648"/>
                    </a:ext>
                  </a:extLst>
                </a:gridCol>
              </a:tblGrid>
              <a:tr h="914400">
                <a:tc>
                  <a:txBody>
                    <a:bodyPr/>
                    <a:lstStyle/>
                    <a:p>
                      <a:r>
                        <a:rPr lang="id-ID" dirty="0" err="1"/>
                        <a:t>Research</a:t>
                      </a:r>
                      <a:r>
                        <a:rPr lang="id-ID" dirty="0"/>
                        <a:t> </a:t>
                      </a:r>
                      <a:r>
                        <a:rPr lang="id-ID" dirty="0" err="1"/>
                        <a:t>Problems</a:t>
                      </a:r>
                      <a:endParaRPr lang="en-US" dirty="0"/>
                    </a:p>
                  </a:txBody>
                  <a:tcPr/>
                </a:tc>
                <a:tc>
                  <a:txBody>
                    <a:bodyPr/>
                    <a:lstStyle/>
                    <a:p>
                      <a:r>
                        <a:rPr lang="id-ID" dirty="0"/>
                        <a:t>State-</a:t>
                      </a:r>
                      <a:r>
                        <a:rPr lang="id-ID" dirty="0" err="1"/>
                        <a:t>of</a:t>
                      </a:r>
                      <a:r>
                        <a:rPr lang="id-ID" dirty="0"/>
                        <a:t>-</a:t>
                      </a:r>
                      <a:r>
                        <a:rPr lang="id-ID" dirty="0" err="1"/>
                        <a:t>the</a:t>
                      </a:r>
                      <a:r>
                        <a:rPr lang="id-ID" dirty="0"/>
                        <a:t>-Art</a:t>
                      </a:r>
                      <a:r>
                        <a:rPr lang="id-ID" baseline="0" dirty="0"/>
                        <a:t> </a:t>
                      </a:r>
                      <a:r>
                        <a:rPr lang="id-ID" baseline="0" dirty="0" err="1"/>
                        <a:t>Methods</a:t>
                      </a:r>
                      <a:endParaRPr lang="en-US" dirty="0"/>
                    </a:p>
                  </a:txBody>
                  <a:tcPr/>
                </a:tc>
                <a:tc>
                  <a:txBody>
                    <a:bodyPr/>
                    <a:lstStyle/>
                    <a:p>
                      <a:r>
                        <a:rPr lang="id-ID" dirty="0" err="1"/>
                        <a:t>Proposed</a:t>
                      </a:r>
                      <a:r>
                        <a:rPr lang="id-ID" dirty="0"/>
                        <a:t> </a:t>
                      </a:r>
                      <a:r>
                        <a:rPr lang="id-ID" dirty="0" err="1"/>
                        <a:t>Method</a:t>
                      </a:r>
                      <a:r>
                        <a:rPr lang="id-ID" dirty="0"/>
                        <a:t> (</a:t>
                      </a:r>
                      <a:r>
                        <a:rPr lang="id-ID" dirty="0" err="1">
                          <a:solidFill>
                            <a:srgbClr val="C00000"/>
                          </a:solidFill>
                        </a:rPr>
                        <a:t>Contribution</a:t>
                      </a:r>
                      <a:r>
                        <a:rPr lang="id-ID" dirty="0"/>
                        <a:t>)</a:t>
                      </a:r>
                      <a:endParaRPr lang="en-US" dirty="0"/>
                    </a:p>
                  </a:txBody>
                  <a:tcPr/>
                </a:tc>
                <a:tc>
                  <a:txBody>
                    <a:bodyPr/>
                    <a:lstStyle/>
                    <a:p>
                      <a:r>
                        <a:rPr lang="id-ID" dirty="0" err="1"/>
                        <a:t>Evaluation</a:t>
                      </a:r>
                      <a:r>
                        <a:rPr lang="id-ID" baseline="0" dirty="0"/>
                        <a:t> </a:t>
                      </a:r>
                      <a:r>
                        <a:rPr lang="id-ID" baseline="0" dirty="0" err="1"/>
                        <a:t>Methods</a:t>
                      </a:r>
                      <a:endParaRPr lang="en-US" dirty="0"/>
                    </a:p>
                  </a:txBody>
                  <a:tcPr/>
                </a:tc>
                <a:extLst>
                  <a:ext uri="{0D108BD9-81ED-4DB2-BD59-A6C34878D82A}">
                    <a16:rowId xmlns:a16="http://schemas.microsoft.com/office/drawing/2014/main" val="4197255153"/>
                  </a:ext>
                </a:extLst>
              </a:tr>
              <a:tr h="389074">
                <a:tc rowSpan="4">
                  <a:txBody>
                    <a:bodyPr/>
                    <a:lstStyle/>
                    <a:p>
                      <a:r>
                        <a:rPr lang="id-ID" dirty="0"/>
                        <a:t>Masalah 1</a:t>
                      </a:r>
                      <a:endParaRPr lang="en-US" dirty="0"/>
                    </a:p>
                  </a:txBody>
                  <a:tcPr/>
                </a:tc>
                <a:tc>
                  <a:txBody>
                    <a:bodyPr/>
                    <a:lstStyle/>
                    <a:p>
                      <a:r>
                        <a:rPr lang="id-ID" dirty="0"/>
                        <a:t>Metode 1.1</a:t>
                      </a:r>
                      <a:endParaRPr lang="en-US" dirty="0"/>
                    </a:p>
                  </a:txBody>
                  <a:tcPr/>
                </a:tc>
                <a:tc rowSpan="4">
                  <a:txBody>
                    <a:bodyPr/>
                    <a:lstStyle/>
                    <a:p>
                      <a:r>
                        <a:rPr lang="id-ID" dirty="0"/>
                        <a:t>Metode </a:t>
                      </a:r>
                      <a:r>
                        <a:rPr lang="id-ID" dirty="0">
                          <a:solidFill>
                            <a:schemeClr val="tx1"/>
                          </a:solidFill>
                        </a:rPr>
                        <a:t>PM1</a:t>
                      </a:r>
                      <a:br>
                        <a:rPr lang="id-ID" dirty="0">
                          <a:solidFill>
                            <a:srgbClr val="FF0000"/>
                          </a:solidFill>
                        </a:rPr>
                      </a:br>
                      <a:r>
                        <a:rPr lang="id-ID" dirty="0">
                          <a:solidFill>
                            <a:srgbClr val="FF0000"/>
                          </a:solidFill>
                        </a:rPr>
                        <a:t>(</a:t>
                      </a:r>
                      <a:r>
                        <a:rPr lang="id-ID" dirty="0" err="1">
                          <a:solidFill>
                            <a:srgbClr val="FF0000"/>
                          </a:solidFill>
                        </a:rPr>
                        <a:t>Average</a:t>
                      </a:r>
                      <a:r>
                        <a:rPr lang="id-ID" baseline="0" dirty="0">
                          <a:solidFill>
                            <a:srgbClr val="FF0000"/>
                          </a:solidFill>
                        </a:rPr>
                        <a:t> Gain</a:t>
                      </a:r>
                      <a:r>
                        <a:rPr lang="id-ID" dirty="0">
                          <a:solidFill>
                            <a:srgbClr val="FF0000"/>
                          </a:solidFill>
                        </a:rPr>
                        <a:t>)</a:t>
                      </a:r>
                      <a:endParaRPr lang="en-US" dirty="0">
                        <a:solidFill>
                          <a:srgbClr val="FF0000"/>
                        </a:solidFill>
                      </a:endParaRPr>
                    </a:p>
                  </a:txBody>
                  <a:tcPr/>
                </a:tc>
                <a:tc rowSpan="9">
                  <a:txBody>
                    <a:bodyPr/>
                    <a:lstStyle/>
                    <a:p>
                      <a:r>
                        <a:rPr lang="id-ID" dirty="0" err="1">
                          <a:solidFill>
                            <a:schemeClr val="tx1"/>
                          </a:solidFill>
                        </a:rPr>
                        <a:t>Accuracy</a:t>
                      </a:r>
                      <a:r>
                        <a:rPr lang="id-ID" dirty="0">
                          <a:solidFill>
                            <a:schemeClr val="tx1"/>
                          </a:solidFill>
                        </a:rPr>
                        <a:t>,</a:t>
                      </a:r>
                      <a:r>
                        <a:rPr lang="id-ID" baseline="0" dirty="0">
                          <a:solidFill>
                            <a:schemeClr val="tx1"/>
                          </a:solidFill>
                        </a:rPr>
                        <a:t> </a:t>
                      </a:r>
                      <a:r>
                        <a:rPr lang="id-ID" baseline="0" dirty="0" err="1">
                          <a:solidFill>
                            <a:schemeClr val="tx1"/>
                          </a:solidFill>
                        </a:rPr>
                        <a:t>Precision</a:t>
                      </a:r>
                      <a:r>
                        <a:rPr lang="id-ID" baseline="0" dirty="0">
                          <a:solidFill>
                            <a:schemeClr val="tx1"/>
                          </a:solidFill>
                        </a:rPr>
                        <a:t> </a:t>
                      </a:r>
                      <a:r>
                        <a:rPr lang="id-ID" baseline="0" dirty="0" err="1">
                          <a:solidFill>
                            <a:schemeClr val="tx1"/>
                          </a:solidFill>
                        </a:rPr>
                        <a:t>Recall</a:t>
                      </a:r>
                      <a:r>
                        <a:rPr lang="id-ID" baseline="0" dirty="0">
                          <a:solidFill>
                            <a:schemeClr val="tx1"/>
                          </a:solidFill>
                        </a:rPr>
                        <a:t>, F </a:t>
                      </a:r>
                      <a:r>
                        <a:rPr lang="id-ID" baseline="0" dirty="0" err="1">
                          <a:solidFill>
                            <a:schemeClr val="tx1"/>
                          </a:solidFill>
                        </a:rPr>
                        <a:t>Measure</a:t>
                      </a:r>
                      <a:r>
                        <a:rPr lang="id-ID" baseline="0" dirty="0">
                          <a:solidFill>
                            <a:schemeClr val="tx1"/>
                          </a:solidFill>
                        </a:rPr>
                        <a:t>, G </a:t>
                      </a:r>
                      <a:r>
                        <a:rPr lang="id-ID" baseline="0" dirty="0" err="1">
                          <a:solidFill>
                            <a:schemeClr val="tx1"/>
                          </a:solidFill>
                        </a:rPr>
                        <a:t>Mean</a:t>
                      </a:r>
                      <a:endParaRPr lang="id-ID" baseline="0" dirty="0">
                        <a:solidFill>
                          <a:schemeClr val="tx1"/>
                        </a:solidFill>
                      </a:endParaRPr>
                    </a:p>
                    <a:p>
                      <a:endParaRPr lang="id-ID" baseline="0" dirty="0">
                        <a:solidFill>
                          <a:schemeClr val="tx1"/>
                        </a:solidFill>
                      </a:endParaRPr>
                    </a:p>
                    <a:p>
                      <a:r>
                        <a:rPr lang="id-ID" baseline="0" dirty="0">
                          <a:solidFill>
                            <a:schemeClr val="tx1"/>
                          </a:solidFill>
                        </a:rPr>
                        <a:t>(</a:t>
                      </a:r>
                      <a:r>
                        <a:rPr lang="id-ID" baseline="0" dirty="0" err="1">
                          <a:solidFill>
                            <a:srgbClr val="C00000"/>
                          </a:solidFill>
                        </a:rPr>
                        <a:t>Friedman</a:t>
                      </a:r>
                      <a:r>
                        <a:rPr lang="id-ID" baseline="0" dirty="0">
                          <a:solidFill>
                            <a:srgbClr val="C00000"/>
                          </a:solidFill>
                        </a:rPr>
                        <a:t> </a:t>
                      </a:r>
                      <a:r>
                        <a:rPr lang="id-ID" baseline="0" dirty="0" err="1">
                          <a:solidFill>
                            <a:srgbClr val="C00000"/>
                          </a:solidFill>
                        </a:rPr>
                        <a:t>Test</a:t>
                      </a:r>
                      <a:r>
                        <a:rPr lang="id-ID" baseline="0" dirty="0">
                          <a:solidFill>
                            <a:schemeClr val="tx1"/>
                          </a:solidFill>
                        </a:rPr>
                        <a:t>)</a:t>
                      </a:r>
                      <a:endParaRPr lang="en-US" dirty="0">
                        <a:solidFill>
                          <a:schemeClr val="tx1"/>
                        </a:solidFill>
                      </a:endParaRPr>
                    </a:p>
                  </a:txBody>
                  <a:tcPr/>
                </a:tc>
                <a:extLst>
                  <a:ext uri="{0D108BD9-81ED-4DB2-BD59-A6C34878D82A}">
                    <a16:rowId xmlns:a16="http://schemas.microsoft.com/office/drawing/2014/main" val="764432000"/>
                  </a:ext>
                </a:extLst>
              </a:tr>
              <a:tr h="389074">
                <a:tc vMerge="1">
                  <a:txBody>
                    <a:bodyPr/>
                    <a:lstStyle/>
                    <a:p>
                      <a:endParaRPr lang="en-US" dirty="0"/>
                    </a:p>
                  </a:txBody>
                  <a:tcPr/>
                </a:tc>
                <a:tc>
                  <a:txBody>
                    <a:bodyPr/>
                    <a:lstStyle/>
                    <a:p>
                      <a:r>
                        <a:rPr lang="id-ID" dirty="0"/>
                        <a:t>Metode 1.2</a:t>
                      </a:r>
                      <a:endParaRPr lang="en-US" dirty="0"/>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199215900"/>
                  </a:ext>
                </a:extLst>
              </a:tr>
              <a:tr h="389074">
                <a:tc vMerge="1">
                  <a:txBody>
                    <a:bodyPr/>
                    <a:lstStyle/>
                    <a:p>
                      <a:endParaRPr lang="en-US" dirty="0"/>
                    </a:p>
                  </a:txBody>
                  <a:tcPr/>
                </a:tc>
                <a:tc>
                  <a:txBody>
                    <a:bodyPr/>
                    <a:lstStyle/>
                    <a:p>
                      <a:r>
                        <a:rPr lang="id-ID" dirty="0"/>
                        <a:t>Metode 1.3</a:t>
                      </a:r>
                      <a:endParaRPr lang="en-US" dirty="0"/>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2800386812"/>
                  </a:ext>
                </a:extLst>
              </a:tr>
              <a:tr h="432978">
                <a:tc vMerge="1">
                  <a:txBody>
                    <a:bodyPr/>
                    <a:lstStyle/>
                    <a:p>
                      <a:endParaRPr lang="en-US" dirty="0"/>
                    </a:p>
                  </a:txBody>
                  <a:tcPr/>
                </a:tc>
                <a:tc>
                  <a:txBody>
                    <a:bodyPr/>
                    <a:lstStyle/>
                    <a:p>
                      <a:r>
                        <a:rPr lang="id-ID" dirty="0"/>
                        <a:t>Metode 1.4</a:t>
                      </a:r>
                      <a:endParaRPr lang="en-US" dirty="0"/>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3397706083"/>
                  </a:ext>
                </a:extLst>
              </a:tr>
              <a:tr h="389074">
                <a:tc rowSpan="4">
                  <a:txBody>
                    <a:bodyPr/>
                    <a:lstStyle/>
                    <a:p>
                      <a:r>
                        <a:rPr lang="id-ID" dirty="0"/>
                        <a:t>Masalah</a:t>
                      </a:r>
                      <a:r>
                        <a:rPr lang="id-ID" baseline="0" dirty="0"/>
                        <a:t> 2</a:t>
                      </a:r>
                      <a:endParaRPr lang="en-US" dirty="0"/>
                    </a:p>
                  </a:txBody>
                  <a:tcPr/>
                </a:tc>
                <a:tc>
                  <a:txBody>
                    <a:bodyPr/>
                    <a:lstStyle/>
                    <a:p>
                      <a:r>
                        <a:rPr lang="id-ID" dirty="0"/>
                        <a:t>Metode 2.1</a:t>
                      </a:r>
                      <a:endParaRPr lang="en-US" dirty="0"/>
                    </a:p>
                  </a:txBody>
                  <a:tcPr/>
                </a:tc>
                <a:tc rowSpan="4">
                  <a:txBody>
                    <a:bodyPr/>
                    <a:lstStyle/>
                    <a:p>
                      <a:r>
                        <a:rPr lang="id-ID" dirty="0"/>
                        <a:t>Metode </a:t>
                      </a:r>
                      <a:r>
                        <a:rPr lang="id-ID" dirty="0">
                          <a:solidFill>
                            <a:schemeClr val="tx1"/>
                          </a:solidFill>
                        </a:rPr>
                        <a:t>PM2</a:t>
                      </a:r>
                    </a:p>
                    <a:p>
                      <a:r>
                        <a:rPr lang="id-ID" dirty="0">
                          <a:solidFill>
                            <a:srgbClr val="FF0000"/>
                          </a:solidFill>
                        </a:rPr>
                        <a:t>(</a:t>
                      </a:r>
                      <a:r>
                        <a:rPr lang="id-ID" dirty="0" err="1">
                          <a:solidFill>
                            <a:srgbClr val="FF0000"/>
                          </a:solidFill>
                        </a:rPr>
                        <a:t>Threshold</a:t>
                      </a:r>
                      <a:r>
                        <a:rPr lang="id-ID" dirty="0">
                          <a:solidFill>
                            <a:srgbClr val="FF0000"/>
                          </a:solidFill>
                        </a:rPr>
                        <a:t> + </a:t>
                      </a:r>
                      <a:r>
                        <a:rPr lang="id-ID" dirty="0" err="1">
                          <a:solidFill>
                            <a:srgbClr val="FF0000"/>
                          </a:solidFill>
                        </a:rPr>
                        <a:t>Cost</a:t>
                      </a:r>
                      <a:r>
                        <a:rPr lang="id-ID" baseline="0" dirty="0">
                          <a:solidFill>
                            <a:srgbClr val="FF0000"/>
                          </a:solidFill>
                        </a:rPr>
                        <a:t> </a:t>
                      </a:r>
                      <a:r>
                        <a:rPr lang="id-ID" baseline="0" dirty="0" err="1">
                          <a:solidFill>
                            <a:srgbClr val="FF0000"/>
                          </a:solidFill>
                        </a:rPr>
                        <a:t>Complexity</a:t>
                      </a:r>
                      <a:r>
                        <a:rPr lang="id-ID" baseline="0" dirty="0">
                          <a:solidFill>
                            <a:srgbClr val="FF0000"/>
                          </a:solidFill>
                        </a:rPr>
                        <a:t> </a:t>
                      </a:r>
                      <a:r>
                        <a:rPr lang="id-ID" baseline="0" dirty="0" err="1">
                          <a:solidFill>
                            <a:srgbClr val="FF0000"/>
                          </a:solidFill>
                        </a:rPr>
                        <a:t>Prunning</a:t>
                      </a:r>
                      <a:r>
                        <a:rPr lang="id-ID" baseline="0" dirty="0">
                          <a:solidFill>
                            <a:srgbClr val="FF0000"/>
                          </a:solidFill>
                        </a:rPr>
                        <a:t>)</a:t>
                      </a:r>
                      <a:endParaRPr lang="en-US" dirty="0">
                        <a:solidFill>
                          <a:srgbClr val="FF0000"/>
                        </a:solidFill>
                      </a:endParaRPr>
                    </a:p>
                  </a:txBody>
                  <a:tcPr/>
                </a:tc>
                <a:tc vMerge="1">
                  <a:txBody>
                    <a:bodyPr/>
                    <a:lstStyle/>
                    <a:p>
                      <a:endParaRPr lang="en-US" dirty="0">
                        <a:solidFill>
                          <a:srgbClr val="FF0000"/>
                        </a:solidFill>
                      </a:endParaRPr>
                    </a:p>
                  </a:txBody>
                  <a:tcPr/>
                </a:tc>
                <a:extLst>
                  <a:ext uri="{0D108BD9-81ED-4DB2-BD59-A6C34878D82A}">
                    <a16:rowId xmlns:a16="http://schemas.microsoft.com/office/drawing/2014/main" val="1314682980"/>
                  </a:ext>
                </a:extLst>
              </a:tr>
              <a:tr h="389074">
                <a:tc vMerge="1">
                  <a:txBody>
                    <a:bodyPr/>
                    <a:lstStyle/>
                    <a:p>
                      <a:endParaRPr lang="en-US" dirty="0"/>
                    </a:p>
                  </a:txBody>
                  <a:tcPr/>
                </a:tc>
                <a:tc>
                  <a:txBody>
                    <a:bodyPr/>
                    <a:lstStyle/>
                    <a:p>
                      <a:r>
                        <a:rPr lang="id-ID" dirty="0"/>
                        <a:t>Metode 2.2</a:t>
                      </a:r>
                      <a:endParaRPr lang="en-US" dirty="0"/>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3183894209"/>
                  </a:ext>
                </a:extLst>
              </a:tr>
              <a:tr h="389074">
                <a:tc vMerge="1">
                  <a:txBody>
                    <a:bodyPr/>
                    <a:lstStyle/>
                    <a:p>
                      <a:endParaRPr lang="en-US" dirty="0"/>
                    </a:p>
                  </a:txBody>
                  <a:tcPr/>
                </a:tc>
                <a:tc>
                  <a:txBody>
                    <a:bodyPr/>
                    <a:lstStyle/>
                    <a:p>
                      <a:r>
                        <a:rPr lang="id-ID" dirty="0"/>
                        <a:t>Metode 2.3</a:t>
                      </a:r>
                      <a:endParaRPr lang="en-US" dirty="0"/>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3155678407"/>
                  </a:ext>
                </a:extLst>
              </a:tr>
              <a:tr h="389074">
                <a:tc vMerge="1">
                  <a:txBody>
                    <a:bodyPr/>
                    <a:lstStyle/>
                    <a:p>
                      <a:endParaRPr lang="en-US" dirty="0"/>
                    </a:p>
                  </a:txBody>
                  <a:tcPr/>
                </a:tc>
                <a:tc>
                  <a:txBody>
                    <a:bodyPr/>
                    <a:lstStyle/>
                    <a:p>
                      <a:r>
                        <a:rPr lang="id-ID" dirty="0"/>
                        <a:t>Metode 2.4</a:t>
                      </a:r>
                      <a:endParaRPr lang="en-US" dirty="0"/>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2236616848"/>
                  </a:ext>
                </a:extLst>
              </a:tr>
              <a:tr h="722566">
                <a:tc>
                  <a:txBody>
                    <a:bodyPr/>
                    <a:lstStyle/>
                    <a:p>
                      <a:r>
                        <a:rPr lang="id-ID" dirty="0"/>
                        <a:t>Masalah 1 + Masalah 2</a:t>
                      </a:r>
                      <a:endParaRPr lang="en-US" dirty="0"/>
                    </a:p>
                  </a:txBody>
                  <a:tcPr/>
                </a:tc>
                <a:tc>
                  <a:txBody>
                    <a:bodyPr/>
                    <a:lstStyle/>
                    <a:p>
                      <a:endParaRPr lang="en-US" dirty="0"/>
                    </a:p>
                  </a:txBody>
                  <a:tcPr/>
                </a:tc>
                <a:tc>
                  <a:txBody>
                    <a:bodyPr/>
                    <a:lstStyle/>
                    <a:p>
                      <a:r>
                        <a:rPr lang="id-ID" dirty="0">
                          <a:solidFill>
                            <a:srgbClr val="FF0000"/>
                          </a:solidFill>
                        </a:rPr>
                        <a:t>Integrasi PM1 dan PM2</a:t>
                      </a:r>
                      <a:endParaRPr lang="en-US" dirty="0">
                        <a:solidFill>
                          <a:srgbClr val="FF0000"/>
                        </a:solidFill>
                      </a:endParaRPr>
                    </a:p>
                  </a:txBody>
                  <a:tcPr/>
                </a:tc>
                <a:tc vMerge="1">
                  <a:txBody>
                    <a:bodyPr/>
                    <a:lstStyle/>
                    <a:p>
                      <a:endParaRPr lang="en-US" dirty="0">
                        <a:solidFill>
                          <a:srgbClr val="FF0000"/>
                        </a:solidFill>
                      </a:endParaRPr>
                    </a:p>
                  </a:txBody>
                  <a:tcPr/>
                </a:tc>
                <a:extLst>
                  <a:ext uri="{0D108BD9-81ED-4DB2-BD59-A6C34878D82A}">
                    <a16:rowId xmlns:a16="http://schemas.microsoft.com/office/drawing/2014/main" val="3259047950"/>
                  </a:ext>
                </a:extLst>
              </a:tr>
            </a:tbl>
          </a:graphicData>
        </a:graphic>
      </p:graphicFrame>
      <p:sp>
        <p:nvSpPr>
          <p:cNvPr id="4" name="Title 3"/>
          <p:cNvSpPr>
            <a:spLocks noGrp="1"/>
          </p:cNvSpPr>
          <p:nvPr>
            <p:ph type="title"/>
          </p:nvPr>
        </p:nvSpPr>
        <p:spPr/>
        <p:txBody>
          <a:bodyPr>
            <a:normAutofit/>
          </a:bodyPr>
          <a:lstStyle/>
          <a:p>
            <a:r>
              <a:rPr lang="id-ID" sz="3400" dirty="0"/>
              <a:t>Masalah – </a:t>
            </a:r>
            <a:r>
              <a:rPr lang="id-ID" sz="3400" dirty="0" err="1"/>
              <a:t>SotA</a:t>
            </a:r>
            <a:r>
              <a:rPr lang="id-ID" sz="3400" dirty="0"/>
              <a:t> </a:t>
            </a:r>
            <a:r>
              <a:rPr lang="id-ID" sz="3400" dirty="0" err="1"/>
              <a:t>Methods</a:t>
            </a:r>
            <a:r>
              <a:rPr lang="id-ID" sz="3400" dirty="0"/>
              <a:t> – </a:t>
            </a:r>
            <a:r>
              <a:rPr lang="id-ID" sz="3400" dirty="0" err="1"/>
              <a:t>Proposed</a:t>
            </a:r>
            <a:r>
              <a:rPr lang="id-ID" sz="3400" dirty="0"/>
              <a:t> </a:t>
            </a:r>
            <a:r>
              <a:rPr lang="id-ID" sz="3400" dirty="0" err="1"/>
              <a:t>Method</a:t>
            </a:r>
            <a:endParaRPr lang="en-US" sz="3400" dirty="0"/>
          </a:p>
        </p:txBody>
      </p:sp>
      <p:sp>
        <p:nvSpPr>
          <p:cNvPr id="2" name="Slide Number Placeholder 1">
            <a:extLst>
              <a:ext uri="{FF2B5EF4-FFF2-40B4-BE49-F238E27FC236}">
                <a16:creationId xmlns:a16="http://schemas.microsoft.com/office/drawing/2014/main" id="{E8DD96ED-2C0D-449E-87CF-A41102FF413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263</a:t>
            </a:fld>
            <a:endParaRPr lang="en-US">
              <a:solidFill>
                <a:prstClr val="black">
                  <a:tint val="75000"/>
                </a:prstClr>
              </a:solidFill>
            </a:endParaRPr>
          </a:p>
        </p:txBody>
      </p:sp>
    </p:spTree>
    <p:extLst>
      <p:ext uri="{BB962C8B-B14F-4D97-AF65-F5344CB8AC3E}">
        <p14:creationId xmlns:p14="http://schemas.microsoft.com/office/powerpoint/2010/main" val="16637531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idx="1"/>
          </p:nvPr>
        </p:nvSpPr>
        <p:spPr/>
        <p:txBody>
          <a:bodyPr>
            <a:normAutofit/>
          </a:bodyPr>
          <a:lstStyle/>
          <a:p>
            <a:r>
              <a:rPr lang="en-US" dirty="0" err="1"/>
              <a:t>Memuat</a:t>
            </a:r>
            <a:r>
              <a:rPr lang="en-US" dirty="0"/>
              <a:t> </a:t>
            </a:r>
            <a:r>
              <a:rPr lang="en-US" dirty="0" err="1"/>
              <a:t>apa</a:t>
            </a:r>
            <a:r>
              <a:rPr lang="en-US" dirty="0"/>
              <a:t> yang </a:t>
            </a:r>
            <a:r>
              <a:rPr lang="en-US" dirty="0" err="1"/>
              <a:t>ada</a:t>
            </a:r>
            <a:r>
              <a:rPr lang="en-US" dirty="0"/>
              <a:t> di </a:t>
            </a:r>
            <a:r>
              <a:rPr lang="en-US" dirty="0" err="1"/>
              <a:t>judul</a:t>
            </a:r>
            <a:endParaRPr lang="id-ID" dirty="0"/>
          </a:p>
          <a:p>
            <a:pPr lvl="1"/>
            <a:r>
              <a:rPr lang="id-ID" dirty="0"/>
              <a:t>C</a:t>
            </a:r>
            <a:r>
              <a:rPr lang="en-US" dirty="0" err="1"/>
              <a:t>ontoh</a:t>
            </a:r>
            <a:r>
              <a:rPr lang="en-US" dirty="0"/>
              <a:t>: </a:t>
            </a:r>
            <a:r>
              <a:rPr lang="en-US" dirty="0" err="1"/>
              <a:t>prediksi</a:t>
            </a:r>
            <a:r>
              <a:rPr lang="en-US" dirty="0"/>
              <a:t> </a:t>
            </a:r>
            <a:r>
              <a:rPr lang="en-US" dirty="0" err="1">
                <a:solidFill>
                  <a:srgbClr val="FF0000"/>
                </a:solidFill>
              </a:rPr>
              <a:t>produksi</a:t>
            </a:r>
            <a:r>
              <a:rPr lang="en-US" dirty="0">
                <a:solidFill>
                  <a:srgbClr val="FF0000"/>
                </a:solidFill>
              </a:rPr>
              <a:t> </a:t>
            </a:r>
            <a:r>
              <a:rPr lang="en-US" dirty="0" err="1">
                <a:solidFill>
                  <a:srgbClr val="FF0000"/>
                </a:solidFill>
              </a:rPr>
              <a:t>padi</a:t>
            </a:r>
            <a:r>
              <a:rPr lang="en-US" dirty="0"/>
              <a:t> </a:t>
            </a:r>
            <a:r>
              <a:rPr lang="en-US" dirty="0" err="1"/>
              <a:t>dengan</a:t>
            </a:r>
            <a:r>
              <a:rPr lang="en-US" dirty="0"/>
              <a:t> </a:t>
            </a:r>
            <a:r>
              <a:rPr lang="en-US" dirty="0">
                <a:solidFill>
                  <a:srgbClr val="0070C0"/>
                </a:solidFill>
              </a:rPr>
              <a:t>SVM </a:t>
            </a:r>
            <a:r>
              <a:rPr lang="en-US" dirty="0" err="1"/>
              <a:t>berbasis</a:t>
            </a:r>
            <a:r>
              <a:rPr lang="en-US" dirty="0"/>
              <a:t> </a:t>
            </a:r>
            <a:r>
              <a:rPr lang="id-ID" dirty="0">
                <a:solidFill>
                  <a:srgbClr val="FFC000"/>
                </a:solidFill>
              </a:rPr>
              <a:t>PSO</a:t>
            </a:r>
          </a:p>
          <a:p>
            <a:pPr lvl="1"/>
            <a:r>
              <a:rPr lang="id-ID" dirty="0"/>
              <a:t>I</a:t>
            </a:r>
            <a:r>
              <a:rPr lang="en-US" dirty="0" err="1"/>
              <a:t>si</a:t>
            </a:r>
            <a:r>
              <a:rPr lang="en-US" dirty="0"/>
              <a:t> </a:t>
            </a:r>
            <a:r>
              <a:rPr lang="en-US" dirty="0" err="1"/>
              <a:t>tinjauan</a:t>
            </a:r>
            <a:r>
              <a:rPr lang="en-US" dirty="0"/>
              <a:t> </a:t>
            </a:r>
            <a:r>
              <a:rPr lang="en-US" dirty="0" err="1"/>
              <a:t>pustaka</a:t>
            </a:r>
            <a:r>
              <a:rPr lang="id-ID" dirty="0"/>
              <a:t>:</a:t>
            </a:r>
            <a:r>
              <a:rPr lang="en-US" dirty="0"/>
              <a:t> </a:t>
            </a:r>
            <a:r>
              <a:rPr lang="en-US" dirty="0">
                <a:solidFill>
                  <a:srgbClr val="0070C0"/>
                </a:solidFill>
              </a:rPr>
              <a:t>SVM</a:t>
            </a:r>
            <a:r>
              <a:rPr lang="en-US" dirty="0"/>
              <a:t>, </a:t>
            </a:r>
            <a:r>
              <a:rPr lang="en-US" dirty="0">
                <a:solidFill>
                  <a:srgbClr val="FFC000"/>
                </a:solidFill>
              </a:rPr>
              <a:t>PSO</a:t>
            </a:r>
            <a:r>
              <a:rPr lang="en-US" dirty="0"/>
              <a:t>, </a:t>
            </a:r>
            <a:r>
              <a:rPr lang="en-US" dirty="0" err="1">
                <a:solidFill>
                  <a:srgbClr val="C00000"/>
                </a:solidFill>
              </a:rPr>
              <a:t>Produksi</a:t>
            </a:r>
            <a:r>
              <a:rPr lang="en-US" dirty="0">
                <a:solidFill>
                  <a:srgbClr val="C00000"/>
                </a:solidFill>
              </a:rPr>
              <a:t> </a:t>
            </a:r>
            <a:r>
              <a:rPr lang="en-US" dirty="0" err="1">
                <a:solidFill>
                  <a:srgbClr val="C00000"/>
                </a:solidFill>
              </a:rPr>
              <a:t>Padi</a:t>
            </a:r>
            <a:endParaRPr lang="en-US" dirty="0">
              <a:solidFill>
                <a:srgbClr val="C00000"/>
              </a:solidFill>
            </a:endParaRPr>
          </a:p>
          <a:p>
            <a:r>
              <a:rPr lang="en-US" dirty="0" err="1"/>
              <a:t>Penjelasan</a:t>
            </a:r>
            <a:r>
              <a:rPr lang="en-US" dirty="0"/>
              <a:t> </a:t>
            </a:r>
            <a:r>
              <a:rPr lang="en-US" dirty="0" err="1"/>
              <a:t>harus</a:t>
            </a:r>
            <a:r>
              <a:rPr lang="en-US" dirty="0"/>
              <a:t> </a:t>
            </a:r>
            <a:r>
              <a:rPr lang="en-US" dirty="0" err="1">
                <a:solidFill>
                  <a:srgbClr val="C00000"/>
                </a:solidFill>
              </a:rPr>
              <a:t>lengkap</a:t>
            </a:r>
            <a:r>
              <a:rPr lang="en-US" dirty="0">
                <a:solidFill>
                  <a:srgbClr val="C00000"/>
                </a:solidFill>
              </a:rPr>
              <a:t>, </a:t>
            </a:r>
            <a:r>
              <a:rPr lang="en-US" dirty="0" err="1">
                <a:solidFill>
                  <a:srgbClr val="C00000"/>
                </a:solidFill>
              </a:rPr>
              <a:t>tuntas</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merangkumkan</a:t>
            </a:r>
            <a:r>
              <a:rPr lang="en-US" dirty="0">
                <a:solidFill>
                  <a:srgbClr val="C00000"/>
                </a:solidFill>
              </a:rPr>
              <a:t> </a:t>
            </a:r>
            <a:r>
              <a:rPr lang="en-US" dirty="0" err="1">
                <a:solidFill>
                  <a:srgbClr val="C00000"/>
                </a:solidFill>
              </a:rPr>
              <a:t>dari</a:t>
            </a:r>
            <a:r>
              <a:rPr lang="en-US" dirty="0">
                <a:solidFill>
                  <a:srgbClr val="C00000"/>
                </a:solidFill>
              </a:rPr>
              <a:t> </a:t>
            </a:r>
            <a:r>
              <a:rPr lang="en-US" dirty="0" err="1">
                <a:solidFill>
                  <a:srgbClr val="C00000"/>
                </a:solidFill>
              </a:rPr>
              <a:t>banyak</a:t>
            </a:r>
            <a:r>
              <a:rPr lang="en-US" dirty="0">
                <a:solidFill>
                  <a:srgbClr val="C00000"/>
                </a:solidFill>
              </a:rPr>
              <a:t> </a:t>
            </a:r>
            <a:r>
              <a:rPr lang="en-US" dirty="0" err="1">
                <a:solidFill>
                  <a:srgbClr val="C00000"/>
                </a:solidFill>
              </a:rPr>
              <a:t>sumber</a:t>
            </a:r>
            <a:r>
              <a:rPr lang="en-US" dirty="0"/>
              <a:t>, </a:t>
            </a:r>
            <a:r>
              <a:rPr lang="en-US" dirty="0" err="1"/>
              <a:t>bukan</a:t>
            </a:r>
            <a:r>
              <a:rPr lang="en-US" dirty="0"/>
              <a:t> </a:t>
            </a:r>
            <a:r>
              <a:rPr lang="en-US" dirty="0" err="1"/>
              <a:t>memindahkan</a:t>
            </a:r>
            <a:r>
              <a:rPr lang="en-US" dirty="0"/>
              <a:t> </a:t>
            </a:r>
            <a:r>
              <a:rPr lang="en-US" dirty="0" err="1"/>
              <a:t>isi</a:t>
            </a:r>
            <a:r>
              <a:rPr lang="en-US" dirty="0"/>
              <a:t> </a:t>
            </a:r>
            <a:r>
              <a:rPr lang="en-US" dirty="0" err="1"/>
              <a:t>satu</a:t>
            </a:r>
            <a:r>
              <a:rPr lang="en-US" dirty="0"/>
              <a:t> </a:t>
            </a:r>
            <a:r>
              <a:rPr lang="en-US" dirty="0" err="1"/>
              <a:t>buku</a:t>
            </a:r>
            <a:r>
              <a:rPr lang="id-ID" dirty="0"/>
              <a:t> atau publikasi lain</a:t>
            </a:r>
            <a:r>
              <a:rPr lang="en-US" dirty="0"/>
              <a:t> </a:t>
            </a:r>
            <a:r>
              <a:rPr lang="en-US" dirty="0" err="1"/>
              <a:t>ke</a:t>
            </a:r>
            <a:r>
              <a:rPr lang="en-US" dirty="0"/>
              <a:t> </a:t>
            </a:r>
            <a:r>
              <a:rPr lang="en-US" dirty="0" err="1"/>
              <a:t>tesis</a:t>
            </a:r>
            <a:r>
              <a:rPr lang="id-ID" dirty="0"/>
              <a:t> kita</a:t>
            </a:r>
            <a:endParaRPr lang="en-US" dirty="0"/>
          </a:p>
          <a:p>
            <a:r>
              <a:rPr lang="en-US" dirty="0" err="1"/>
              <a:t>Algoritma</a:t>
            </a:r>
            <a:r>
              <a:rPr lang="en-US" dirty="0"/>
              <a:t> </a:t>
            </a:r>
            <a:r>
              <a:rPr lang="en-US" dirty="0" err="1"/>
              <a:t>harus</a:t>
            </a:r>
            <a:r>
              <a:rPr lang="en-US" dirty="0"/>
              <a:t> </a:t>
            </a:r>
            <a:r>
              <a:rPr lang="en-US" dirty="0" err="1"/>
              <a:t>berisi</a:t>
            </a:r>
            <a:r>
              <a:rPr lang="en-US" dirty="0"/>
              <a:t> </a:t>
            </a:r>
            <a:r>
              <a:rPr lang="en-US" dirty="0" err="1">
                <a:solidFill>
                  <a:srgbClr val="C00000"/>
                </a:solidFill>
              </a:rPr>
              <a:t>tahapan</a:t>
            </a:r>
            <a:r>
              <a:rPr lang="en-US" dirty="0">
                <a:solidFill>
                  <a:srgbClr val="C00000"/>
                </a:solidFill>
              </a:rPr>
              <a:t>, formula dan </a:t>
            </a:r>
            <a:r>
              <a:rPr lang="en-US" dirty="0" err="1">
                <a:solidFill>
                  <a:srgbClr val="C00000"/>
                </a:solidFill>
              </a:rPr>
              <a:t>contoh</a:t>
            </a:r>
            <a:r>
              <a:rPr lang="en-US" dirty="0">
                <a:solidFill>
                  <a:srgbClr val="C00000"/>
                </a:solidFill>
              </a:rPr>
              <a:t> </a:t>
            </a:r>
            <a:r>
              <a:rPr lang="en-US" dirty="0" err="1"/>
              <a:t>penerapannya</a:t>
            </a:r>
            <a:endParaRPr lang="en-US" dirty="0"/>
          </a:p>
        </p:txBody>
      </p:sp>
      <p:sp>
        <p:nvSpPr>
          <p:cNvPr id="13313" name="Rectangle 1"/>
          <p:cNvSpPr>
            <a:spLocks noGrp="1" noChangeArrowheads="1"/>
          </p:cNvSpPr>
          <p:nvPr>
            <p:ph type="title"/>
          </p:nvPr>
        </p:nvSpPr>
        <p:spPr/>
        <p:txBody>
          <a:bodyPr/>
          <a:lstStyle/>
          <a:p>
            <a:r>
              <a:rPr lang="en-US"/>
              <a:t>Tinjauan Pustaka</a:t>
            </a:r>
          </a:p>
        </p:txBody>
      </p:sp>
      <p:sp>
        <p:nvSpPr>
          <p:cNvPr id="3" name="Slide Number Placeholder 2">
            <a:extLst>
              <a:ext uri="{FF2B5EF4-FFF2-40B4-BE49-F238E27FC236}">
                <a16:creationId xmlns:a16="http://schemas.microsoft.com/office/drawing/2014/main" id="{46268858-36FC-4A0B-8CAB-E064419929F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264</a:t>
            </a:fld>
            <a:endParaRPr lang="en-US">
              <a:solidFill>
                <a:prstClr val="black">
                  <a:tint val="75000"/>
                </a:prstClr>
              </a:solidFill>
            </a:endParaRPr>
          </a:p>
        </p:txBody>
      </p:sp>
    </p:spTree>
    <p:extLst>
      <p:ext uri="{BB962C8B-B14F-4D97-AF65-F5344CB8AC3E}">
        <p14:creationId xmlns:p14="http://schemas.microsoft.com/office/powerpoint/2010/main" val="19333813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Caption </a:t>
            </a:r>
            <a:r>
              <a:rPr lang="en-US" dirty="0" err="1"/>
              <a:t>untuk</a:t>
            </a:r>
            <a:r>
              <a:rPr lang="en-US" dirty="0"/>
              <a:t> </a:t>
            </a:r>
            <a:r>
              <a:rPr lang="en-US" dirty="0" err="1">
                <a:solidFill>
                  <a:srgbClr val="C00000"/>
                </a:solidFill>
              </a:rPr>
              <a:t>Gambar</a:t>
            </a:r>
            <a:r>
              <a:rPr lang="en-US" dirty="0"/>
              <a:t> di </a:t>
            </a:r>
            <a:r>
              <a:rPr lang="en-US" dirty="0" err="1"/>
              <a:t>bawah</a:t>
            </a:r>
            <a:r>
              <a:rPr lang="en-US" dirty="0"/>
              <a:t>, </a:t>
            </a:r>
            <a:r>
              <a:rPr lang="en-US" dirty="0" err="1"/>
              <a:t>sedangkan</a:t>
            </a:r>
            <a:r>
              <a:rPr lang="en-US" dirty="0"/>
              <a:t> </a:t>
            </a:r>
            <a:r>
              <a:rPr lang="en-US" dirty="0" err="1"/>
              <a:t>untuk</a:t>
            </a:r>
            <a:r>
              <a:rPr lang="en-US" dirty="0"/>
              <a:t> </a:t>
            </a:r>
            <a:r>
              <a:rPr lang="en-US" dirty="0" err="1">
                <a:solidFill>
                  <a:srgbClr val="C00000"/>
                </a:solidFill>
              </a:rPr>
              <a:t>Tabel</a:t>
            </a:r>
            <a:r>
              <a:rPr lang="en-US" dirty="0">
                <a:solidFill>
                  <a:srgbClr val="C00000"/>
                </a:solidFill>
              </a:rPr>
              <a:t> </a:t>
            </a:r>
            <a:r>
              <a:rPr lang="en-US" dirty="0"/>
              <a:t>di </a:t>
            </a:r>
            <a:r>
              <a:rPr lang="en-US" dirty="0" err="1"/>
              <a:t>atas</a:t>
            </a:r>
            <a:endParaRPr lang="en-US" dirty="0"/>
          </a:p>
          <a:p>
            <a:r>
              <a:rPr lang="en-US" dirty="0" err="1"/>
              <a:t>Tidak</a:t>
            </a:r>
            <a:r>
              <a:rPr lang="en-US" dirty="0"/>
              <a:t> </a:t>
            </a:r>
            <a:r>
              <a:rPr lang="en-US" dirty="0" err="1"/>
              <a:t>ada</a:t>
            </a:r>
            <a:r>
              <a:rPr lang="en-US" dirty="0"/>
              <a:t> </a:t>
            </a:r>
            <a:r>
              <a:rPr lang="en-US" dirty="0" err="1"/>
              <a:t>dalam</a:t>
            </a:r>
            <a:r>
              <a:rPr lang="en-US" dirty="0"/>
              <a:t> </a:t>
            </a:r>
            <a:r>
              <a:rPr lang="en-US" dirty="0" err="1"/>
              <a:t>kalimat</a:t>
            </a:r>
            <a:r>
              <a:rPr lang="en-US" dirty="0"/>
              <a:t> yang </a:t>
            </a:r>
            <a:r>
              <a:rPr lang="en-US" dirty="0" err="1"/>
              <a:t>menyatakan</a:t>
            </a:r>
            <a:r>
              <a:rPr lang="en-US" dirty="0"/>
              <a:t> “</a:t>
            </a:r>
            <a:r>
              <a:rPr lang="en-US" dirty="0" err="1"/>
              <a:t>gambar</a:t>
            </a:r>
            <a:r>
              <a:rPr lang="en-US" dirty="0"/>
              <a:t> </a:t>
            </a:r>
            <a:r>
              <a:rPr lang="en-US" dirty="0" err="1"/>
              <a:t>sebagai</a:t>
            </a:r>
            <a:r>
              <a:rPr lang="en-US" dirty="0"/>
              <a:t> </a:t>
            </a:r>
            <a:r>
              <a:rPr lang="en-US" dirty="0" err="1"/>
              <a:t>berikut</a:t>
            </a:r>
            <a:r>
              <a:rPr lang="en-US" dirty="0"/>
              <a:t>…”, </a:t>
            </a:r>
            <a:r>
              <a:rPr lang="en-US" dirty="0" err="1"/>
              <a:t>tapi</a:t>
            </a:r>
            <a:r>
              <a:rPr lang="en-US" dirty="0"/>
              <a:t> yang </a:t>
            </a:r>
            <a:r>
              <a:rPr lang="en-US" dirty="0" err="1"/>
              <a:t>benar</a:t>
            </a:r>
            <a:r>
              <a:rPr lang="en-US" dirty="0"/>
              <a:t> </a:t>
            </a:r>
            <a:r>
              <a:rPr lang="en-US" dirty="0" err="1"/>
              <a:t>adalah</a:t>
            </a:r>
            <a:r>
              <a:rPr lang="en-US" dirty="0"/>
              <a:t> “</a:t>
            </a:r>
            <a:r>
              <a:rPr lang="en-US" dirty="0" err="1">
                <a:solidFill>
                  <a:srgbClr val="C00000"/>
                </a:solidFill>
              </a:rPr>
              <a:t>Gambar</a:t>
            </a:r>
            <a:r>
              <a:rPr lang="en-US" dirty="0">
                <a:solidFill>
                  <a:srgbClr val="C00000"/>
                </a:solidFill>
              </a:rPr>
              <a:t> 2.1 </a:t>
            </a:r>
            <a:r>
              <a:rPr lang="en-US" dirty="0" err="1"/>
              <a:t>menjelaskan</a:t>
            </a:r>
            <a:r>
              <a:rPr lang="en-US" dirty="0"/>
              <a:t> </a:t>
            </a:r>
            <a:r>
              <a:rPr lang="en-US" dirty="0" err="1"/>
              <a:t>tentang</a:t>
            </a:r>
            <a:r>
              <a:rPr lang="en-US" dirty="0"/>
              <a:t> …”</a:t>
            </a:r>
          </a:p>
          <a:p>
            <a:r>
              <a:rPr lang="en-US" dirty="0" err="1"/>
              <a:t>Semua</a:t>
            </a:r>
            <a:r>
              <a:rPr lang="en-US" dirty="0"/>
              <a:t> </a:t>
            </a:r>
            <a:r>
              <a:rPr lang="en-US" dirty="0" err="1">
                <a:solidFill>
                  <a:srgbClr val="C00000"/>
                </a:solidFill>
              </a:rPr>
              <a:t>gambar</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tabel</a:t>
            </a:r>
            <a:r>
              <a:rPr lang="en-US" dirty="0">
                <a:solidFill>
                  <a:srgbClr val="C00000"/>
                </a:solidFill>
              </a:rPr>
              <a:t> </a:t>
            </a:r>
            <a:r>
              <a:rPr lang="en-US" dirty="0" err="1">
                <a:solidFill>
                  <a:srgbClr val="C00000"/>
                </a:solidFill>
              </a:rPr>
              <a:t>harus</a:t>
            </a:r>
            <a:r>
              <a:rPr lang="en-US" dirty="0">
                <a:solidFill>
                  <a:srgbClr val="C00000"/>
                </a:solidFill>
              </a:rPr>
              <a:t> </a:t>
            </a:r>
            <a:r>
              <a:rPr lang="en-US" dirty="0" err="1">
                <a:solidFill>
                  <a:srgbClr val="C00000"/>
                </a:solidFill>
              </a:rPr>
              <a:t>dinarasikan</a:t>
            </a:r>
            <a:r>
              <a:rPr lang="en-US" dirty="0"/>
              <a:t>, </a:t>
            </a:r>
            <a:r>
              <a:rPr lang="en-US" dirty="0" err="1"/>
              <a:t>harus</a:t>
            </a:r>
            <a:r>
              <a:rPr lang="en-US" dirty="0"/>
              <a:t> </a:t>
            </a:r>
            <a:r>
              <a:rPr lang="en-US" dirty="0" err="1"/>
              <a:t>dideskripsikan</a:t>
            </a:r>
            <a:r>
              <a:rPr lang="en-US" dirty="0"/>
              <a:t> </a:t>
            </a:r>
            <a:r>
              <a:rPr lang="en-US" dirty="0" err="1"/>
              <a:t>dan</a:t>
            </a:r>
            <a:r>
              <a:rPr lang="en-US" dirty="0"/>
              <a:t> </a:t>
            </a:r>
            <a:r>
              <a:rPr lang="en-US" dirty="0" err="1"/>
              <a:t>dijelaskan</a:t>
            </a:r>
            <a:r>
              <a:rPr lang="en-US" dirty="0"/>
              <a:t> </a:t>
            </a:r>
            <a:r>
              <a:rPr lang="en-US" dirty="0" err="1"/>
              <a:t>maksudnya</a:t>
            </a:r>
            <a:r>
              <a:rPr lang="en-US" dirty="0"/>
              <a:t> </a:t>
            </a:r>
            <a:r>
              <a:rPr lang="en-US" dirty="0" err="1"/>
              <a:t>apa</a:t>
            </a:r>
            <a:endParaRPr lang="en-US" dirty="0"/>
          </a:p>
          <a:p>
            <a:r>
              <a:rPr lang="en-US" dirty="0" err="1"/>
              <a:t>Penjelasan</a:t>
            </a:r>
            <a:r>
              <a:rPr lang="en-US" dirty="0"/>
              <a:t> </a:t>
            </a:r>
            <a:r>
              <a:rPr lang="en-US" dirty="0" err="1"/>
              <a:t>kalimat</a:t>
            </a:r>
            <a:r>
              <a:rPr lang="en-US" dirty="0"/>
              <a:t>, </a:t>
            </a:r>
            <a:r>
              <a:rPr lang="en-US" dirty="0" err="1"/>
              <a:t>misalnya</a:t>
            </a:r>
            <a:r>
              <a:rPr lang="en-US" dirty="0"/>
              <a:t> </a:t>
            </a:r>
            <a:r>
              <a:rPr lang="en-US" dirty="0" err="1"/>
              <a:t>Gambar</a:t>
            </a:r>
            <a:r>
              <a:rPr lang="en-US" dirty="0"/>
              <a:t> 2.1 </a:t>
            </a:r>
            <a:r>
              <a:rPr lang="en-US" dirty="0" err="1"/>
              <a:t>atau</a:t>
            </a:r>
            <a:r>
              <a:rPr lang="en-US" dirty="0"/>
              <a:t> </a:t>
            </a:r>
            <a:r>
              <a:rPr lang="en-US" dirty="0" err="1"/>
              <a:t>Tabel</a:t>
            </a:r>
            <a:r>
              <a:rPr lang="en-US" dirty="0"/>
              <a:t> 3.4, G </a:t>
            </a:r>
            <a:r>
              <a:rPr lang="en-US" dirty="0" err="1"/>
              <a:t>dan</a:t>
            </a:r>
            <a:r>
              <a:rPr lang="en-US" dirty="0"/>
              <a:t> T </a:t>
            </a:r>
            <a:r>
              <a:rPr lang="en-US" dirty="0" err="1"/>
              <a:t>nya</a:t>
            </a:r>
            <a:r>
              <a:rPr lang="en-US" dirty="0"/>
              <a:t> </a:t>
            </a:r>
            <a:r>
              <a:rPr lang="en-US" dirty="0" err="1"/>
              <a:t>harus</a:t>
            </a:r>
            <a:r>
              <a:rPr lang="en-US" dirty="0"/>
              <a:t> </a:t>
            </a:r>
            <a:r>
              <a:rPr lang="en-US" dirty="0" err="1"/>
              <a:t>kapital</a:t>
            </a:r>
            <a:r>
              <a:rPr lang="en-US" dirty="0"/>
              <a:t>, </a:t>
            </a:r>
            <a:r>
              <a:rPr lang="en-US" dirty="0" err="1"/>
              <a:t>mengikuti</a:t>
            </a:r>
            <a:r>
              <a:rPr lang="en-US" dirty="0"/>
              <a:t> caption </a:t>
            </a:r>
            <a:r>
              <a:rPr lang="en-US" dirty="0" err="1"/>
              <a:t>dari</a:t>
            </a:r>
            <a:r>
              <a:rPr lang="en-US" dirty="0"/>
              <a:t> </a:t>
            </a:r>
            <a:r>
              <a:rPr lang="en-US" dirty="0" err="1"/>
              <a:t>gambar</a:t>
            </a:r>
            <a:r>
              <a:rPr lang="en-US" dirty="0"/>
              <a:t> </a:t>
            </a:r>
            <a:r>
              <a:rPr lang="en-US" dirty="0" err="1"/>
              <a:t>dan</a:t>
            </a:r>
            <a:r>
              <a:rPr lang="en-US" dirty="0"/>
              <a:t> </a:t>
            </a:r>
            <a:r>
              <a:rPr lang="en-US" dirty="0" err="1"/>
              <a:t>tabel</a:t>
            </a:r>
            <a:endParaRPr lang="en-US" dirty="0"/>
          </a:p>
        </p:txBody>
      </p:sp>
      <p:sp>
        <p:nvSpPr>
          <p:cNvPr id="2" name="Title 1"/>
          <p:cNvSpPr>
            <a:spLocks noGrp="1"/>
          </p:cNvSpPr>
          <p:nvPr>
            <p:ph type="title"/>
          </p:nvPr>
        </p:nvSpPr>
        <p:spPr/>
        <p:txBody>
          <a:bodyPr/>
          <a:lstStyle/>
          <a:p>
            <a:r>
              <a:rPr lang="en-US" dirty="0" err="1"/>
              <a:t>Gambar</a:t>
            </a:r>
            <a:r>
              <a:rPr lang="en-US" dirty="0"/>
              <a:t> </a:t>
            </a:r>
            <a:r>
              <a:rPr lang="en-US" dirty="0" err="1"/>
              <a:t>dan</a:t>
            </a:r>
            <a:r>
              <a:rPr lang="en-US" dirty="0"/>
              <a:t> </a:t>
            </a:r>
            <a:r>
              <a:rPr lang="en-US" dirty="0" err="1"/>
              <a:t>Tabel</a:t>
            </a:r>
            <a:endParaRPr lang="en-US" dirty="0"/>
          </a:p>
        </p:txBody>
      </p:sp>
      <p:sp>
        <p:nvSpPr>
          <p:cNvPr id="5" name="Slide Number Placeholder 4">
            <a:extLst>
              <a:ext uri="{FF2B5EF4-FFF2-40B4-BE49-F238E27FC236}">
                <a16:creationId xmlns:a16="http://schemas.microsoft.com/office/drawing/2014/main" id="{C4D2A71B-3694-40BC-8EC5-EF02BC6EB2B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265</a:t>
            </a:fld>
            <a:endParaRPr lang="en-US">
              <a:solidFill>
                <a:prstClr val="black">
                  <a:tint val="75000"/>
                </a:prstClr>
              </a:solidFill>
            </a:endParaRPr>
          </a:p>
        </p:txBody>
      </p:sp>
    </p:spTree>
    <p:extLst>
      <p:ext uri="{BB962C8B-B14F-4D97-AF65-F5344CB8AC3E}">
        <p14:creationId xmlns:p14="http://schemas.microsoft.com/office/powerpoint/2010/main" val="5569606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8153400" cy="4724400"/>
          </a:xfrm>
        </p:spPr>
        <p:txBody>
          <a:bodyPr/>
          <a:lstStyle/>
          <a:p>
            <a:r>
              <a:rPr lang="en-US" sz="2800" dirty="0" err="1"/>
              <a:t>Kerangka</a:t>
            </a:r>
            <a:r>
              <a:rPr lang="en-US" sz="2800" dirty="0"/>
              <a:t> </a:t>
            </a:r>
            <a:r>
              <a:rPr lang="en-US" sz="2800" dirty="0" err="1"/>
              <a:t>pemikiran</a:t>
            </a:r>
            <a:r>
              <a:rPr lang="en-US" sz="2800" dirty="0"/>
              <a:t> </a:t>
            </a:r>
            <a:r>
              <a:rPr lang="en-US" sz="2800" dirty="0" err="1"/>
              <a:t>adalah</a:t>
            </a:r>
            <a:r>
              <a:rPr lang="en-US" sz="2800" dirty="0"/>
              <a:t> </a:t>
            </a:r>
            <a:r>
              <a:rPr lang="en-US" sz="2800" dirty="0" err="1"/>
              <a:t>suatu</a:t>
            </a:r>
            <a:r>
              <a:rPr lang="en-US" sz="2800" dirty="0"/>
              <a:t> </a:t>
            </a:r>
            <a:r>
              <a:rPr lang="en-US" sz="2800" dirty="0" err="1"/>
              <a:t>bagan</a:t>
            </a:r>
            <a:r>
              <a:rPr lang="en-US" sz="2800" dirty="0"/>
              <a:t> </a:t>
            </a:r>
            <a:r>
              <a:rPr lang="en-US" sz="2800" dirty="0" err="1"/>
              <a:t>alur</a:t>
            </a:r>
            <a:r>
              <a:rPr lang="en-US" sz="2800" dirty="0"/>
              <a:t> yang  </a:t>
            </a:r>
            <a:r>
              <a:rPr lang="en-US" sz="2800" dirty="0" err="1">
                <a:solidFill>
                  <a:srgbClr val="C00000"/>
                </a:solidFill>
              </a:rPr>
              <a:t>meng</a:t>
            </a:r>
            <a:r>
              <a:rPr lang="sv-SE" sz="2800" dirty="0">
                <a:solidFill>
                  <a:srgbClr val="C00000"/>
                </a:solidFill>
              </a:rPr>
              <a:t>hubungkan masalah dan pendekatan penelitian </a:t>
            </a:r>
            <a:r>
              <a:rPr lang="sv-SE" sz="2800" dirty="0"/>
              <a:t>yang </a:t>
            </a:r>
            <a:r>
              <a:rPr lang="it-IT" sz="2800" dirty="0"/>
              <a:t>dihasilkan dari teori/konsep/model yang ada di </a:t>
            </a:r>
            <a:r>
              <a:rPr lang="en-US" sz="2800" dirty="0" err="1"/>
              <a:t>landasan</a:t>
            </a:r>
            <a:r>
              <a:rPr lang="en-US" sz="2800" dirty="0"/>
              <a:t> </a:t>
            </a:r>
            <a:r>
              <a:rPr lang="en-US" sz="2800" dirty="0" err="1"/>
              <a:t>teori</a:t>
            </a:r>
            <a:endParaRPr lang="en-US" sz="2800" dirty="0"/>
          </a:p>
          <a:p>
            <a:r>
              <a:rPr lang="en-US" sz="2800" dirty="0" err="1"/>
              <a:t>Kerangka</a:t>
            </a:r>
            <a:r>
              <a:rPr lang="en-US" sz="2800" dirty="0"/>
              <a:t> </a:t>
            </a:r>
            <a:r>
              <a:rPr lang="en-US" sz="2800" dirty="0" err="1"/>
              <a:t>pemikiran</a:t>
            </a:r>
            <a:r>
              <a:rPr lang="en-US" sz="2800" dirty="0"/>
              <a:t> </a:t>
            </a:r>
            <a:r>
              <a:rPr lang="en-US" sz="2800" dirty="0" err="1"/>
              <a:t>menjelaskan</a:t>
            </a:r>
            <a:r>
              <a:rPr lang="en-US" sz="2800" dirty="0"/>
              <a:t> </a:t>
            </a:r>
            <a:r>
              <a:rPr lang="en-US" sz="2800" dirty="0" err="1"/>
              <a:t>bagaimana</a:t>
            </a:r>
            <a:r>
              <a:rPr lang="en-US" sz="2800" dirty="0"/>
              <a:t> </a:t>
            </a:r>
            <a:r>
              <a:rPr lang="en-US" sz="2800" dirty="0" err="1">
                <a:solidFill>
                  <a:srgbClr val="C00000"/>
                </a:solidFill>
              </a:rPr>
              <a:t>pola</a:t>
            </a:r>
            <a:r>
              <a:rPr lang="en-US" sz="2800" dirty="0">
                <a:solidFill>
                  <a:srgbClr val="C00000"/>
                </a:solidFill>
              </a:rPr>
              <a:t> </a:t>
            </a:r>
            <a:r>
              <a:rPr lang="en-US" sz="2800" dirty="0" err="1">
                <a:solidFill>
                  <a:srgbClr val="C00000"/>
                </a:solidFill>
              </a:rPr>
              <a:t>pikir</a:t>
            </a:r>
            <a:r>
              <a:rPr lang="en-US" sz="2800" dirty="0">
                <a:solidFill>
                  <a:srgbClr val="C00000"/>
                </a:solidFill>
              </a:rPr>
              <a:t> </a:t>
            </a:r>
            <a:r>
              <a:rPr lang="en-US" sz="2800" dirty="0" err="1">
                <a:solidFill>
                  <a:srgbClr val="C00000"/>
                </a:solidFill>
              </a:rPr>
              <a:t>dan</a:t>
            </a:r>
            <a:r>
              <a:rPr lang="en-US" sz="2800" dirty="0">
                <a:solidFill>
                  <a:srgbClr val="C00000"/>
                </a:solidFill>
              </a:rPr>
              <a:t> </a:t>
            </a:r>
            <a:r>
              <a:rPr lang="en-US" sz="2800" dirty="0" err="1">
                <a:solidFill>
                  <a:srgbClr val="C00000"/>
                </a:solidFill>
              </a:rPr>
              <a:t>konsep</a:t>
            </a:r>
            <a:r>
              <a:rPr lang="en-US" sz="2800" dirty="0">
                <a:solidFill>
                  <a:srgbClr val="C00000"/>
                </a:solidFill>
              </a:rPr>
              <a:t> </a:t>
            </a:r>
            <a:r>
              <a:rPr lang="en-US" sz="2800" dirty="0" err="1">
                <a:solidFill>
                  <a:srgbClr val="C00000"/>
                </a:solidFill>
              </a:rPr>
              <a:t>kita</a:t>
            </a:r>
            <a:r>
              <a:rPr lang="en-US" sz="2800" dirty="0">
                <a:solidFill>
                  <a:srgbClr val="C00000"/>
                </a:solidFill>
              </a:rPr>
              <a:t> </a:t>
            </a:r>
            <a:r>
              <a:rPr lang="en-US" sz="2800" dirty="0" err="1">
                <a:solidFill>
                  <a:srgbClr val="C00000"/>
                </a:solidFill>
              </a:rPr>
              <a:t>dalam</a:t>
            </a:r>
            <a:r>
              <a:rPr lang="en-US" sz="2800" dirty="0">
                <a:solidFill>
                  <a:srgbClr val="C00000"/>
                </a:solidFill>
              </a:rPr>
              <a:t> </a:t>
            </a:r>
            <a:r>
              <a:rPr lang="en-US" sz="2800" dirty="0" err="1">
                <a:solidFill>
                  <a:srgbClr val="C00000"/>
                </a:solidFill>
              </a:rPr>
              <a:t>melakukan</a:t>
            </a:r>
            <a:r>
              <a:rPr lang="en-US" sz="2800" dirty="0">
                <a:solidFill>
                  <a:srgbClr val="C00000"/>
                </a:solidFill>
              </a:rPr>
              <a:t> </a:t>
            </a:r>
            <a:r>
              <a:rPr lang="en-US" sz="2800" dirty="0" err="1">
                <a:solidFill>
                  <a:srgbClr val="C00000"/>
                </a:solidFill>
              </a:rPr>
              <a:t>penelitian</a:t>
            </a:r>
            <a:endParaRPr lang="en-US" sz="2800" dirty="0">
              <a:solidFill>
                <a:srgbClr val="C00000"/>
              </a:solidFill>
            </a:endParaRPr>
          </a:p>
          <a:p>
            <a:r>
              <a:rPr lang="en-US" sz="2800" dirty="0" err="1"/>
              <a:t>Kerangka</a:t>
            </a:r>
            <a:r>
              <a:rPr lang="en-US" sz="2800" dirty="0"/>
              <a:t> </a:t>
            </a:r>
            <a:r>
              <a:rPr lang="en-US" sz="2800" dirty="0" err="1"/>
              <a:t>pemikiran</a:t>
            </a:r>
            <a:r>
              <a:rPr lang="en-US" sz="2800" dirty="0"/>
              <a:t> </a:t>
            </a:r>
            <a:r>
              <a:rPr lang="en-US" sz="2800" dirty="0" err="1"/>
              <a:t>akan</a:t>
            </a:r>
            <a:r>
              <a:rPr lang="en-US" sz="2800" dirty="0"/>
              <a:t> </a:t>
            </a:r>
            <a:r>
              <a:rPr lang="en-US" sz="2800" dirty="0" err="1"/>
              <a:t>menjadi</a:t>
            </a:r>
            <a:r>
              <a:rPr lang="en-US" sz="2800" dirty="0"/>
              <a:t> </a:t>
            </a:r>
            <a:r>
              <a:rPr lang="en-US" sz="2800" dirty="0" err="1">
                <a:solidFill>
                  <a:srgbClr val="C00000"/>
                </a:solidFill>
              </a:rPr>
              <a:t>acuan</a:t>
            </a:r>
            <a:r>
              <a:rPr lang="en-US" sz="2800" dirty="0">
                <a:solidFill>
                  <a:srgbClr val="C00000"/>
                </a:solidFill>
              </a:rPr>
              <a:t> </a:t>
            </a:r>
            <a:r>
              <a:rPr lang="en-US" sz="2800" dirty="0" err="1">
                <a:solidFill>
                  <a:srgbClr val="C00000"/>
                </a:solidFill>
              </a:rPr>
              <a:t>kita</a:t>
            </a:r>
            <a:r>
              <a:rPr lang="en-US" sz="2800" dirty="0">
                <a:solidFill>
                  <a:srgbClr val="C00000"/>
                </a:solidFill>
              </a:rPr>
              <a:t> </a:t>
            </a:r>
            <a:r>
              <a:rPr lang="en-US" sz="2800" dirty="0" err="1">
                <a:solidFill>
                  <a:srgbClr val="C00000"/>
                </a:solidFill>
              </a:rPr>
              <a:t>dalam</a:t>
            </a:r>
            <a:r>
              <a:rPr lang="en-US" sz="2800" dirty="0">
                <a:solidFill>
                  <a:srgbClr val="C00000"/>
                </a:solidFill>
              </a:rPr>
              <a:t> </a:t>
            </a:r>
            <a:r>
              <a:rPr lang="en-US" sz="2800" dirty="0" err="1">
                <a:solidFill>
                  <a:srgbClr val="C00000"/>
                </a:solidFill>
              </a:rPr>
              <a:t>menyusun</a:t>
            </a:r>
            <a:r>
              <a:rPr lang="en-US" sz="2800" dirty="0">
                <a:solidFill>
                  <a:srgbClr val="C00000"/>
                </a:solidFill>
              </a:rPr>
              <a:t> </a:t>
            </a:r>
            <a:r>
              <a:rPr lang="en-US" sz="2800" dirty="0" err="1">
                <a:solidFill>
                  <a:srgbClr val="C00000"/>
                </a:solidFill>
              </a:rPr>
              <a:t>metodologi</a:t>
            </a:r>
            <a:r>
              <a:rPr lang="en-US" sz="2800" dirty="0">
                <a:solidFill>
                  <a:srgbClr val="C00000"/>
                </a:solidFill>
              </a:rPr>
              <a:t> </a:t>
            </a:r>
            <a:r>
              <a:rPr lang="en-US" sz="2800" dirty="0" err="1">
                <a:solidFill>
                  <a:srgbClr val="C00000"/>
                </a:solidFill>
              </a:rPr>
              <a:t>penelitian</a:t>
            </a:r>
            <a:endParaRPr lang="en-US" sz="2800" dirty="0">
              <a:solidFill>
                <a:srgbClr val="C00000"/>
              </a:solidFill>
            </a:endParaRPr>
          </a:p>
          <a:p>
            <a:r>
              <a:rPr lang="en-US" sz="2800" dirty="0" err="1"/>
              <a:t>Kerangka</a:t>
            </a:r>
            <a:r>
              <a:rPr lang="en-US" sz="2800" dirty="0"/>
              <a:t> </a:t>
            </a:r>
            <a:r>
              <a:rPr lang="en-US" sz="2800" dirty="0" err="1"/>
              <a:t>pemikiran</a:t>
            </a:r>
            <a:r>
              <a:rPr lang="en-US" sz="2800" dirty="0"/>
              <a:t> </a:t>
            </a:r>
            <a:r>
              <a:rPr lang="en-US" sz="2800" dirty="0" err="1"/>
              <a:t>bisa</a:t>
            </a:r>
            <a:r>
              <a:rPr lang="en-US" sz="2800" dirty="0"/>
              <a:t> </a:t>
            </a:r>
            <a:r>
              <a:rPr lang="en-US" sz="2800" dirty="0" err="1"/>
              <a:t>digunakan</a:t>
            </a:r>
            <a:r>
              <a:rPr lang="en-US" sz="2800" dirty="0"/>
              <a:t> </a:t>
            </a:r>
            <a:r>
              <a:rPr lang="en-US" sz="2800" dirty="0" err="1"/>
              <a:t>untuk</a:t>
            </a:r>
            <a:r>
              <a:rPr lang="en-US" sz="2800" dirty="0"/>
              <a:t> </a:t>
            </a:r>
            <a:r>
              <a:rPr lang="en-US" sz="2800" dirty="0" err="1">
                <a:solidFill>
                  <a:srgbClr val="C00000"/>
                </a:solidFill>
              </a:rPr>
              <a:t>menguji</a:t>
            </a:r>
            <a:r>
              <a:rPr lang="en-US" sz="2800" dirty="0">
                <a:solidFill>
                  <a:srgbClr val="C00000"/>
                </a:solidFill>
              </a:rPr>
              <a:t> </a:t>
            </a:r>
            <a:r>
              <a:rPr lang="en-US" sz="2800" dirty="0" err="1">
                <a:solidFill>
                  <a:srgbClr val="C00000"/>
                </a:solidFill>
              </a:rPr>
              <a:t>logika</a:t>
            </a:r>
            <a:r>
              <a:rPr lang="en-US" sz="2800" dirty="0">
                <a:solidFill>
                  <a:srgbClr val="C00000"/>
                </a:solidFill>
              </a:rPr>
              <a:t> </a:t>
            </a:r>
            <a:r>
              <a:rPr lang="en-US" sz="2800" dirty="0" err="1">
                <a:solidFill>
                  <a:srgbClr val="C00000"/>
                </a:solidFill>
              </a:rPr>
              <a:t>penelitian</a:t>
            </a:r>
            <a:endParaRPr lang="en-US" sz="2800" dirty="0">
              <a:solidFill>
                <a:srgbClr val="C00000"/>
              </a:solidFill>
            </a:endParaRPr>
          </a:p>
        </p:txBody>
      </p:sp>
      <p:sp>
        <p:nvSpPr>
          <p:cNvPr id="2" name="Title 1"/>
          <p:cNvSpPr>
            <a:spLocks noGrp="1"/>
          </p:cNvSpPr>
          <p:nvPr>
            <p:ph type="title"/>
          </p:nvPr>
        </p:nvSpPr>
        <p:spPr>
          <a:xfrm>
            <a:off x="609600" y="152400"/>
            <a:ext cx="8915400" cy="685800"/>
          </a:xfrm>
        </p:spPr>
        <p:txBody>
          <a:bodyPr/>
          <a:lstStyle/>
          <a:p>
            <a:r>
              <a:rPr lang="en-US" dirty="0" err="1"/>
              <a:t>Kerangka</a:t>
            </a:r>
            <a:r>
              <a:rPr lang="en-US" dirty="0"/>
              <a:t> </a:t>
            </a:r>
            <a:r>
              <a:rPr lang="en-US" dirty="0" err="1"/>
              <a:t>Pemikiran</a:t>
            </a:r>
            <a:endParaRPr lang="id-ID" dirty="0"/>
          </a:p>
        </p:txBody>
      </p:sp>
      <p:sp>
        <p:nvSpPr>
          <p:cNvPr id="5" name="Slide Number Placeholder 4">
            <a:extLst>
              <a:ext uri="{FF2B5EF4-FFF2-40B4-BE49-F238E27FC236}">
                <a16:creationId xmlns:a16="http://schemas.microsoft.com/office/drawing/2014/main" id="{C8F55044-4915-45DE-819F-F63DCBEE0AB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266</a:t>
            </a:fld>
            <a:endParaRPr lang="en-US">
              <a:solidFill>
                <a:prstClr val="black">
                  <a:tint val="75000"/>
                </a:prstClr>
              </a:solidFill>
            </a:endParaRPr>
          </a:p>
        </p:txBody>
      </p:sp>
    </p:spTree>
    <p:extLst>
      <p:ext uri="{BB962C8B-B14F-4D97-AF65-F5344CB8AC3E}">
        <p14:creationId xmlns:p14="http://schemas.microsoft.com/office/powerpoint/2010/main" val="39740124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idx="1"/>
          </p:nvPr>
        </p:nvSpPr>
        <p:spPr/>
        <p:txBody>
          <a:bodyPr>
            <a:normAutofit/>
          </a:bodyPr>
          <a:lstStyle/>
          <a:p>
            <a:r>
              <a:rPr lang="en-US" dirty="0" err="1"/>
              <a:t>Gunakan</a:t>
            </a:r>
            <a:r>
              <a:rPr lang="en-US" dirty="0"/>
              <a:t> format </a:t>
            </a:r>
            <a:r>
              <a:rPr lang="en-US" dirty="0">
                <a:solidFill>
                  <a:srgbClr val="C00000"/>
                </a:solidFill>
              </a:rPr>
              <a:t>Indicators</a:t>
            </a:r>
            <a:r>
              <a:rPr lang="en-US" dirty="0"/>
              <a:t>, </a:t>
            </a:r>
            <a:r>
              <a:rPr lang="en-US" dirty="0">
                <a:solidFill>
                  <a:srgbClr val="C00000"/>
                </a:solidFill>
              </a:rPr>
              <a:t>Proposed Method</a:t>
            </a:r>
            <a:r>
              <a:rPr lang="en-US" dirty="0"/>
              <a:t>, </a:t>
            </a:r>
            <a:r>
              <a:rPr lang="en-US" dirty="0">
                <a:solidFill>
                  <a:srgbClr val="C00000"/>
                </a:solidFill>
              </a:rPr>
              <a:t>Objective</a:t>
            </a:r>
            <a:r>
              <a:rPr lang="en-US" dirty="0"/>
              <a:t>, </a:t>
            </a:r>
            <a:r>
              <a:rPr lang="en-US" dirty="0">
                <a:solidFill>
                  <a:srgbClr val="C00000"/>
                </a:solidFill>
              </a:rPr>
              <a:t>Measurement</a:t>
            </a:r>
            <a:r>
              <a:rPr lang="en-US" dirty="0"/>
              <a:t>, </a:t>
            </a:r>
            <a:r>
              <a:rPr lang="en-US" dirty="0" err="1"/>
              <a:t>seperti</a:t>
            </a:r>
            <a:r>
              <a:rPr lang="en-US" dirty="0"/>
              <a:t> yang </a:t>
            </a:r>
            <a:r>
              <a:rPr lang="en-US" dirty="0" err="1"/>
              <a:t>ada</a:t>
            </a:r>
            <a:r>
              <a:rPr lang="en-US" dirty="0"/>
              <a:t> di romisatriawahono.net</a:t>
            </a:r>
            <a:endParaRPr lang="id-ID" dirty="0"/>
          </a:p>
          <a:p>
            <a:pPr lvl="1"/>
            <a:r>
              <a:rPr lang="id-ID" dirty="0"/>
              <a:t>Format visio ada di folder </a:t>
            </a:r>
            <a:r>
              <a:rPr lang="id-ID" i="1" dirty="0"/>
              <a:t>romi-rm/metode penelitian</a:t>
            </a:r>
            <a:endParaRPr lang="en-US" i="1" dirty="0"/>
          </a:p>
          <a:p>
            <a:r>
              <a:rPr lang="en-US" dirty="0" err="1"/>
              <a:t>Harus</a:t>
            </a:r>
            <a:r>
              <a:rPr lang="en-US" dirty="0"/>
              <a:t> </a:t>
            </a:r>
            <a:r>
              <a:rPr lang="en-US" dirty="0" err="1">
                <a:solidFill>
                  <a:srgbClr val="C00000"/>
                </a:solidFill>
              </a:rPr>
              <a:t>diuraikan</a:t>
            </a:r>
            <a:r>
              <a:rPr lang="en-US" dirty="0">
                <a:solidFill>
                  <a:srgbClr val="C00000"/>
                </a:solidFill>
              </a:rPr>
              <a:t> </a:t>
            </a:r>
            <a:r>
              <a:rPr lang="en-US" dirty="0" err="1">
                <a:solidFill>
                  <a:srgbClr val="C00000"/>
                </a:solidFill>
              </a:rPr>
              <a:t>dalam</a:t>
            </a:r>
            <a:r>
              <a:rPr lang="en-US" dirty="0">
                <a:solidFill>
                  <a:srgbClr val="C00000"/>
                </a:solidFill>
              </a:rPr>
              <a:t> </a:t>
            </a:r>
            <a:r>
              <a:rPr lang="en-US" dirty="0" err="1">
                <a:solidFill>
                  <a:srgbClr val="C00000"/>
                </a:solidFill>
              </a:rPr>
              <a:t>bentuk</a:t>
            </a:r>
            <a:r>
              <a:rPr lang="en-US" dirty="0">
                <a:solidFill>
                  <a:srgbClr val="C00000"/>
                </a:solidFill>
              </a:rPr>
              <a:t> </a:t>
            </a:r>
            <a:r>
              <a:rPr lang="en-US" dirty="0" err="1">
                <a:solidFill>
                  <a:srgbClr val="C00000"/>
                </a:solidFill>
              </a:rPr>
              <a:t>kalimat</a:t>
            </a:r>
            <a:r>
              <a:rPr lang="en-US" dirty="0">
                <a:solidFill>
                  <a:srgbClr val="C00000"/>
                </a:solidFill>
              </a:rPr>
              <a:t> </a:t>
            </a:r>
            <a:r>
              <a:rPr lang="en-US" dirty="0" err="1">
                <a:solidFill>
                  <a:srgbClr val="C00000"/>
                </a:solidFill>
              </a:rPr>
              <a:t>yg</a:t>
            </a:r>
            <a:r>
              <a:rPr lang="en-US" dirty="0">
                <a:solidFill>
                  <a:srgbClr val="C00000"/>
                </a:solidFill>
              </a:rPr>
              <a:t> </a:t>
            </a:r>
            <a:r>
              <a:rPr lang="en-US" dirty="0" err="1">
                <a:solidFill>
                  <a:srgbClr val="C00000"/>
                </a:solidFill>
              </a:rPr>
              <a:t>jelas</a:t>
            </a:r>
            <a:r>
              <a:rPr lang="en-US" dirty="0"/>
              <a:t>, </a:t>
            </a:r>
            <a:r>
              <a:rPr lang="en-US" dirty="0" err="1"/>
              <a:t>detil</a:t>
            </a:r>
            <a:r>
              <a:rPr lang="en-US" dirty="0"/>
              <a:t> </a:t>
            </a:r>
            <a:r>
              <a:rPr lang="en-US" dirty="0" err="1"/>
              <a:t>dan</a:t>
            </a:r>
            <a:r>
              <a:rPr lang="en-US" dirty="0"/>
              <a:t> </a:t>
            </a:r>
            <a:r>
              <a:rPr lang="en-US" dirty="0" err="1"/>
              <a:t>komprehensif</a:t>
            </a:r>
            <a:r>
              <a:rPr lang="en-US" dirty="0"/>
              <a:t> yang </a:t>
            </a:r>
            <a:r>
              <a:rPr lang="en-US" dirty="0" err="1"/>
              <a:t>menjelaskan</a:t>
            </a:r>
            <a:r>
              <a:rPr lang="en-US" dirty="0"/>
              <a:t> </a:t>
            </a:r>
            <a:r>
              <a:rPr lang="en-US" dirty="0" err="1"/>
              <a:t>semua</a:t>
            </a:r>
            <a:r>
              <a:rPr lang="en-US" dirty="0"/>
              <a:t> </a:t>
            </a:r>
            <a:r>
              <a:rPr lang="en-US" dirty="0" err="1"/>
              <a:t>gambar</a:t>
            </a:r>
            <a:r>
              <a:rPr lang="en-US" dirty="0"/>
              <a:t> </a:t>
            </a:r>
            <a:r>
              <a:rPr lang="en-US" dirty="0" err="1"/>
              <a:t>kerangka</a:t>
            </a:r>
            <a:r>
              <a:rPr lang="en-US" dirty="0"/>
              <a:t> </a:t>
            </a:r>
            <a:r>
              <a:rPr lang="en-US" dirty="0" err="1"/>
              <a:t>pemikiran</a:t>
            </a:r>
            <a:endParaRPr lang="en-US" dirty="0"/>
          </a:p>
        </p:txBody>
      </p:sp>
      <p:sp>
        <p:nvSpPr>
          <p:cNvPr id="14337" name="Rectangle 1"/>
          <p:cNvSpPr>
            <a:spLocks noGrp="1" noChangeArrowheads="1"/>
          </p:cNvSpPr>
          <p:nvPr>
            <p:ph type="title"/>
          </p:nvPr>
        </p:nvSpPr>
        <p:spPr/>
        <p:txBody>
          <a:bodyPr/>
          <a:lstStyle/>
          <a:p>
            <a:r>
              <a:rPr lang="en-US" dirty="0" err="1"/>
              <a:t>Kerangka</a:t>
            </a:r>
            <a:r>
              <a:rPr lang="en-US" dirty="0"/>
              <a:t> </a:t>
            </a:r>
            <a:r>
              <a:rPr lang="en-US" dirty="0" err="1"/>
              <a:t>Pemikiran</a:t>
            </a:r>
            <a:endParaRPr lang="en-US" dirty="0"/>
          </a:p>
        </p:txBody>
      </p:sp>
      <p:sp>
        <p:nvSpPr>
          <p:cNvPr id="3" name="Slide Number Placeholder 2">
            <a:extLst>
              <a:ext uri="{FF2B5EF4-FFF2-40B4-BE49-F238E27FC236}">
                <a16:creationId xmlns:a16="http://schemas.microsoft.com/office/drawing/2014/main" id="{1994E2CA-41D8-4656-99E4-DD8C0FBA999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267</a:t>
            </a:fld>
            <a:endParaRPr lang="en-US">
              <a:solidFill>
                <a:prstClr val="black">
                  <a:tint val="75000"/>
                </a:prstClr>
              </a:solidFill>
            </a:endParaRPr>
          </a:p>
        </p:txBody>
      </p:sp>
    </p:spTree>
    <p:extLst>
      <p:ext uri="{BB962C8B-B14F-4D97-AF65-F5344CB8AC3E}">
        <p14:creationId xmlns:p14="http://schemas.microsoft.com/office/powerpoint/2010/main" val="28883828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1076941"/>
            <a:ext cx="7772400" cy="5213905"/>
          </a:xfrm>
        </p:spPr>
      </p:pic>
      <p:sp>
        <p:nvSpPr>
          <p:cNvPr id="2" name="Title 1"/>
          <p:cNvSpPr>
            <a:spLocks noGrp="1"/>
          </p:cNvSpPr>
          <p:nvPr>
            <p:ph type="title"/>
          </p:nvPr>
        </p:nvSpPr>
        <p:spPr/>
        <p:txBody>
          <a:bodyPr/>
          <a:lstStyle/>
          <a:p>
            <a:r>
              <a:rPr lang="id-ID" dirty="0"/>
              <a:t>Contoh Kerangka Pemikiran*</a:t>
            </a:r>
            <a:endParaRPr lang="en-US" dirty="0"/>
          </a:p>
        </p:txBody>
      </p:sp>
      <p:sp>
        <p:nvSpPr>
          <p:cNvPr id="3" name="Rectangle 2"/>
          <p:cNvSpPr/>
          <p:nvPr/>
        </p:nvSpPr>
        <p:spPr>
          <a:xfrm>
            <a:off x="228600" y="6290846"/>
            <a:ext cx="8686800" cy="338554"/>
          </a:xfrm>
          <a:prstGeom prst="rect">
            <a:avLst/>
          </a:prstGeom>
        </p:spPr>
        <p:txBody>
          <a:bodyPr wrap="square">
            <a:spAutoFit/>
          </a:bodyPr>
          <a:lstStyle/>
          <a:p>
            <a:r>
              <a:rPr lang="id-ID" sz="1600" i="1">
                <a:effectLst/>
                <a:latin typeface="Calibri" pitchFamily="34" charset="0"/>
                <a:cs typeface="Calibri" pitchFamily="34" charset="0"/>
              </a:rPr>
              <a:t>*</a:t>
            </a:r>
            <a:r>
              <a:rPr lang="en-US" sz="1600" i="1">
                <a:effectLst/>
                <a:latin typeface="Calibri" pitchFamily="34" charset="0"/>
                <a:cs typeface="Calibri" pitchFamily="34" charset="0"/>
              </a:rPr>
              <a:t>http://romisatriawahono.net/2012/08/07/kiat-menyusun-kerangka-pemikiran-penelitian/</a:t>
            </a:r>
          </a:p>
        </p:txBody>
      </p:sp>
      <p:sp>
        <p:nvSpPr>
          <p:cNvPr id="6" name="Slide Number Placeholder 5">
            <a:extLst>
              <a:ext uri="{FF2B5EF4-FFF2-40B4-BE49-F238E27FC236}">
                <a16:creationId xmlns:a16="http://schemas.microsoft.com/office/drawing/2014/main" id="{E9209DF5-B78C-4588-B78A-6694256EB1E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268</a:t>
            </a:fld>
            <a:endParaRPr lang="en-US">
              <a:solidFill>
                <a:prstClr val="black">
                  <a:tint val="75000"/>
                </a:prstClr>
              </a:solidFill>
            </a:endParaRPr>
          </a:p>
        </p:txBody>
      </p:sp>
    </p:spTree>
    <p:extLst>
      <p:ext uri="{BB962C8B-B14F-4D97-AF65-F5344CB8AC3E}">
        <p14:creationId xmlns:p14="http://schemas.microsoft.com/office/powerpoint/2010/main" val="14452501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Contoh Kerangka Pemikiran</a:t>
            </a: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888" y="990600"/>
            <a:ext cx="7354224" cy="5715000"/>
          </a:xfrm>
          <a:prstGeom prst="rect">
            <a:avLst/>
          </a:prstGeom>
        </p:spPr>
      </p:pic>
      <p:sp>
        <p:nvSpPr>
          <p:cNvPr id="5" name="Slide Number Placeholder 4">
            <a:extLst>
              <a:ext uri="{FF2B5EF4-FFF2-40B4-BE49-F238E27FC236}">
                <a16:creationId xmlns:a16="http://schemas.microsoft.com/office/drawing/2014/main" id="{EC7CF185-8482-4FCD-93BE-5F2644C9848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269</a:t>
            </a:fld>
            <a:endParaRPr lang="en-US">
              <a:solidFill>
                <a:prstClr val="black">
                  <a:tint val="75000"/>
                </a:prstClr>
              </a:solidFill>
            </a:endParaRPr>
          </a:p>
        </p:txBody>
      </p:sp>
    </p:spTree>
    <p:extLst>
      <p:ext uri="{BB962C8B-B14F-4D97-AF65-F5344CB8AC3E}">
        <p14:creationId xmlns:p14="http://schemas.microsoft.com/office/powerpoint/2010/main" val="28585910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9" name="Content Placeholder 8"/>
          <p:cNvSpPr>
            <a:spLocks noGrp="1"/>
          </p:cNvSpPr>
          <p:nvPr>
            <p:ph idx="1"/>
          </p:nvPr>
        </p:nvSpPr>
        <p:spPr/>
        <p:txBody>
          <a:bodyPr/>
          <a:lstStyle/>
          <a:p>
            <a:endParaRPr lang="en-US"/>
          </a:p>
        </p:txBody>
      </p:sp>
      <p:pic>
        <p:nvPicPr>
          <p:cNvPr id="7173" name="Picture 2"/>
          <p:cNvPicPr>
            <a:picLocks noChangeAspect="1" noChangeArrowheads="1"/>
          </p:cNvPicPr>
          <p:nvPr/>
        </p:nvPicPr>
        <p:blipFill>
          <a:blip r:embed="rId2" cstate="print"/>
          <a:srcRect/>
          <a:stretch>
            <a:fillRect/>
          </a:stretch>
        </p:blipFill>
        <p:spPr bwMode="auto">
          <a:xfrm>
            <a:off x="0" y="0"/>
            <a:ext cx="9286875" cy="687387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0FD973E2-FFC4-4E49-B6EE-8BBB0724AD1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1915488324"/>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3600" dirty="0"/>
              <a:t>4.3.5 Bab 3: </a:t>
            </a:r>
            <a:r>
              <a:rPr lang="en-US" sz="3600" dirty="0" err="1"/>
              <a:t>Metode</a:t>
            </a:r>
            <a:r>
              <a:rPr lang="en-US" sz="3600" dirty="0"/>
              <a:t> </a:t>
            </a:r>
            <a:r>
              <a:rPr lang="en-US" sz="3600" dirty="0" err="1"/>
              <a:t>Penelitian</a:t>
            </a:r>
            <a:endParaRPr lang="en-US" sz="36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1D6AF7AC-2FA9-4095-BED5-C1173802D64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270</a:t>
            </a:fld>
            <a:endParaRPr lang="en-US">
              <a:solidFill>
                <a:prstClr val="black">
                  <a:tint val="75000"/>
                </a:prstClr>
              </a:solidFill>
            </a:endParaRPr>
          </a:p>
        </p:txBody>
      </p:sp>
    </p:spTree>
    <p:extLst>
      <p:ext uri="{BB962C8B-B14F-4D97-AF65-F5344CB8AC3E}">
        <p14:creationId xmlns:p14="http://schemas.microsoft.com/office/powerpoint/2010/main" val="41930330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0200"/>
            <a:ext cx="7753350" cy="5257800"/>
          </a:xfrm>
        </p:spPr>
        <p:txBody>
          <a:bodyPr>
            <a:normAutofit lnSpcReduction="10000"/>
          </a:bodyPr>
          <a:lstStyle/>
          <a:p>
            <a:pPr marL="514350" indent="-514350">
              <a:buNone/>
            </a:pPr>
            <a:r>
              <a:rPr lang="en-US" sz="3600" dirty="0">
                <a:solidFill>
                  <a:srgbClr val="C00000"/>
                </a:solidFill>
              </a:rPr>
              <a:t>Bab III </a:t>
            </a:r>
            <a:r>
              <a:rPr lang="en-US" sz="3600" dirty="0" err="1">
                <a:solidFill>
                  <a:srgbClr val="C00000"/>
                </a:solidFill>
              </a:rPr>
              <a:t>Metod</a:t>
            </a:r>
            <a:r>
              <a:rPr lang="id-ID" sz="3600" dirty="0">
                <a:solidFill>
                  <a:srgbClr val="C00000"/>
                </a:solidFill>
              </a:rPr>
              <a:t>e</a:t>
            </a:r>
            <a:r>
              <a:rPr lang="en-US" sz="3600" dirty="0">
                <a:solidFill>
                  <a:srgbClr val="C00000"/>
                </a:solidFill>
              </a:rPr>
              <a:t> </a:t>
            </a:r>
            <a:r>
              <a:rPr lang="en-US" sz="3600" dirty="0" err="1">
                <a:solidFill>
                  <a:srgbClr val="C00000"/>
                </a:solidFill>
              </a:rPr>
              <a:t>Penelitian</a:t>
            </a:r>
            <a:endParaRPr lang="en-US" sz="2000" dirty="0"/>
          </a:p>
          <a:p>
            <a:pPr marL="514350" indent="-514350">
              <a:buNone/>
            </a:pPr>
            <a:r>
              <a:rPr lang="en-US" sz="2400" dirty="0"/>
              <a:t>	3.1 </a:t>
            </a:r>
            <a:r>
              <a:rPr lang="id-ID" sz="2400" dirty="0">
                <a:solidFill>
                  <a:srgbClr val="0070C0"/>
                </a:solidFill>
              </a:rPr>
              <a:t>Desain</a:t>
            </a:r>
            <a:r>
              <a:rPr lang="en-US" sz="2400" dirty="0">
                <a:solidFill>
                  <a:srgbClr val="0070C0"/>
                </a:solidFill>
              </a:rPr>
              <a:t> </a:t>
            </a:r>
            <a:r>
              <a:rPr lang="en-US" sz="2400" dirty="0" err="1">
                <a:solidFill>
                  <a:srgbClr val="0070C0"/>
                </a:solidFill>
              </a:rPr>
              <a:t>Penelitian</a:t>
            </a:r>
            <a:endParaRPr lang="en-US" sz="2400" dirty="0">
              <a:solidFill>
                <a:srgbClr val="0070C0"/>
              </a:solidFill>
            </a:endParaRPr>
          </a:p>
          <a:p>
            <a:pPr marL="863600" lvl="1" indent="-514350">
              <a:buNone/>
            </a:pPr>
            <a:r>
              <a:rPr lang="en-US" sz="2000" dirty="0"/>
              <a:t>	</a:t>
            </a:r>
            <a:r>
              <a:rPr lang="id-ID" sz="2000" dirty="0"/>
              <a:t>Metode penelitian yang dilakukan adalah metode penelitian eksperimen, dengan tahapan penelitian seperti berikut:</a:t>
            </a:r>
            <a:endParaRPr lang="en-US" sz="2000" dirty="0"/>
          </a:p>
          <a:p>
            <a:pPr marL="863600" lvl="1" indent="-514350">
              <a:buNone/>
            </a:pPr>
            <a:r>
              <a:rPr lang="en-US" sz="2000" dirty="0"/>
              <a:t>	1. </a:t>
            </a:r>
            <a:r>
              <a:rPr lang="id-ID" sz="2000" dirty="0"/>
              <a:t>Pengumpulan Data (</a:t>
            </a:r>
            <a:r>
              <a:rPr lang="id-ID" sz="2000" b="1" dirty="0">
                <a:solidFill>
                  <a:srgbClr val="C00000"/>
                </a:solidFill>
              </a:rPr>
              <a:t>Data Gathering</a:t>
            </a:r>
            <a:r>
              <a:rPr lang="id-ID" sz="2000" dirty="0"/>
              <a:t>)</a:t>
            </a:r>
          </a:p>
          <a:p>
            <a:pPr marL="863600" lvl="1" indent="-514350">
              <a:buNone/>
            </a:pPr>
            <a:r>
              <a:rPr lang="id-ID" sz="2000" i="1" dirty="0"/>
              <a:t>	    (jelaskan langkah yang dilakukan di tahapan ini ... )</a:t>
            </a:r>
          </a:p>
          <a:p>
            <a:pPr marL="863600" lvl="1" indent="-514350">
              <a:buNone/>
            </a:pPr>
            <a:r>
              <a:rPr lang="id-ID" sz="2000" dirty="0"/>
              <a:t>	2. Pengolahan Awal Data (</a:t>
            </a:r>
            <a:r>
              <a:rPr lang="id-ID" sz="2000" b="1" dirty="0">
                <a:solidFill>
                  <a:srgbClr val="C00000"/>
                </a:solidFill>
              </a:rPr>
              <a:t>Data Pre-processing</a:t>
            </a:r>
            <a:r>
              <a:rPr lang="id-ID" sz="2000" dirty="0"/>
              <a:t>)</a:t>
            </a:r>
          </a:p>
          <a:p>
            <a:pPr marL="863600" lvl="1" indent="-514350">
              <a:buNone/>
            </a:pPr>
            <a:r>
              <a:rPr lang="id-ID" sz="2000" dirty="0"/>
              <a:t>	3. Model/Metode Yang Diusulkan/Dikembangkan</a:t>
            </a:r>
            <a:br>
              <a:rPr lang="id-ID" sz="2000" dirty="0"/>
            </a:br>
            <a:r>
              <a:rPr lang="id-ID" sz="2000" dirty="0"/>
              <a:t>	    (</a:t>
            </a:r>
            <a:r>
              <a:rPr lang="id-ID" sz="2000" b="1" dirty="0">
                <a:solidFill>
                  <a:srgbClr val="C00000"/>
                </a:solidFill>
              </a:rPr>
              <a:t>Proposed Model/Method</a:t>
            </a:r>
            <a:r>
              <a:rPr lang="id-ID" sz="2000" dirty="0"/>
              <a:t>)</a:t>
            </a:r>
          </a:p>
          <a:p>
            <a:pPr marL="863600" lvl="1" indent="-514350">
              <a:buNone/>
            </a:pPr>
            <a:r>
              <a:rPr lang="id-ID" sz="2000" dirty="0"/>
              <a:t>	4. Eksperimen dan Pengujian Model/Metode</a:t>
            </a:r>
          </a:p>
          <a:p>
            <a:pPr marL="863600" lvl="1" indent="-514350">
              <a:buNone/>
            </a:pPr>
            <a:r>
              <a:rPr lang="id-ID" sz="2000" dirty="0"/>
              <a:t>		    (</a:t>
            </a:r>
            <a:r>
              <a:rPr lang="id-ID" sz="2000" b="1" dirty="0">
                <a:solidFill>
                  <a:srgbClr val="C00000"/>
                </a:solidFill>
              </a:rPr>
              <a:t>Model/Method Test and Experiment</a:t>
            </a:r>
            <a:r>
              <a:rPr lang="id-ID" sz="2000" dirty="0"/>
              <a:t>)</a:t>
            </a:r>
          </a:p>
          <a:p>
            <a:pPr marL="863600" lvl="1" indent="-514350">
              <a:buNone/>
            </a:pPr>
            <a:r>
              <a:rPr lang="id-ID" sz="2000" dirty="0"/>
              <a:t>	5. Evaluasi dan Validasi Hasil  (</a:t>
            </a:r>
            <a:r>
              <a:rPr lang="id-ID" sz="2000" b="1" dirty="0">
                <a:solidFill>
                  <a:srgbClr val="C00000"/>
                </a:solidFill>
              </a:rPr>
              <a:t>Result Evaluation and Validation</a:t>
            </a:r>
            <a:r>
              <a:rPr lang="id-ID" sz="2000" dirty="0"/>
              <a:t>)</a:t>
            </a:r>
            <a:endParaRPr lang="en-US" sz="2000" dirty="0"/>
          </a:p>
          <a:p>
            <a:pPr marL="514350" indent="-514350">
              <a:buNone/>
            </a:pPr>
            <a:endParaRPr lang="en-US" sz="2000" dirty="0"/>
          </a:p>
          <a:p>
            <a:pPr marL="514350" indent="-514350">
              <a:buNone/>
            </a:pPr>
            <a:r>
              <a:rPr lang="en-US" sz="2000" dirty="0"/>
              <a:t>	</a:t>
            </a:r>
          </a:p>
          <a:p>
            <a:pPr marL="514350" indent="-514350">
              <a:buNone/>
            </a:pPr>
            <a:r>
              <a:rPr lang="en-US" sz="2000" dirty="0"/>
              <a:t> 	</a:t>
            </a:r>
          </a:p>
        </p:txBody>
      </p:sp>
      <p:sp>
        <p:nvSpPr>
          <p:cNvPr id="2" name="Title 1"/>
          <p:cNvSpPr>
            <a:spLocks noGrp="1"/>
          </p:cNvSpPr>
          <p:nvPr>
            <p:ph type="title"/>
          </p:nvPr>
        </p:nvSpPr>
        <p:spPr/>
        <p:txBody>
          <a:bodyPr/>
          <a:lstStyle/>
          <a:p>
            <a:r>
              <a:rPr lang="en-US" err="1"/>
              <a:t>Struktur</a:t>
            </a:r>
            <a:r>
              <a:rPr lang="en-US"/>
              <a:t> </a:t>
            </a:r>
            <a:r>
              <a:rPr lang="en-US" err="1"/>
              <a:t>Tesis</a:t>
            </a:r>
            <a:r>
              <a:rPr lang="en-US"/>
              <a:t> – </a:t>
            </a:r>
            <a:r>
              <a:rPr lang="en-US" err="1"/>
              <a:t>Bab</a:t>
            </a:r>
            <a:r>
              <a:rPr lang="en-US"/>
              <a:t> III</a:t>
            </a:r>
            <a:endParaRPr lang="id-ID"/>
          </a:p>
        </p:txBody>
      </p:sp>
      <p:sp>
        <p:nvSpPr>
          <p:cNvPr id="5" name="Slide Number Placeholder 4">
            <a:extLst>
              <a:ext uri="{FF2B5EF4-FFF2-40B4-BE49-F238E27FC236}">
                <a16:creationId xmlns:a16="http://schemas.microsoft.com/office/drawing/2014/main" id="{EE1FA983-99E1-49EA-B1E9-BAAE2F0FE9E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271</a:t>
            </a:fld>
            <a:endParaRPr lang="en-US">
              <a:solidFill>
                <a:prstClr val="black">
                  <a:tint val="75000"/>
                </a:prstClr>
              </a:solidFill>
            </a:endParaRPr>
          </a:p>
        </p:txBody>
      </p:sp>
    </p:spTree>
    <p:extLst>
      <p:ext uri="{BB962C8B-B14F-4D97-AF65-F5344CB8AC3E}">
        <p14:creationId xmlns:p14="http://schemas.microsoft.com/office/powerpoint/2010/main" val="71864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86400"/>
          </a:xfrm>
        </p:spPr>
        <p:txBody>
          <a:bodyPr/>
          <a:lstStyle/>
          <a:p>
            <a:pPr marL="514350" indent="-514350">
              <a:buNone/>
            </a:pPr>
            <a:r>
              <a:rPr lang="en-US" sz="2400"/>
              <a:t>3.2 </a:t>
            </a:r>
            <a:r>
              <a:rPr lang="en-US" sz="2400">
                <a:solidFill>
                  <a:srgbClr val="0070C0"/>
                </a:solidFill>
              </a:rPr>
              <a:t>Pengumpulan Data </a:t>
            </a:r>
            <a:endParaRPr lang="id-ID" sz="2000">
              <a:solidFill>
                <a:srgbClr val="0070C0"/>
              </a:solidFill>
            </a:endParaRPr>
          </a:p>
          <a:p>
            <a:pPr marL="514350" lvl="0" indent="-514350">
              <a:buNone/>
            </a:pPr>
            <a:r>
              <a:rPr lang="id-ID" sz="2000" i="1">
                <a:solidFill>
                  <a:srgbClr val="000000"/>
                </a:solidFill>
              </a:rPr>
              <a:t>	</a:t>
            </a:r>
            <a:r>
              <a:rPr lang="en-US" sz="2000" i="1">
                <a:solidFill>
                  <a:srgbClr val="000000"/>
                </a:solidFill>
              </a:rPr>
              <a:t>(</a:t>
            </a:r>
            <a:r>
              <a:rPr lang="id-ID" sz="2000" i="1">
                <a:solidFill>
                  <a:srgbClr val="000000"/>
                </a:solidFill>
              </a:rPr>
              <a:t>jelaskan tentang  sumber data dan metode pengumpulan data </a:t>
            </a:r>
            <a:r>
              <a:rPr lang="en-US" sz="2000" i="1">
                <a:solidFill>
                  <a:srgbClr val="000000"/>
                </a:solidFill>
              </a:rPr>
              <a:t>)</a:t>
            </a:r>
            <a:endParaRPr lang="id-ID" sz="2000"/>
          </a:p>
          <a:p>
            <a:pPr marL="514350" indent="-514350">
              <a:buNone/>
            </a:pPr>
            <a:r>
              <a:rPr lang="en-US" sz="2400"/>
              <a:t>3.</a:t>
            </a:r>
            <a:r>
              <a:rPr lang="id-ID" sz="2400"/>
              <a:t>3</a:t>
            </a:r>
            <a:r>
              <a:rPr lang="en-US" sz="2400"/>
              <a:t> </a:t>
            </a:r>
            <a:r>
              <a:rPr lang="id-ID" sz="2400">
                <a:solidFill>
                  <a:srgbClr val="0070C0"/>
                </a:solidFill>
              </a:rPr>
              <a:t>Pengolahan Awal </a:t>
            </a:r>
            <a:r>
              <a:rPr lang="en-US" sz="2400">
                <a:solidFill>
                  <a:srgbClr val="0070C0"/>
                </a:solidFill>
              </a:rPr>
              <a:t>Data </a:t>
            </a:r>
          </a:p>
          <a:p>
            <a:pPr marL="514350" lvl="0" indent="-514350">
              <a:buNone/>
            </a:pPr>
            <a:r>
              <a:rPr lang="id-ID" sz="2000" i="1">
                <a:solidFill>
                  <a:srgbClr val="000000"/>
                </a:solidFill>
              </a:rPr>
              <a:t>	</a:t>
            </a:r>
            <a:r>
              <a:rPr lang="en-US" sz="2000" i="1">
                <a:solidFill>
                  <a:srgbClr val="000000"/>
                </a:solidFill>
              </a:rPr>
              <a:t>(</a:t>
            </a:r>
            <a:r>
              <a:rPr lang="id-ID" sz="2000" i="1">
                <a:solidFill>
                  <a:srgbClr val="000000"/>
                </a:solidFill>
              </a:rPr>
              <a:t>jelaskan teknik pengolahan awal (</a:t>
            </a:r>
            <a:r>
              <a:rPr lang="id-ID" sz="2000" i="1" err="1">
                <a:solidFill>
                  <a:srgbClr val="000000"/>
                </a:solidFill>
              </a:rPr>
              <a:t>pre-processing</a:t>
            </a:r>
            <a:r>
              <a:rPr lang="id-ID" sz="2000" i="1">
                <a:solidFill>
                  <a:srgbClr val="000000"/>
                </a:solidFill>
              </a:rPr>
              <a:t>) data yang akan dilakukan</a:t>
            </a:r>
            <a:r>
              <a:rPr lang="en-US" sz="2000" i="1">
                <a:solidFill>
                  <a:srgbClr val="000000"/>
                </a:solidFill>
              </a:rPr>
              <a:t>)</a:t>
            </a:r>
            <a:endParaRPr lang="en-US" sz="2400"/>
          </a:p>
          <a:p>
            <a:pPr marL="514350" indent="-514350">
              <a:buNone/>
            </a:pPr>
            <a:r>
              <a:rPr lang="en-US" sz="2400"/>
              <a:t>3.</a:t>
            </a:r>
            <a:r>
              <a:rPr lang="id-ID" sz="2400"/>
              <a:t>4</a:t>
            </a:r>
            <a:r>
              <a:rPr lang="en-US" sz="2400"/>
              <a:t> </a:t>
            </a:r>
            <a:r>
              <a:rPr lang="en-US" sz="2400">
                <a:solidFill>
                  <a:srgbClr val="0070C0"/>
                </a:solidFill>
              </a:rPr>
              <a:t>Metode Yang Diusulkan</a:t>
            </a:r>
            <a:endParaRPr lang="id-ID" sz="2400">
              <a:solidFill>
                <a:srgbClr val="0070C0"/>
              </a:solidFill>
            </a:endParaRPr>
          </a:p>
          <a:p>
            <a:pPr marL="514350" lvl="0" indent="-514350">
              <a:buNone/>
            </a:pPr>
            <a:r>
              <a:rPr lang="id-ID" sz="2000" i="1">
                <a:solidFill>
                  <a:srgbClr val="000000"/>
                </a:solidFill>
              </a:rPr>
              <a:t>	</a:t>
            </a:r>
            <a:r>
              <a:rPr lang="en-US" sz="2000" i="1">
                <a:solidFill>
                  <a:srgbClr val="000000"/>
                </a:solidFill>
              </a:rPr>
              <a:t>(</a:t>
            </a:r>
            <a:r>
              <a:rPr lang="id-ID" sz="2000" i="1">
                <a:solidFill>
                  <a:srgbClr val="000000"/>
                </a:solidFill>
              </a:rPr>
              <a:t>jelaskan perbaikan, revisi, usulan atau pengembangan metode/model yang telah kita lakukan dalam bentuk diagram skema dan formula</a:t>
            </a:r>
            <a:r>
              <a:rPr lang="en-US" sz="2000" i="1">
                <a:solidFill>
                  <a:srgbClr val="000000"/>
                </a:solidFill>
              </a:rPr>
              <a:t>)</a:t>
            </a:r>
            <a:endParaRPr lang="en-US" sz="2400"/>
          </a:p>
          <a:p>
            <a:pPr marL="514350" indent="-514350">
              <a:buNone/>
            </a:pPr>
            <a:r>
              <a:rPr lang="id-ID" sz="2400"/>
              <a:t>3.5 </a:t>
            </a:r>
            <a:r>
              <a:rPr lang="id-ID" sz="2400">
                <a:solidFill>
                  <a:srgbClr val="0070C0"/>
                </a:solidFill>
              </a:rPr>
              <a:t>Eksperimen dan Pengujian Metode </a:t>
            </a:r>
          </a:p>
          <a:p>
            <a:pPr marL="514350" indent="-514350">
              <a:buNone/>
            </a:pPr>
            <a:r>
              <a:rPr lang="id-ID" sz="2000" i="1"/>
              <a:t>	</a:t>
            </a:r>
            <a:r>
              <a:rPr lang="en-US" sz="2000" i="1"/>
              <a:t>(</a:t>
            </a:r>
            <a:r>
              <a:rPr lang="en-US" sz="2000" i="1" err="1"/>
              <a:t>jelaskan</a:t>
            </a:r>
            <a:r>
              <a:rPr lang="en-US" sz="2000" i="1"/>
              <a:t> </a:t>
            </a:r>
            <a:r>
              <a:rPr lang="en-US" sz="2000" i="1" err="1"/>
              <a:t>dengan</a:t>
            </a:r>
            <a:r>
              <a:rPr lang="en-US" sz="2000" i="1"/>
              <a:t> detail</a:t>
            </a:r>
            <a:r>
              <a:rPr lang="id-ID" sz="2000" i="1"/>
              <a:t> dan </a:t>
            </a:r>
            <a:r>
              <a:rPr lang="en-US" sz="2000" i="1"/>
              <a:t>algoritmik </a:t>
            </a:r>
            <a:r>
              <a:rPr lang="en-US" sz="2000" i="1" err="1"/>
              <a:t>bagaimana</a:t>
            </a:r>
            <a:r>
              <a:rPr lang="id-ID" sz="2000" i="1"/>
              <a:t> teknik </a:t>
            </a:r>
            <a:r>
              <a:rPr lang="en-US" sz="2000" i="1"/>
              <a:t> </a:t>
            </a:r>
            <a:r>
              <a:rPr lang="id-ID" sz="2000" i="1"/>
              <a:t>eksperimen/pengujian/penerapan metode/model yang akan dilakukan</a:t>
            </a:r>
            <a:r>
              <a:rPr lang="en-US" sz="2000" i="1"/>
              <a:t>)</a:t>
            </a:r>
            <a:endParaRPr lang="id-ID" sz="2000" i="1"/>
          </a:p>
          <a:p>
            <a:pPr marL="514350" indent="-514350">
              <a:buNone/>
            </a:pPr>
            <a:r>
              <a:rPr lang="id-ID" sz="2400"/>
              <a:t>3.6</a:t>
            </a:r>
            <a:r>
              <a:rPr lang="id-ID" sz="2400">
                <a:solidFill>
                  <a:srgbClr val="0070C0"/>
                </a:solidFill>
              </a:rPr>
              <a:t> Evaluasi dan Validasi Hasil</a:t>
            </a:r>
          </a:p>
          <a:p>
            <a:pPr marL="514350" indent="-514350">
              <a:buNone/>
            </a:pPr>
            <a:r>
              <a:rPr lang="id-ID" sz="2000" i="1"/>
              <a:t>	</a:t>
            </a:r>
            <a:r>
              <a:rPr lang="en-US" sz="2000" i="1"/>
              <a:t>(jelaskan dengan detail</a:t>
            </a:r>
            <a:r>
              <a:rPr lang="id-ID" sz="2000" i="1"/>
              <a:t> dan </a:t>
            </a:r>
            <a:r>
              <a:rPr lang="en-US" sz="2000" i="1"/>
              <a:t>algoritmik bagaimana</a:t>
            </a:r>
            <a:r>
              <a:rPr lang="id-ID" sz="2000" i="1"/>
              <a:t> teknik </a:t>
            </a:r>
            <a:r>
              <a:rPr lang="en-US" sz="2000" i="1"/>
              <a:t> </a:t>
            </a:r>
            <a:r>
              <a:rPr lang="id-ID" sz="2000" i="1"/>
              <a:t>evaluasi dan validasi metode/model yang akan dilakukan</a:t>
            </a:r>
            <a:r>
              <a:rPr lang="en-US" sz="2000" i="1"/>
              <a:t>)</a:t>
            </a:r>
            <a:endParaRPr lang="id-ID" sz="2000" i="1"/>
          </a:p>
          <a:p>
            <a:pPr marL="514350" indent="-514350">
              <a:buNone/>
            </a:pPr>
            <a:endParaRPr lang="id-ID" sz="2000" i="1"/>
          </a:p>
        </p:txBody>
      </p:sp>
      <p:sp>
        <p:nvSpPr>
          <p:cNvPr id="2" name="Title 1"/>
          <p:cNvSpPr>
            <a:spLocks noGrp="1"/>
          </p:cNvSpPr>
          <p:nvPr>
            <p:ph type="title"/>
          </p:nvPr>
        </p:nvSpPr>
        <p:spPr/>
        <p:txBody>
          <a:bodyPr/>
          <a:lstStyle/>
          <a:p>
            <a:r>
              <a:rPr lang="en-US" err="1"/>
              <a:t>Struktur</a:t>
            </a:r>
            <a:r>
              <a:rPr lang="en-US"/>
              <a:t> </a:t>
            </a:r>
            <a:r>
              <a:rPr lang="en-US" err="1"/>
              <a:t>Tesis</a:t>
            </a:r>
            <a:r>
              <a:rPr lang="en-US"/>
              <a:t> – </a:t>
            </a:r>
            <a:r>
              <a:rPr lang="en-US" err="1"/>
              <a:t>Bab</a:t>
            </a:r>
            <a:r>
              <a:rPr lang="en-US"/>
              <a:t> III</a:t>
            </a:r>
            <a:endParaRPr lang="id-ID"/>
          </a:p>
        </p:txBody>
      </p:sp>
      <p:sp>
        <p:nvSpPr>
          <p:cNvPr id="5" name="Slide Number Placeholder 4">
            <a:extLst>
              <a:ext uri="{FF2B5EF4-FFF2-40B4-BE49-F238E27FC236}">
                <a16:creationId xmlns:a16="http://schemas.microsoft.com/office/drawing/2014/main" id="{6CFCA0C5-AC82-4BEC-B4B2-C88F3BDA3CE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272</a:t>
            </a:fld>
            <a:endParaRPr lang="en-US">
              <a:solidFill>
                <a:prstClr val="black">
                  <a:tint val="75000"/>
                </a:prstClr>
              </a:solidFill>
            </a:endParaRPr>
          </a:p>
        </p:txBody>
      </p:sp>
    </p:spTree>
    <p:extLst>
      <p:ext uri="{BB962C8B-B14F-4D97-AF65-F5344CB8AC3E}">
        <p14:creationId xmlns:p14="http://schemas.microsoft.com/office/powerpoint/2010/main" val="18105751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50"/>
            <a:ext cx="7886700" cy="4972050"/>
          </a:xfrm>
        </p:spPr>
        <p:txBody>
          <a:bodyPr>
            <a:normAutofit/>
          </a:bodyPr>
          <a:lstStyle/>
          <a:p>
            <a:r>
              <a:rPr lang="en-US" dirty="0"/>
              <a:t>I</a:t>
            </a:r>
            <a:r>
              <a:rPr lang="id-ID" dirty="0" err="1"/>
              <a:t>ntinya</a:t>
            </a:r>
            <a:r>
              <a:rPr lang="id-ID" dirty="0"/>
              <a:t> berisi</a:t>
            </a:r>
            <a:r>
              <a:rPr lang="en-US" dirty="0"/>
              <a:t> </a:t>
            </a:r>
            <a:r>
              <a:rPr lang="en-US" dirty="0" err="1"/>
              <a:t>desain</a:t>
            </a:r>
            <a:r>
              <a:rPr lang="en-US" dirty="0"/>
              <a:t> dan </a:t>
            </a:r>
            <a:r>
              <a:rPr lang="en-US" dirty="0" err="1"/>
              <a:t>tahapan</a:t>
            </a:r>
            <a:r>
              <a:rPr lang="en-US" dirty="0"/>
              <a:t> </a:t>
            </a:r>
            <a:r>
              <a:rPr lang="en-US" dirty="0" err="1"/>
              <a:t>penelitian</a:t>
            </a:r>
            <a:endParaRPr lang="id-ID" dirty="0"/>
          </a:p>
          <a:p>
            <a:r>
              <a:rPr lang="id-ID" dirty="0"/>
              <a:t>Metode penelitian berisi </a:t>
            </a:r>
            <a:r>
              <a:rPr lang="id-ID" dirty="0">
                <a:solidFill>
                  <a:srgbClr val="C00000"/>
                </a:solidFill>
              </a:rPr>
              <a:t>rencana dan tahapan penelitian saja</a:t>
            </a:r>
            <a:r>
              <a:rPr lang="id-ID" dirty="0"/>
              <a:t>, </a:t>
            </a:r>
            <a:r>
              <a:rPr lang="id-ID" dirty="0">
                <a:solidFill>
                  <a:srgbClr val="0070C0"/>
                </a:solidFill>
              </a:rPr>
              <a:t>bukan hasilnya </a:t>
            </a:r>
            <a:r>
              <a:rPr lang="id-ID" dirty="0"/>
              <a:t>apalagi pembahasannya</a:t>
            </a:r>
            <a:endParaRPr lang="en-US" dirty="0"/>
          </a:p>
        </p:txBody>
      </p:sp>
      <p:sp>
        <p:nvSpPr>
          <p:cNvPr id="2" name="Title 1"/>
          <p:cNvSpPr>
            <a:spLocks noGrp="1"/>
          </p:cNvSpPr>
          <p:nvPr>
            <p:ph type="title"/>
          </p:nvPr>
        </p:nvSpPr>
        <p:spPr/>
        <p:txBody>
          <a:bodyPr/>
          <a:lstStyle/>
          <a:p>
            <a:r>
              <a:rPr lang="id-ID"/>
              <a:t>Metode Penelitian</a:t>
            </a:r>
            <a:endParaRPr lang="en-US"/>
          </a:p>
        </p:txBody>
      </p:sp>
      <p:sp>
        <p:nvSpPr>
          <p:cNvPr id="5" name="Slide Number Placeholder 4">
            <a:extLst>
              <a:ext uri="{FF2B5EF4-FFF2-40B4-BE49-F238E27FC236}">
                <a16:creationId xmlns:a16="http://schemas.microsoft.com/office/drawing/2014/main" id="{ED17B153-6F46-4258-828B-A28F9597B0C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273</a:t>
            </a:fld>
            <a:endParaRPr lang="en-US">
              <a:solidFill>
                <a:prstClr val="black">
                  <a:tint val="75000"/>
                </a:prstClr>
              </a:solidFill>
            </a:endParaRPr>
          </a:p>
        </p:txBody>
      </p:sp>
    </p:spTree>
    <p:extLst>
      <p:ext uri="{BB962C8B-B14F-4D97-AF65-F5344CB8AC3E}">
        <p14:creationId xmlns:p14="http://schemas.microsoft.com/office/powerpoint/2010/main" val="4279671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762000" y="1364581"/>
          <a:ext cx="7391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err="1"/>
              <a:t>Contoh</a:t>
            </a:r>
            <a:r>
              <a:rPr lang="en-US" dirty="0"/>
              <a:t> </a:t>
            </a:r>
            <a:r>
              <a:rPr lang="id-ID" dirty="0"/>
              <a:t>Tahapan Penelitian</a:t>
            </a:r>
          </a:p>
        </p:txBody>
      </p:sp>
      <p:sp>
        <p:nvSpPr>
          <p:cNvPr id="4" name="Slide Number Placeholder 3">
            <a:extLst>
              <a:ext uri="{FF2B5EF4-FFF2-40B4-BE49-F238E27FC236}">
                <a16:creationId xmlns:a16="http://schemas.microsoft.com/office/drawing/2014/main" id="{B77907FA-8D9B-43EC-B53C-F9657D36DA3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274</a:t>
            </a:fld>
            <a:endParaRPr lang="en-US">
              <a:solidFill>
                <a:prstClr val="black">
                  <a:tint val="75000"/>
                </a:prstClr>
              </a:solidFill>
            </a:endParaRPr>
          </a:p>
        </p:txBody>
      </p:sp>
    </p:spTree>
    <p:extLst>
      <p:ext uri="{BB962C8B-B14F-4D97-AF65-F5344CB8AC3E}">
        <p14:creationId xmlns:p14="http://schemas.microsoft.com/office/powerpoint/2010/main" val="12289245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671" y="1219200"/>
            <a:ext cx="8058150" cy="5097463"/>
          </a:xfrm>
        </p:spPr>
        <p:txBody>
          <a:bodyPr/>
          <a:lstStyle/>
          <a:p>
            <a:pPr marL="514350" indent="-514350">
              <a:buFont typeface="+mj-lt"/>
              <a:buAutoNum type="arabicPeriod"/>
            </a:pPr>
            <a:r>
              <a:rPr lang="en-US" dirty="0">
                <a:solidFill>
                  <a:srgbClr val="C00000"/>
                </a:solidFill>
              </a:rPr>
              <a:t>Pre-Experimental </a:t>
            </a:r>
            <a:r>
              <a:rPr lang="en-US" dirty="0"/>
              <a:t>Design</a:t>
            </a:r>
          </a:p>
          <a:p>
            <a:pPr marL="863600" lvl="1" indent="-514350">
              <a:buFont typeface="+mj-lt"/>
              <a:buAutoNum type="arabicPeriod"/>
            </a:pPr>
            <a:r>
              <a:rPr lang="en-US" sz="2400" dirty="0"/>
              <a:t>One-Shot Case Study</a:t>
            </a:r>
          </a:p>
          <a:p>
            <a:pPr marL="863600" lvl="1" indent="-514350">
              <a:buFont typeface="+mj-lt"/>
              <a:buAutoNum type="arabicPeriod"/>
            </a:pPr>
            <a:r>
              <a:rPr lang="en-US" sz="2400" dirty="0"/>
              <a:t>One Group Pretest-Posttest Design</a:t>
            </a:r>
          </a:p>
          <a:p>
            <a:pPr marL="863600" lvl="1" indent="-514350">
              <a:buFont typeface="+mj-lt"/>
              <a:buAutoNum type="arabicPeriod"/>
            </a:pPr>
            <a:r>
              <a:rPr lang="en-US" sz="2400" dirty="0"/>
              <a:t>Intact-Group Comparison</a:t>
            </a:r>
          </a:p>
          <a:p>
            <a:pPr marL="514350" indent="-514350">
              <a:buFont typeface="+mj-lt"/>
              <a:buAutoNum type="arabicPeriod"/>
            </a:pPr>
            <a:r>
              <a:rPr lang="en-US" dirty="0">
                <a:solidFill>
                  <a:srgbClr val="C00000"/>
                </a:solidFill>
              </a:rPr>
              <a:t>True-Experimental</a:t>
            </a:r>
            <a:r>
              <a:rPr lang="en-US" dirty="0"/>
              <a:t> Design</a:t>
            </a:r>
          </a:p>
          <a:p>
            <a:pPr marL="863600" lvl="1" indent="-514350">
              <a:buFont typeface="+mj-lt"/>
              <a:buAutoNum type="arabicPeriod"/>
            </a:pPr>
            <a:r>
              <a:rPr lang="en-US" sz="2400" dirty="0"/>
              <a:t>Posttest Only Control Design</a:t>
            </a:r>
          </a:p>
          <a:p>
            <a:pPr marL="863600" lvl="1" indent="-514350">
              <a:buFont typeface="+mj-lt"/>
              <a:buAutoNum type="arabicPeriod"/>
            </a:pPr>
            <a:r>
              <a:rPr lang="en-US" sz="2400" dirty="0"/>
              <a:t>Pretest-Control Group Design</a:t>
            </a:r>
          </a:p>
          <a:p>
            <a:pPr marL="514350" indent="-514350">
              <a:buFont typeface="+mj-lt"/>
              <a:buAutoNum type="arabicPeriod"/>
            </a:pPr>
            <a:r>
              <a:rPr lang="en-US" dirty="0">
                <a:solidFill>
                  <a:srgbClr val="C00000"/>
                </a:solidFill>
              </a:rPr>
              <a:t>Factorial Experimental </a:t>
            </a:r>
            <a:r>
              <a:rPr lang="en-US" dirty="0"/>
              <a:t>Design</a:t>
            </a:r>
          </a:p>
          <a:p>
            <a:pPr marL="514350" indent="-514350">
              <a:buFont typeface="+mj-lt"/>
              <a:buAutoNum type="arabicPeriod"/>
            </a:pPr>
            <a:r>
              <a:rPr lang="en-US" dirty="0">
                <a:solidFill>
                  <a:srgbClr val="C00000"/>
                </a:solidFill>
              </a:rPr>
              <a:t>Quasi Experimental </a:t>
            </a:r>
            <a:r>
              <a:rPr lang="en-US" dirty="0"/>
              <a:t>Design</a:t>
            </a:r>
          </a:p>
          <a:p>
            <a:pPr marL="863600" lvl="1" indent="-514350">
              <a:buFont typeface="+mj-lt"/>
              <a:buAutoNum type="arabicPeriod"/>
            </a:pPr>
            <a:r>
              <a:rPr lang="en-US" sz="2400" dirty="0"/>
              <a:t>Time-Series Design</a:t>
            </a:r>
          </a:p>
          <a:p>
            <a:pPr marL="863600" lvl="1" indent="-514350">
              <a:buFont typeface="+mj-lt"/>
              <a:buAutoNum type="arabicPeriod"/>
            </a:pPr>
            <a:r>
              <a:rPr lang="en-US" sz="2400" dirty="0"/>
              <a:t>Nonequivalent Control Group Design</a:t>
            </a:r>
          </a:p>
        </p:txBody>
      </p:sp>
      <p:sp>
        <p:nvSpPr>
          <p:cNvPr id="2" name="Title 1"/>
          <p:cNvSpPr>
            <a:spLocks noGrp="1"/>
          </p:cNvSpPr>
          <p:nvPr>
            <p:ph type="title"/>
          </p:nvPr>
        </p:nvSpPr>
        <p:spPr/>
        <p:txBody>
          <a:bodyPr/>
          <a:lstStyle/>
          <a:p>
            <a:r>
              <a:rPr lang="en-US" dirty="0" err="1"/>
              <a:t>Desain</a:t>
            </a:r>
            <a:r>
              <a:rPr lang="en-US" dirty="0"/>
              <a:t> </a:t>
            </a:r>
            <a:r>
              <a:rPr lang="en-US" dirty="0" err="1"/>
              <a:t>Penelitian</a:t>
            </a:r>
            <a:r>
              <a:rPr lang="en-US" dirty="0"/>
              <a:t> </a:t>
            </a:r>
            <a:r>
              <a:rPr lang="en-US" dirty="0" err="1"/>
              <a:t>Eksperimen</a:t>
            </a:r>
            <a:endParaRPr lang="en-US" dirty="0"/>
          </a:p>
        </p:txBody>
      </p:sp>
      <p:sp>
        <p:nvSpPr>
          <p:cNvPr id="5" name="Slide Number Placeholder 4">
            <a:extLst>
              <a:ext uri="{FF2B5EF4-FFF2-40B4-BE49-F238E27FC236}">
                <a16:creationId xmlns:a16="http://schemas.microsoft.com/office/drawing/2014/main" id="{CEDCB18F-F91F-4762-A572-F6B3DF1FDD3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275</a:t>
            </a:fld>
            <a:endParaRPr lang="en-US">
              <a:solidFill>
                <a:prstClr val="black">
                  <a:tint val="75000"/>
                </a:prstClr>
              </a:solidFill>
            </a:endParaRPr>
          </a:p>
        </p:txBody>
      </p:sp>
    </p:spTree>
    <p:extLst>
      <p:ext uri="{BB962C8B-B14F-4D97-AF65-F5344CB8AC3E}">
        <p14:creationId xmlns:p14="http://schemas.microsoft.com/office/powerpoint/2010/main" val="22808198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8229600" cy="4640263"/>
          </a:xfrm>
        </p:spPr>
        <p:txBody>
          <a:bodyPr/>
          <a:lstStyle/>
          <a:p>
            <a:pPr marL="514350" indent="-514350"/>
            <a:r>
              <a:rPr lang="en-US" sz="3200" dirty="0" err="1">
                <a:solidFill>
                  <a:srgbClr val="C00000"/>
                </a:solidFill>
              </a:rPr>
              <a:t>Tidak</a:t>
            </a:r>
            <a:r>
              <a:rPr lang="en-US" sz="3200" dirty="0">
                <a:solidFill>
                  <a:srgbClr val="C00000"/>
                </a:solidFill>
              </a:rPr>
              <a:t> </a:t>
            </a:r>
            <a:r>
              <a:rPr lang="en-US" sz="3200" dirty="0" err="1">
                <a:solidFill>
                  <a:srgbClr val="C00000"/>
                </a:solidFill>
              </a:rPr>
              <a:t>ada</a:t>
            </a:r>
            <a:r>
              <a:rPr lang="en-US" sz="3200" dirty="0">
                <a:solidFill>
                  <a:srgbClr val="C00000"/>
                </a:solidFill>
              </a:rPr>
              <a:t> variable </a:t>
            </a:r>
            <a:r>
              <a:rPr lang="en-US" sz="3200" dirty="0" err="1">
                <a:solidFill>
                  <a:srgbClr val="C00000"/>
                </a:solidFill>
              </a:rPr>
              <a:t>kontrol</a:t>
            </a:r>
            <a:r>
              <a:rPr lang="en-US" sz="3200" dirty="0">
                <a:solidFill>
                  <a:srgbClr val="C00000"/>
                </a:solidFill>
              </a:rPr>
              <a:t> </a:t>
            </a:r>
            <a:r>
              <a:rPr lang="en-US" sz="3200" dirty="0" err="1"/>
              <a:t>dan</a:t>
            </a:r>
            <a:r>
              <a:rPr lang="en-US" sz="3200" dirty="0"/>
              <a:t> data </a:t>
            </a:r>
            <a:r>
              <a:rPr lang="en-US" sz="3200" dirty="0" err="1">
                <a:solidFill>
                  <a:srgbClr val="C00000"/>
                </a:solidFill>
              </a:rPr>
              <a:t>tidak</a:t>
            </a:r>
            <a:r>
              <a:rPr lang="en-US" sz="3200" dirty="0">
                <a:solidFill>
                  <a:srgbClr val="C00000"/>
                </a:solidFill>
              </a:rPr>
              <a:t> </a:t>
            </a:r>
            <a:r>
              <a:rPr lang="en-US" sz="3200" dirty="0" err="1">
                <a:solidFill>
                  <a:srgbClr val="C00000"/>
                </a:solidFill>
              </a:rPr>
              <a:t>dipilih</a:t>
            </a:r>
            <a:r>
              <a:rPr lang="en-US" sz="3200" dirty="0">
                <a:solidFill>
                  <a:srgbClr val="C00000"/>
                </a:solidFill>
              </a:rPr>
              <a:t> </a:t>
            </a:r>
            <a:r>
              <a:rPr lang="en-US" sz="3200" dirty="0" err="1">
                <a:solidFill>
                  <a:srgbClr val="C00000"/>
                </a:solidFill>
              </a:rPr>
              <a:t>secara</a:t>
            </a:r>
            <a:r>
              <a:rPr lang="en-US" sz="3200" dirty="0">
                <a:solidFill>
                  <a:srgbClr val="C00000"/>
                </a:solidFill>
              </a:rPr>
              <a:t> random</a:t>
            </a:r>
          </a:p>
          <a:p>
            <a:pPr marL="514350" indent="-514350"/>
            <a:r>
              <a:rPr lang="en-US" sz="3200" dirty="0" err="1"/>
              <a:t>Belum</a:t>
            </a:r>
            <a:r>
              <a:rPr lang="en-US" sz="3200" dirty="0"/>
              <a:t> </a:t>
            </a:r>
            <a:r>
              <a:rPr lang="en-US" sz="3200" dirty="0" err="1"/>
              <a:t>disebut</a:t>
            </a:r>
            <a:r>
              <a:rPr lang="en-US" sz="3200" dirty="0"/>
              <a:t> </a:t>
            </a:r>
            <a:r>
              <a:rPr lang="en-US" sz="3200" dirty="0" err="1"/>
              <a:t>eksperimen</a:t>
            </a:r>
            <a:r>
              <a:rPr lang="en-US" sz="3200" dirty="0"/>
              <a:t> yang </a:t>
            </a:r>
            <a:r>
              <a:rPr lang="en-US" sz="3200" dirty="0" err="1"/>
              <a:t>sebenarnya</a:t>
            </a:r>
            <a:r>
              <a:rPr lang="en-US" sz="3200" dirty="0"/>
              <a:t>, </a:t>
            </a:r>
            <a:r>
              <a:rPr lang="en-US" sz="3200" dirty="0" err="1"/>
              <a:t>karena</a:t>
            </a:r>
            <a:r>
              <a:rPr lang="en-US" sz="3200" dirty="0"/>
              <a:t> </a:t>
            </a:r>
            <a:r>
              <a:rPr lang="en-US" sz="3200" dirty="0" err="1"/>
              <a:t>kemungkinan</a:t>
            </a:r>
            <a:r>
              <a:rPr lang="en-US" sz="3200" dirty="0"/>
              <a:t> </a:t>
            </a:r>
            <a:r>
              <a:rPr lang="en-US" sz="3200" dirty="0" err="1">
                <a:solidFill>
                  <a:srgbClr val="C00000"/>
                </a:solidFill>
              </a:rPr>
              <a:t>ada</a:t>
            </a:r>
            <a:r>
              <a:rPr lang="en-US" sz="3200" dirty="0">
                <a:solidFill>
                  <a:srgbClr val="C00000"/>
                </a:solidFill>
              </a:rPr>
              <a:t> </a:t>
            </a:r>
            <a:r>
              <a:rPr lang="en-US" sz="3200" dirty="0" err="1">
                <a:solidFill>
                  <a:srgbClr val="C00000"/>
                </a:solidFill>
              </a:rPr>
              <a:t>variabel</a:t>
            </a:r>
            <a:r>
              <a:rPr lang="en-US" sz="3200" dirty="0">
                <a:solidFill>
                  <a:srgbClr val="C00000"/>
                </a:solidFill>
              </a:rPr>
              <a:t> </a:t>
            </a:r>
            <a:r>
              <a:rPr lang="en-US" sz="3200" dirty="0" err="1">
                <a:solidFill>
                  <a:srgbClr val="C00000"/>
                </a:solidFill>
              </a:rPr>
              <a:t>eksternal</a:t>
            </a:r>
            <a:r>
              <a:rPr lang="en-US" sz="3200" dirty="0">
                <a:solidFill>
                  <a:srgbClr val="C00000"/>
                </a:solidFill>
              </a:rPr>
              <a:t> </a:t>
            </a:r>
            <a:r>
              <a:rPr lang="en-US" sz="3200" dirty="0"/>
              <a:t>yang </a:t>
            </a:r>
            <a:r>
              <a:rPr lang="en-US" sz="3200" dirty="0" err="1"/>
              <a:t>mempengaruhi</a:t>
            </a:r>
            <a:r>
              <a:rPr lang="en-US" sz="3200" dirty="0"/>
              <a:t> </a:t>
            </a:r>
            <a:r>
              <a:rPr lang="en-US" sz="3200" dirty="0" err="1"/>
              <a:t>terbentuknya</a:t>
            </a:r>
            <a:r>
              <a:rPr lang="en-US" sz="3200" dirty="0"/>
              <a:t> variable </a:t>
            </a:r>
            <a:r>
              <a:rPr lang="en-US" sz="3200" dirty="0" err="1"/>
              <a:t>dependen</a:t>
            </a:r>
            <a:endParaRPr lang="en-US" sz="3200" dirty="0"/>
          </a:p>
          <a:p>
            <a:pPr marL="514350" indent="-514350"/>
            <a:r>
              <a:rPr lang="en-US" sz="3200" dirty="0" err="1"/>
              <a:t>Bentuk</a:t>
            </a:r>
            <a:r>
              <a:rPr lang="en-US" sz="3200" dirty="0"/>
              <a:t> pre-experimental design:</a:t>
            </a:r>
          </a:p>
          <a:p>
            <a:pPr marL="863600" lvl="1" indent="-514350">
              <a:buFont typeface="+mj-lt"/>
              <a:buAutoNum type="arabicPeriod"/>
            </a:pPr>
            <a:r>
              <a:rPr lang="en-US" sz="2400" dirty="0"/>
              <a:t>One-Shot Case Study</a:t>
            </a:r>
          </a:p>
          <a:p>
            <a:pPr marL="863600" lvl="1" indent="-514350">
              <a:buFont typeface="+mj-lt"/>
              <a:buAutoNum type="arabicPeriod"/>
            </a:pPr>
            <a:r>
              <a:rPr lang="en-US" sz="2400" dirty="0"/>
              <a:t>One Group Pretest-Posttest Design</a:t>
            </a:r>
          </a:p>
          <a:p>
            <a:pPr marL="863600" lvl="1" indent="-514350">
              <a:buFont typeface="+mj-lt"/>
              <a:buAutoNum type="arabicPeriod"/>
            </a:pPr>
            <a:r>
              <a:rPr lang="en-US" sz="2400" dirty="0"/>
              <a:t>Intact-Group Comparison</a:t>
            </a:r>
          </a:p>
        </p:txBody>
      </p:sp>
      <p:sp>
        <p:nvSpPr>
          <p:cNvPr id="2" name="Title 1"/>
          <p:cNvSpPr>
            <a:spLocks noGrp="1"/>
          </p:cNvSpPr>
          <p:nvPr>
            <p:ph type="title"/>
          </p:nvPr>
        </p:nvSpPr>
        <p:spPr/>
        <p:txBody>
          <a:bodyPr/>
          <a:lstStyle/>
          <a:p>
            <a:r>
              <a:rPr lang="en-US" dirty="0"/>
              <a:t>Pre-Experimental Design</a:t>
            </a:r>
          </a:p>
        </p:txBody>
      </p:sp>
      <p:sp>
        <p:nvSpPr>
          <p:cNvPr id="5" name="Slide Number Placeholder 4">
            <a:extLst>
              <a:ext uri="{FF2B5EF4-FFF2-40B4-BE49-F238E27FC236}">
                <a16:creationId xmlns:a16="http://schemas.microsoft.com/office/drawing/2014/main" id="{DD1DA3C5-9A20-4324-8F4B-75C1F55F160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276</a:t>
            </a:fld>
            <a:endParaRPr lang="en-US">
              <a:solidFill>
                <a:prstClr val="black">
                  <a:tint val="75000"/>
                </a:prstClr>
              </a:solidFill>
            </a:endParaRPr>
          </a:p>
        </p:txBody>
      </p:sp>
    </p:spTree>
    <p:extLst>
      <p:ext uri="{BB962C8B-B14F-4D97-AF65-F5344CB8AC3E}">
        <p14:creationId xmlns:p14="http://schemas.microsoft.com/office/powerpoint/2010/main" val="5082583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05200"/>
            <a:ext cx="8229600" cy="2659063"/>
          </a:xfrm>
        </p:spPr>
        <p:txBody>
          <a:bodyPr/>
          <a:lstStyle/>
          <a:p>
            <a:endParaRPr lang="en-US"/>
          </a:p>
        </p:txBody>
      </p:sp>
      <p:sp>
        <p:nvSpPr>
          <p:cNvPr id="2" name="Title 1"/>
          <p:cNvSpPr>
            <a:spLocks noGrp="1"/>
          </p:cNvSpPr>
          <p:nvPr>
            <p:ph type="title"/>
          </p:nvPr>
        </p:nvSpPr>
        <p:spPr/>
        <p:txBody>
          <a:bodyPr>
            <a:noAutofit/>
          </a:bodyPr>
          <a:lstStyle/>
          <a:p>
            <a:pPr lvl="1"/>
            <a:r>
              <a:rPr lang="en-US" sz="4000" dirty="0">
                <a:latin typeface="+mj-lt"/>
                <a:cs typeface="Calibri" pitchFamily="34" charset="0"/>
              </a:rPr>
              <a:t>One-Shot Case Study</a:t>
            </a:r>
          </a:p>
        </p:txBody>
      </p:sp>
      <p:sp>
        <p:nvSpPr>
          <p:cNvPr id="7" name="TextBox 6"/>
          <p:cNvSpPr txBox="1"/>
          <p:nvPr/>
        </p:nvSpPr>
        <p:spPr>
          <a:xfrm>
            <a:off x="4191000" y="1508879"/>
            <a:ext cx="4648199" cy="1292662"/>
          </a:xfrm>
          <a:prstGeom prst="rect">
            <a:avLst/>
          </a:prstGeom>
          <a:noFill/>
        </p:spPr>
        <p:txBody>
          <a:bodyPr wrap="square" rtlCol="0">
            <a:spAutoFit/>
          </a:bodyPr>
          <a:lstStyle/>
          <a:p>
            <a:pPr algn="l"/>
            <a:r>
              <a:rPr lang="en-US" sz="2600">
                <a:effectLst/>
                <a:latin typeface="Calibri" pitchFamily="34" charset="0"/>
                <a:cs typeface="Calibri" pitchFamily="34" charset="0"/>
              </a:rPr>
              <a:t>X = </a:t>
            </a:r>
            <a:r>
              <a:rPr lang="en-US" sz="2600" err="1">
                <a:effectLst/>
                <a:latin typeface="Calibri" pitchFamily="34" charset="0"/>
                <a:cs typeface="Calibri" pitchFamily="34" charset="0"/>
              </a:rPr>
              <a:t>perlakuan</a:t>
            </a:r>
            <a:r>
              <a:rPr lang="en-US" sz="2600">
                <a:effectLst/>
                <a:latin typeface="Calibri" pitchFamily="34" charset="0"/>
                <a:cs typeface="Calibri" pitchFamily="34" charset="0"/>
              </a:rPr>
              <a:t> yang </a:t>
            </a:r>
            <a:r>
              <a:rPr lang="en-US" sz="2600" err="1">
                <a:effectLst/>
                <a:latin typeface="Calibri" pitchFamily="34" charset="0"/>
                <a:cs typeface="Calibri" pitchFamily="34" charset="0"/>
              </a:rPr>
              <a:t>diberikan</a:t>
            </a:r>
            <a:r>
              <a:rPr lang="en-US" sz="2600">
                <a:effectLst/>
                <a:latin typeface="Calibri" pitchFamily="34" charset="0"/>
                <a:cs typeface="Calibri" pitchFamily="34" charset="0"/>
              </a:rPr>
              <a:t>   </a:t>
            </a:r>
          </a:p>
          <a:p>
            <a:pPr algn="l"/>
            <a:r>
              <a:rPr lang="en-US" sz="2600">
                <a:effectLst/>
                <a:latin typeface="Calibri" pitchFamily="34" charset="0"/>
                <a:cs typeface="Calibri" pitchFamily="34" charset="0"/>
              </a:rPr>
              <a:t>      (</a:t>
            </a:r>
            <a:r>
              <a:rPr lang="en-US" sz="2600" err="1">
                <a:effectLst/>
                <a:latin typeface="Calibri" pitchFamily="34" charset="0"/>
                <a:cs typeface="Calibri" pitchFamily="34" charset="0"/>
              </a:rPr>
              <a:t>variabel</a:t>
            </a:r>
            <a:r>
              <a:rPr lang="en-US" sz="2600">
                <a:effectLst/>
                <a:latin typeface="Calibri" pitchFamily="34" charset="0"/>
                <a:cs typeface="Calibri" pitchFamily="34" charset="0"/>
              </a:rPr>
              <a:t> </a:t>
            </a:r>
            <a:r>
              <a:rPr lang="en-US" sz="2600" err="1">
                <a:effectLst/>
                <a:latin typeface="Calibri" pitchFamily="34" charset="0"/>
                <a:cs typeface="Calibri" pitchFamily="34" charset="0"/>
              </a:rPr>
              <a:t>independen</a:t>
            </a:r>
            <a:r>
              <a:rPr lang="en-US" sz="2600">
                <a:effectLst/>
                <a:latin typeface="Calibri" pitchFamily="34" charset="0"/>
                <a:cs typeface="Calibri" pitchFamily="34" charset="0"/>
              </a:rPr>
              <a:t>)</a:t>
            </a:r>
          </a:p>
          <a:p>
            <a:pPr algn="l"/>
            <a:r>
              <a:rPr lang="en-US" sz="2600">
                <a:effectLst/>
                <a:latin typeface="Calibri" pitchFamily="34" charset="0"/>
                <a:cs typeface="Calibri" pitchFamily="34" charset="0"/>
              </a:rPr>
              <a:t>O = </a:t>
            </a:r>
            <a:r>
              <a:rPr lang="en-US" sz="2600" err="1">
                <a:effectLst/>
                <a:latin typeface="Calibri" pitchFamily="34" charset="0"/>
                <a:cs typeface="Calibri" pitchFamily="34" charset="0"/>
              </a:rPr>
              <a:t>hasil</a:t>
            </a:r>
            <a:r>
              <a:rPr lang="en-US" sz="2600">
                <a:effectLst/>
                <a:latin typeface="Calibri" pitchFamily="34" charset="0"/>
                <a:cs typeface="Calibri" pitchFamily="34" charset="0"/>
              </a:rPr>
              <a:t> (</a:t>
            </a:r>
            <a:r>
              <a:rPr lang="en-US" sz="2600" err="1">
                <a:effectLst/>
                <a:latin typeface="Calibri" pitchFamily="34" charset="0"/>
                <a:cs typeface="Calibri" pitchFamily="34" charset="0"/>
              </a:rPr>
              <a:t>variabel</a:t>
            </a:r>
            <a:r>
              <a:rPr lang="en-US" sz="2600">
                <a:effectLst/>
                <a:latin typeface="Calibri" pitchFamily="34" charset="0"/>
                <a:cs typeface="Calibri" pitchFamily="34" charset="0"/>
              </a:rPr>
              <a:t> </a:t>
            </a:r>
            <a:r>
              <a:rPr lang="en-US" sz="2600" err="1">
                <a:effectLst/>
                <a:latin typeface="Calibri" pitchFamily="34" charset="0"/>
                <a:cs typeface="Calibri" pitchFamily="34" charset="0"/>
              </a:rPr>
              <a:t>dependen</a:t>
            </a:r>
            <a:r>
              <a:rPr lang="en-US" sz="2600">
                <a:effectLst/>
                <a:latin typeface="Calibri" pitchFamily="34" charset="0"/>
                <a:cs typeface="Calibri" pitchFamily="34" charset="0"/>
              </a:rPr>
              <a:t>)</a:t>
            </a:r>
          </a:p>
        </p:txBody>
      </p:sp>
      <p:sp>
        <p:nvSpPr>
          <p:cNvPr id="8" name="TextBox 7"/>
          <p:cNvSpPr txBox="1"/>
          <p:nvPr/>
        </p:nvSpPr>
        <p:spPr>
          <a:xfrm>
            <a:off x="637621" y="1449050"/>
            <a:ext cx="2486579" cy="1446550"/>
          </a:xfrm>
          <a:prstGeom prst="rect">
            <a:avLst/>
          </a:prstGeom>
          <a:noFill/>
        </p:spPr>
        <p:txBody>
          <a:bodyPr wrap="none" rtlCol="0">
            <a:spAutoFit/>
          </a:bodyPr>
          <a:lstStyle/>
          <a:p>
            <a:r>
              <a:rPr lang="en-US" sz="8800" b="1"/>
              <a:t>X  O</a:t>
            </a:r>
          </a:p>
        </p:txBody>
      </p:sp>
      <p:sp>
        <p:nvSpPr>
          <p:cNvPr id="5" name="Slide Number Placeholder 4">
            <a:extLst>
              <a:ext uri="{FF2B5EF4-FFF2-40B4-BE49-F238E27FC236}">
                <a16:creationId xmlns:a16="http://schemas.microsoft.com/office/drawing/2014/main" id="{72377D55-56BD-4CD1-9482-5A52924A647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277</a:t>
            </a:fld>
            <a:endParaRPr lang="en-US">
              <a:solidFill>
                <a:prstClr val="black">
                  <a:tint val="75000"/>
                </a:prstClr>
              </a:solidFill>
            </a:endParaRPr>
          </a:p>
        </p:txBody>
      </p:sp>
    </p:spTree>
    <p:extLst>
      <p:ext uri="{BB962C8B-B14F-4D97-AF65-F5344CB8AC3E}">
        <p14:creationId xmlns:p14="http://schemas.microsoft.com/office/powerpoint/2010/main" val="35983937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276600"/>
            <a:ext cx="8229600" cy="2887663"/>
          </a:xfrm>
        </p:spPr>
        <p:txBody>
          <a:bodyPr/>
          <a:lstStyle/>
          <a:p>
            <a:endParaRPr lang="en-US"/>
          </a:p>
        </p:txBody>
      </p:sp>
      <p:sp>
        <p:nvSpPr>
          <p:cNvPr id="2" name="Title 1"/>
          <p:cNvSpPr>
            <a:spLocks noGrp="1"/>
          </p:cNvSpPr>
          <p:nvPr>
            <p:ph type="title"/>
          </p:nvPr>
        </p:nvSpPr>
        <p:spPr/>
        <p:txBody>
          <a:bodyPr>
            <a:noAutofit/>
          </a:bodyPr>
          <a:lstStyle/>
          <a:p>
            <a:pPr lvl="1"/>
            <a:r>
              <a:rPr lang="en-US" sz="4000" dirty="0">
                <a:latin typeface="+mj-lt"/>
                <a:cs typeface="Calibri" pitchFamily="34" charset="0"/>
              </a:rPr>
              <a:t>One Group Pretest-Posttest Design</a:t>
            </a:r>
          </a:p>
        </p:txBody>
      </p:sp>
      <p:sp>
        <p:nvSpPr>
          <p:cNvPr id="5" name="TextBox 4"/>
          <p:cNvSpPr txBox="1"/>
          <p:nvPr/>
        </p:nvSpPr>
        <p:spPr>
          <a:xfrm>
            <a:off x="4343400" y="1526738"/>
            <a:ext cx="4800600" cy="1292662"/>
          </a:xfrm>
          <a:prstGeom prst="rect">
            <a:avLst/>
          </a:prstGeom>
          <a:noFill/>
        </p:spPr>
        <p:txBody>
          <a:bodyPr wrap="square" rtlCol="0">
            <a:spAutoFit/>
          </a:bodyPr>
          <a:lstStyle/>
          <a:p>
            <a:pPr algn="l"/>
            <a:r>
              <a:rPr lang="en-US" sz="2600" dirty="0">
                <a:effectLst/>
                <a:latin typeface="Calibri" pitchFamily="34" charset="0"/>
                <a:cs typeface="Calibri" pitchFamily="34" charset="0"/>
              </a:rPr>
              <a:t>O</a:t>
            </a:r>
            <a:r>
              <a:rPr lang="en-US" sz="2600" baseline="-25000" dirty="0">
                <a:effectLst/>
                <a:latin typeface="Calibri" pitchFamily="34" charset="0"/>
                <a:cs typeface="Calibri" pitchFamily="34" charset="0"/>
              </a:rPr>
              <a:t>1</a:t>
            </a:r>
            <a:r>
              <a:rPr lang="en-US" sz="2600" dirty="0">
                <a:effectLst/>
                <a:latin typeface="Calibri" pitchFamily="34" charset="0"/>
                <a:cs typeface="Calibri" pitchFamily="34" charset="0"/>
              </a:rPr>
              <a:t> = Pretest</a:t>
            </a:r>
          </a:p>
          <a:p>
            <a:pPr algn="l"/>
            <a:r>
              <a:rPr lang="en-US" sz="2600" dirty="0">
                <a:effectLst/>
                <a:latin typeface="Calibri" pitchFamily="34" charset="0"/>
                <a:cs typeface="Calibri" pitchFamily="34" charset="0"/>
              </a:rPr>
              <a:t>X  </a:t>
            </a:r>
            <a:r>
              <a:rPr lang="id-ID" sz="2600" dirty="0">
                <a:effectLst/>
                <a:latin typeface="Calibri" pitchFamily="34" charset="0"/>
                <a:cs typeface="Calibri" pitchFamily="34" charset="0"/>
              </a:rPr>
              <a:t> </a:t>
            </a:r>
            <a:r>
              <a:rPr lang="en-US" sz="2600" dirty="0">
                <a:effectLst/>
                <a:latin typeface="Calibri" pitchFamily="34" charset="0"/>
                <a:cs typeface="Calibri" pitchFamily="34" charset="0"/>
              </a:rPr>
              <a:t>= </a:t>
            </a:r>
            <a:r>
              <a:rPr lang="en-US" sz="2600" dirty="0" err="1">
                <a:effectLst/>
                <a:latin typeface="Calibri" pitchFamily="34" charset="0"/>
                <a:cs typeface="Calibri" pitchFamily="34" charset="0"/>
              </a:rPr>
              <a:t>perlakuan</a:t>
            </a:r>
            <a:r>
              <a:rPr lang="en-US" sz="2600" dirty="0">
                <a:effectLst/>
                <a:latin typeface="Calibri" pitchFamily="34" charset="0"/>
                <a:cs typeface="Calibri" pitchFamily="34" charset="0"/>
              </a:rPr>
              <a:t> yang </a:t>
            </a:r>
            <a:r>
              <a:rPr lang="en-US" sz="2600" dirty="0" err="1">
                <a:effectLst/>
                <a:latin typeface="Calibri" pitchFamily="34" charset="0"/>
                <a:cs typeface="Calibri" pitchFamily="34" charset="0"/>
              </a:rPr>
              <a:t>diberikan</a:t>
            </a:r>
            <a:r>
              <a:rPr lang="en-US" sz="2600" dirty="0">
                <a:effectLst/>
                <a:latin typeface="Calibri" pitchFamily="34" charset="0"/>
                <a:cs typeface="Calibri" pitchFamily="34" charset="0"/>
              </a:rPr>
              <a:t>   </a:t>
            </a:r>
          </a:p>
          <a:p>
            <a:pPr algn="l"/>
            <a:r>
              <a:rPr lang="en-US" sz="2600" dirty="0">
                <a:effectLst/>
                <a:latin typeface="Calibri" pitchFamily="34" charset="0"/>
                <a:cs typeface="Calibri" pitchFamily="34" charset="0"/>
              </a:rPr>
              <a:t>O</a:t>
            </a:r>
            <a:r>
              <a:rPr lang="en-US" sz="2600" baseline="-25000" dirty="0">
                <a:effectLst/>
                <a:latin typeface="Calibri" pitchFamily="34" charset="0"/>
                <a:cs typeface="Calibri" pitchFamily="34" charset="0"/>
              </a:rPr>
              <a:t>2</a:t>
            </a:r>
            <a:r>
              <a:rPr lang="en-US" sz="2600" dirty="0">
                <a:effectLst/>
                <a:latin typeface="Calibri" pitchFamily="34" charset="0"/>
                <a:cs typeface="Calibri" pitchFamily="34" charset="0"/>
              </a:rPr>
              <a:t> = Posttest</a:t>
            </a:r>
          </a:p>
        </p:txBody>
      </p:sp>
      <p:sp>
        <p:nvSpPr>
          <p:cNvPr id="6" name="TextBox 5"/>
          <p:cNvSpPr txBox="1"/>
          <p:nvPr/>
        </p:nvSpPr>
        <p:spPr>
          <a:xfrm>
            <a:off x="353091" y="1526738"/>
            <a:ext cx="3837909" cy="1200329"/>
          </a:xfrm>
          <a:prstGeom prst="rect">
            <a:avLst/>
          </a:prstGeom>
          <a:noFill/>
        </p:spPr>
        <p:txBody>
          <a:bodyPr wrap="none" rtlCol="0">
            <a:spAutoFit/>
          </a:bodyPr>
          <a:lstStyle/>
          <a:p>
            <a:r>
              <a:rPr lang="en-US" sz="7200" b="1" dirty="0"/>
              <a:t>O</a:t>
            </a:r>
            <a:r>
              <a:rPr lang="en-US" sz="7200" b="1" baseline="-25000" dirty="0"/>
              <a:t>1</a:t>
            </a:r>
            <a:r>
              <a:rPr lang="en-US" sz="7200" b="1" dirty="0"/>
              <a:t> X  O</a:t>
            </a:r>
            <a:r>
              <a:rPr lang="en-US" sz="7200" b="1" baseline="-25000" dirty="0"/>
              <a:t>2</a:t>
            </a:r>
          </a:p>
        </p:txBody>
      </p:sp>
      <p:sp>
        <p:nvSpPr>
          <p:cNvPr id="7" name="Slide Number Placeholder 6">
            <a:extLst>
              <a:ext uri="{FF2B5EF4-FFF2-40B4-BE49-F238E27FC236}">
                <a16:creationId xmlns:a16="http://schemas.microsoft.com/office/drawing/2014/main" id="{7D65DB95-0F9E-48DF-9A3D-9F57E563F33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278</a:t>
            </a:fld>
            <a:endParaRPr lang="en-US">
              <a:solidFill>
                <a:prstClr val="black">
                  <a:tint val="75000"/>
                </a:prstClr>
              </a:solidFill>
            </a:endParaRPr>
          </a:p>
        </p:txBody>
      </p:sp>
    </p:spTree>
    <p:extLst>
      <p:ext uri="{BB962C8B-B14F-4D97-AF65-F5344CB8AC3E}">
        <p14:creationId xmlns:p14="http://schemas.microsoft.com/office/powerpoint/2010/main" val="12150531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r>
              <a:rPr lang="en-US" sz="4000" dirty="0">
                <a:latin typeface="+mj-lt"/>
                <a:cs typeface="Calibri" pitchFamily="34" charset="0"/>
              </a:rPr>
              <a:t>Intact-Group Comparison</a:t>
            </a:r>
          </a:p>
        </p:txBody>
      </p:sp>
      <p:sp>
        <p:nvSpPr>
          <p:cNvPr id="5" name="TextBox 4"/>
          <p:cNvSpPr txBox="1"/>
          <p:nvPr/>
        </p:nvSpPr>
        <p:spPr>
          <a:xfrm>
            <a:off x="3962400" y="1437144"/>
            <a:ext cx="5181600" cy="2677656"/>
          </a:xfrm>
          <a:prstGeom prst="rect">
            <a:avLst/>
          </a:prstGeom>
          <a:noFill/>
        </p:spPr>
        <p:txBody>
          <a:bodyPr wrap="square" rtlCol="0">
            <a:spAutoFit/>
          </a:bodyPr>
          <a:lstStyle/>
          <a:p>
            <a:pPr algn="l"/>
            <a:r>
              <a:rPr lang="en-US" sz="2400" dirty="0">
                <a:effectLst/>
                <a:latin typeface="Calibri" pitchFamily="34" charset="0"/>
                <a:cs typeface="Calibri" pitchFamily="34" charset="0"/>
              </a:rPr>
              <a:t>X  = </a:t>
            </a:r>
            <a:r>
              <a:rPr lang="en-US" sz="2400" dirty="0" err="1">
                <a:effectLst/>
                <a:latin typeface="Calibri" pitchFamily="34" charset="0"/>
                <a:cs typeface="Calibri" pitchFamily="34" charset="0"/>
              </a:rPr>
              <a:t>perlakuan</a:t>
            </a:r>
            <a:r>
              <a:rPr lang="en-US" sz="2400" dirty="0">
                <a:effectLst/>
                <a:latin typeface="Calibri" pitchFamily="34" charset="0"/>
                <a:cs typeface="Calibri" pitchFamily="34" charset="0"/>
              </a:rPr>
              <a:t> yang </a:t>
            </a:r>
            <a:r>
              <a:rPr lang="en-US" sz="2400" dirty="0" err="1">
                <a:effectLst/>
                <a:latin typeface="Calibri" pitchFamily="34" charset="0"/>
                <a:cs typeface="Calibri" pitchFamily="34" charset="0"/>
              </a:rPr>
              <a:t>diberikan</a:t>
            </a:r>
            <a:r>
              <a:rPr lang="en-US" sz="2400" dirty="0">
                <a:effectLst/>
                <a:latin typeface="Calibri" pitchFamily="34" charset="0"/>
                <a:cs typeface="Calibri" pitchFamily="34" charset="0"/>
              </a:rPr>
              <a:t>   </a:t>
            </a:r>
          </a:p>
          <a:p>
            <a:pPr algn="l"/>
            <a:r>
              <a:rPr lang="en-US" sz="2400" dirty="0">
                <a:effectLst/>
                <a:latin typeface="Calibri" pitchFamily="34" charset="0"/>
                <a:cs typeface="Calibri" pitchFamily="34" charset="0"/>
              </a:rPr>
              <a:t>O</a:t>
            </a:r>
            <a:r>
              <a:rPr lang="en-US" sz="2400" baseline="-25000" dirty="0">
                <a:effectLst/>
                <a:latin typeface="Calibri" pitchFamily="34" charset="0"/>
                <a:cs typeface="Calibri" pitchFamily="34" charset="0"/>
              </a:rPr>
              <a:t>1</a:t>
            </a:r>
            <a:r>
              <a:rPr lang="en-US" sz="2400" dirty="0">
                <a:effectLst/>
                <a:latin typeface="Calibri" pitchFamily="34" charset="0"/>
                <a:cs typeface="Calibri" pitchFamily="34" charset="0"/>
              </a:rPr>
              <a:t> = </a:t>
            </a:r>
            <a:r>
              <a:rPr lang="en-US" sz="2400" dirty="0" err="1">
                <a:effectLst/>
                <a:latin typeface="Calibri" pitchFamily="34" charset="0"/>
                <a:cs typeface="Calibri" pitchFamily="34" charset="0"/>
              </a:rPr>
              <a:t>hasil</a:t>
            </a:r>
            <a:r>
              <a:rPr lang="en-US" sz="2400" dirty="0">
                <a:effectLst/>
                <a:latin typeface="Calibri" pitchFamily="34" charset="0"/>
                <a:cs typeface="Calibri" pitchFamily="34" charset="0"/>
              </a:rPr>
              <a:t> </a:t>
            </a:r>
            <a:r>
              <a:rPr lang="en-US" sz="2400" dirty="0" err="1">
                <a:effectLst/>
                <a:latin typeface="Calibri" pitchFamily="34" charset="0"/>
                <a:cs typeface="Calibri" pitchFamily="34" charset="0"/>
              </a:rPr>
              <a:t>pengukuran</a:t>
            </a:r>
            <a:r>
              <a:rPr lang="en-US" sz="2400" dirty="0">
                <a:effectLst/>
                <a:latin typeface="Calibri" pitchFamily="34" charset="0"/>
                <a:cs typeface="Calibri" pitchFamily="34" charset="0"/>
              </a:rPr>
              <a:t> </a:t>
            </a:r>
            <a:r>
              <a:rPr lang="en-US" sz="2400" dirty="0" err="1">
                <a:effectLst/>
                <a:latin typeface="Calibri" pitchFamily="34" charset="0"/>
                <a:cs typeface="Calibri" pitchFamily="34" charset="0"/>
              </a:rPr>
              <a:t>setengah</a:t>
            </a:r>
            <a:r>
              <a:rPr lang="en-US" sz="2400" dirty="0">
                <a:effectLst/>
                <a:latin typeface="Calibri" pitchFamily="34" charset="0"/>
                <a:cs typeface="Calibri" pitchFamily="34" charset="0"/>
              </a:rPr>
              <a:t> </a:t>
            </a:r>
          </a:p>
          <a:p>
            <a:pPr algn="l"/>
            <a:r>
              <a:rPr lang="en-US" sz="2400" dirty="0">
                <a:effectLst/>
                <a:latin typeface="Calibri" pitchFamily="34" charset="0"/>
                <a:cs typeface="Calibri" pitchFamily="34" charset="0"/>
              </a:rPr>
              <a:t>        </a:t>
            </a:r>
            <a:r>
              <a:rPr lang="en-US" sz="2400" dirty="0" err="1">
                <a:effectLst/>
                <a:latin typeface="Calibri" pitchFamily="34" charset="0"/>
                <a:cs typeface="Calibri" pitchFamily="34" charset="0"/>
              </a:rPr>
              <a:t>kelompok</a:t>
            </a:r>
            <a:r>
              <a:rPr lang="en-US" sz="2400" dirty="0">
                <a:effectLst/>
                <a:latin typeface="Calibri" pitchFamily="34" charset="0"/>
                <a:cs typeface="Calibri" pitchFamily="34" charset="0"/>
              </a:rPr>
              <a:t> yang </a:t>
            </a:r>
            <a:r>
              <a:rPr lang="en-US" sz="2400" dirty="0" err="1">
                <a:effectLst/>
                <a:latin typeface="Calibri" pitchFamily="34" charset="0"/>
                <a:cs typeface="Calibri" pitchFamily="34" charset="0"/>
              </a:rPr>
              <a:t>diberi</a:t>
            </a:r>
            <a:endParaRPr lang="en-US" sz="2400" dirty="0">
              <a:effectLst/>
              <a:latin typeface="Calibri" pitchFamily="34" charset="0"/>
              <a:cs typeface="Calibri" pitchFamily="34" charset="0"/>
            </a:endParaRPr>
          </a:p>
          <a:p>
            <a:pPr algn="l"/>
            <a:r>
              <a:rPr lang="en-US" sz="2400" dirty="0">
                <a:effectLst/>
                <a:latin typeface="Calibri" pitchFamily="34" charset="0"/>
                <a:cs typeface="Calibri" pitchFamily="34" charset="0"/>
              </a:rPr>
              <a:t>        </a:t>
            </a:r>
            <a:r>
              <a:rPr lang="en-US" sz="2400" dirty="0" err="1">
                <a:effectLst/>
                <a:latin typeface="Calibri" pitchFamily="34" charset="0"/>
                <a:cs typeface="Calibri" pitchFamily="34" charset="0"/>
              </a:rPr>
              <a:t>perlakuan</a:t>
            </a:r>
            <a:endParaRPr lang="en-US" sz="2400" dirty="0">
              <a:effectLst/>
              <a:latin typeface="Calibri" pitchFamily="34" charset="0"/>
              <a:cs typeface="Calibri" pitchFamily="34" charset="0"/>
            </a:endParaRPr>
          </a:p>
          <a:p>
            <a:pPr algn="l"/>
            <a:r>
              <a:rPr lang="en-US" sz="2400" dirty="0">
                <a:effectLst/>
                <a:latin typeface="Calibri" pitchFamily="34" charset="0"/>
                <a:cs typeface="Calibri" pitchFamily="34" charset="0"/>
              </a:rPr>
              <a:t>O</a:t>
            </a:r>
            <a:r>
              <a:rPr lang="en-US" sz="2400" baseline="-25000" dirty="0">
                <a:effectLst/>
                <a:latin typeface="Calibri" pitchFamily="34" charset="0"/>
                <a:cs typeface="Calibri" pitchFamily="34" charset="0"/>
              </a:rPr>
              <a:t>2</a:t>
            </a:r>
            <a:r>
              <a:rPr lang="en-US" sz="2400" dirty="0">
                <a:effectLst/>
                <a:latin typeface="Calibri" pitchFamily="34" charset="0"/>
                <a:cs typeface="Calibri" pitchFamily="34" charset="0"/>
              </a:rPr>
              <a:t> = </a:t>
            </a:r>
            <a:r>
              <a:rPr lang="en-US" sz="2400" dirty="0" err="1">
                <a:effectLst/>
                <a:latin typeface="Calibri" pitchFamily="34" charset="0"/>
                <a:cs typeface="Calibri" pitchFamily="34" charset="0"/>
              </a:rPr>
              <a:t>hasil</a:t>
            </a:r>
            <a:r>
              <a:rPr lang="en-US" sz="2400" dirty="0">
                <a:effectLst/>
                <a:latin typeface="Calibri" pitchFamily="34" charset="0"/>
                <a:cs typeface="Calibri" pitchFamily="34" charset="0"/>
              </a:rPr>
              <a:t> </a:t>
            </a:r>
            <a:r>
              <a:rPr lang="en-US" sz="2400" dirty="0" err="1">
                <a:effectLst/>
                <a:latin typeface="Calibri" pitchFamily="34" charset="0"/>
                <a:cs typeface="Calibri" pitchFamily="34" charset="0"/>
              </a:rPr>
              <a:t>pengukuran</a:t>
            </a:r>
            <a:r>
              <a:rPr lang="en-US" sz="2400" dirty="0">
                <a:effectLst/>
                <a:latin typeface="Calibri" pitchFamily="34" charset="0"/>
                <a:cs typeface="Calibri" pitchFamily="34" charset="0"/>
              </a:rPr>
              <a:t> </a:t>
            </a:r>
            <a:r>
              <a:rPr lang="en-US" sz="2400" dirty="0" err="1">
                <a:effectLst/>
                <a:latin typeface="Calibri" pitchFamily="34" charset="0"/>
                <a:cs typeface="Calibri" pitchFamily="34" charset="0"/>
              </a:rPr>
              <a:t>setengah</a:t>
            </a:r>
            <a:r>
              <a:rPr lang="en-US" sz="2400" dirty="0">
                <a:effectLst/>
                <a:latin typeface="Calibri" pitchFamily="34" charset="0"/>
                <a:cs typeface="Calibri" pitchFamily="34" charset="0"/>
              </a:rPr>
              <a:t> </a:t>
            </a:r>
          </a:p>
          <a:p>
            <a:pPr algn="l"/>
            <a:r>
              <a:rPr lang="en-US" sz="2400" dirty="0">
                <a:effectLst/>
                <a:latin typeface="Calibri" pitchFamily="34" charset="0"/>
                <a:cs typeface="Calibri" pitchFamily="34" charset="0"/>
              </a:rPr>
              <a:t>        </a:t>
            </a:r>
            <a:r>
              <a:rPr lang="en-US" sz="2400" dirty="0" err="1">
                <a:effectLst/>
                <a:latin typeface="Calibri" pitchFamily="34" charset="0"/>
                <a:cs typeface="Calibri" pitchFamily="34" charset="0"/>
              </a:rPr>
              <a:t>kelompok</a:t>
            </a:r>
            <a:r>
              <a:rPr lang="en-US" sz="2400" dirty="0">
                <a:effectLst/>
                <a:latin typeface="Calibri" pitchFamily="34" charset="0"/>
                <a:cs typeface="Calibri" pitchFamily="34" charset="0"/>
              </a:rPr>
              <a:t> yang </a:t>
            </a:r>
            <a:r>
              <a:rPr lang="en-US" sz="2400" dirty="0" err="1">
                <a:effectLst/>
                <a:latin typeface="Calibri" pitchFamily="34" charset="0"/>
                <a:cs typeface="Calibri" pitchFamily="34" charset="0"/>
              </a:rPr>
              <a:t>tidak</a:t>
            </a:r>
            <a:r>
              <a:rPr lang="en-US" sz="2400" dirty="0">
                <a:effectLst/>
                <a:latin typeface="Calibri" pitchFamily="34" charset="0"/>
                <a:cs typeface="Calibri" pitchFamily="34" charset="0"/>
              </a:rPr>
              <a:t> </a:t>
            </a:r>
            <a:r>
              <a:rPr lang="en-US" sz="2400" dirty="0" err="1">
                <a:effectLst/>
                <a:latin typeface="Calibri" pitchFamily="34" charset="0"/>
                <a:cs typeface="Calibri" pitchFamily="34" charset="0"/>
              </a:rPr>
              <a:t>diberi</a:t>
            </a:r>
            <a:r>
              <a:rPr lang="en-US" sz="2400" dirty="0">
                <a:effectLst/>
                <a:latin typeface="Calibri" pitchFamily="34" charset="0"/>
                <a:cs typeface="Calibri" pitchFamily="34" charset="0"/>
              </a:rPr>
              <a:t> </a:t>
            </a:r>
          </a:p>
          <a:p>
            <a:pPr algn="l"/>
            <a:r>
              <a:rPr lang="en-US" sz="2400" dirty="0">
                <a:effectLst/>
                <a:latin typeface="Calibri" pitchFamily="34" charset="0"/>
                <a:cs typeface="Calibri" pitchFamily="34" charset="0"/>
              </a:rPr>
              <a:t>        </a:t>
            </a:r>
            <a:r>
              <a:rPr lang="en-US" sz="2400" dirty="0" err="1">
                <a:effectLst/>
                <a:latin typeface="Calibri" pitchFamily="34" charset="0"/>
                <a:cs typeface="Calibri" pitchFamily="34" charset="0"/>
              </a:rPr>
              <a:t>perlakuan</a:t>
            </a:r>
            <a:endParaRPr lang="en-US" sz="2400" dirty="0">
              <a:effectLst/>
              <a:latin typeface="Calibri" pitchFamily="34" charset="0"/>
              <a:cs typeface="Calibri" pitchFamily="34" charset="0"/>
            </a:endParaRPr>
          </a:p>
        </p:txBody>
      </p:sp>
      <p:sp>
        <p:nvSpPr>
          <p:cNvPr id="6" name="TextBox 5"/>
          <p:cNvSpPr txBox="1"/>
          <p:nvPr/>
        </p:nvSpPr>
        <p:spPr>
          <a:xfrm>
            <a:off x="685801" y="1437144"/>
            <a:ext cx="2772628" cy="2308324"/>
          </a:xfrm>
          <a:prstGeom prst="rect">
            <a:avLst/>
          </a:prstGeom>
          <a:noFill/>
        </p:spPr>
        <p:txBody>
          <a:bodyPr wrap="square" rtlCol="0">
            <a:spAutoFit/>
          </a:bodyPr>
          <a:lstStyle/>
          <a:p>
            <a:r>
              <a:rPr lang="en-US" sz="7200" b="1" dirty="0"/>
              <a:t>X  O</a:t>
            </a:r>
            <a:r>
              <a:rPr lang="en-US" sz="7200" b="1" baseline="-25000" dirty="0"/>
              <a:t>1</a:t>
            </a:r>
            <a:endParaRPr lang="en-US" sz="7200" b="1" dirty="0"/>
          </a:p>
          <a:p>
            <a:r>
              <a:rPr lang="en-US" sz="7200" b="1" dirty="0"/>
              <a:t>     O</a:t>
            </a:r>
            <a:r>
              <a:rPr lang="en-US" sz="7200" b="1" baseline="-25000" dirty="0"/>
              <a:t>2</a:t>
            </a:r>
          </a:p>
        </p:txBody>
      </p:sp>
      <p:sp>
        <p:nvSpPr>
          <p:cNvPr id="4" name="Slide Number Placeholder 3">
            <a:extLst>
              <a:ext uri="{FF2B5EF4-FFF2-40B4-BE49-F238E27FC236}">
                <a16:creationId xmlns:a16="http://schemas.microsoft.com/office/drawing/2014/main" id="{587A1286-1636-4CD4-94B4-D947394A89C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279</a:t>
            </a:fld>
            <a:endParaRPr lang="en-US">
              <a:solidFill>
                <a:prstClr val="black">
                  <a:tint val="75000"/>
                </a:prstClr>
              </a:solidFill>
            </a:endParaRPr>
          </a:p>
        </p:txBody>
      </p:sp>
    </p:spTree>
    <p:extLst>
      <p:ext uri="{BB962C8B-B14F-4D97-AF65-F5344CB8AC3E}">
        <p14:creationId xmlns:p14="http://schemas.microsoft.com/office/powerpoint/2010/main" val="6438609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8197" name="Picture 2"/>
          <p:cNvPicPr>
            <a:picLocks noChangeAspect="1" noChangeArrowheads="1"/>
          </p:cNvPicPr>
          <p:nvPr/>
        </p:nvPicPr>
        <p:blipFill>
          <a:blip r:embed="rId2" cstate="print"/>
          <a:srcRect/>
          <a:stretch>
            <a:fillRect/>
          </a:stretch>
        </p:blipFill>
        <p:spPr bwMode="auto">
          <a:xfrm>
            <a:off x="0" y="-23813"/>
            <a:ext cx="9220200" cy="6953569"/>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C28EEC76-9F1C-4A2B-ACCD-DE42ECD6BCE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2675202487"/>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399"/>
            <a:ext cx="8229600" cy="4572001"/>
          </a:xfrm>
        </p:spPr>
        <p:txBody>
          <a:bodyPr/>
          <a:lstStyle/>
          <a:p>
            <a:pPr marL="514350" indent="-514350"/>
            <a:r>
              <a:rPr lang="en-US" sz="3200" err="1"/>
              <a:t>Kelompok</a:t>
            </a:r>
            <a:r>
              <a:rPr lang="en-US" sz="3200"/>
              <a:t> </a:t>
            </a:r>
            <a:r>
              <a:rPr lang="en-US" sz="3200" err="1"/>
              <a:t>kontrol</a:t>
            </a:r>
            <a:r>
              <a:rPr lang="en-US" sz="3200"/>
              <a:t> </a:t>
            </a:r>
            <a:r>
              <a:rPr lang="en-US" sz="3200" err="1"/>
              <a:t>dan</a:t>
            </a:r>
            <a:r>
              <a:rPr lang="en-US" sz="3200"/>
              <a:t> sample </a:t>
            </a:r>
            <a:r>
              <a:rPr lang="en-US" sz="3200" err="1"/>
              <a:t>diambil</a:t>
            </a:r>
            <a:r>
              <a:rPr lang="en-US" sz="3200"/>
              <a:t> </a:t>
            </a:r>
            <a:r>
              <a:rPr lang="en-US" sz="3200" err="1"/>
              <a:t>secara</a:t>
            </a:r>
            <a:r>
              <a:rPr lang="en-US" sz="3200"/>
              <a:t> </a:t>
            </a:r>
            <a:r>
              <a:rPr lang="en-US" sz="3200">
                <a:solidFill>
                  <a:srgbClr val="C00000"/>
                </a:solidFill>
              </a:rPr>
              <a:t>random</a:t>
            </a:r>
            <a:r>
              <a:rPr lang="en-US" sz="3200"/>
              <a:t> </a:t>
            </a:r>
            <a:r>
              <a:rPr lang="en-US" sz="3200" err="1"/>
              <a:t>dari</a:t>
            </a:r>
            <a:r>
              <a:rPr lang="en-US" sz="3200"/>
              <a:t> </a:t>
            </a:r>
            <a:r>
              <a:rPr lang="en-US" sz="3200" err="1"/>
              <a:t>populasi</a:t>
            </a:r>
            <a:endParaRPr lang="en-US" sz="3200"/>
          </a:p>
          <a:p>
            <a:pPr marL="514350" indent="-514350"/>
            <a:r>
              <a:rPr lang="en-US" sz="3200" err="1"/>
              <a:t>Peneliti</a:t>
            </a:r>
            <a:r>
              <a:rPr lang="en-US" sz="3200"/>
              <a:t> </a:t>
            </a:r>
            <a:r>
              <a:rPr lang="en-US" sz="3200" err="1">
                <a:solidFill>
                  <a:srgbClr val="C00000"/>
                </a:solidFill>
              </a:rPr>
              <a:t>dapat</a:t>
            </a:r>
            <a:r>
              <a:rPr lang="en-US" sz="3200">
                <a:solidFill>
                  <a:srgbClr val="C00000"/>
                </a:solidFill>
              </a:rPr>
              <a:t> </a:t>
            </a:r>
            <a:r>
              <a:rPr lang="en-US" sz="3200" err="1">
                <a:solidFill>
                  <a:srgbClr val="C00000"/>
                </a:solidFill>
              </a:rPr>
              <a:t>mengontrol</a:t>
            </a:r>
            <a:r>
              <a:rPr lang="en-US" sz="3200">
                <a:solidFill>
                  <a:srgbClr val="C00000"/>
                </a:solidFill>
              </a:rPr>
              <a:t> </a:t>
            </a:r>
            <a:r>
              <a:rPr lang="en-US" sz="3200" err="1">
                <a:solidFill>
                  <a:srgbClr val="C00000"/>
                </a:solidFill>
              </a:rPr>
              <a:t>semua</a:t>
            </a:r>
            <a:r>
              <a:rPr lang="en-US" sz="3200">
                <a:solidFill>
                  <a:srgbClr val="C00000"/>
                </a:solidFill>
              </a:rPr>
              <a:t> </a:t>
            </a:r>
            <a:r>
              <a:rPr lang="en-US" sz="3200" err="1">
                <a:solidFill>
                  <a:srgbClr val="C00000"/>
                </a:solidFill>
              </a:rPr>
              <a:t>variabel</a:t>
            </a:r>
            <a:r>
              <a:rPr lang="en-US" sz="3200">
                <a:solidFill>
                  <a:srgbClr val="C00000"/>
                </a:solidFill>
              </a:rPr>
              <a:t> </a:t>
            </a:r>
            <a:r>
              <a:rPr lang="en-US" sz="3200" err="1"/>
              <a:t>eksternal</a:t>
            </a:r>
            <a:r>
              <a:rPr lang="en-US" sz="3200"/>
              <a:t>, </a:t>
            </a:r>
            <a:r>
              <a:rPr lang="en-US" sz="3200" err="1"/>
              <a:t>sehingga</a:t>
            </a:r>
            <a:r>
              <a:rPr lang="en-US" sz="3200"/>
              <a:t> </a:t>
            </a:r>
            <a:r>
              <a:rPr lang="en-US" sz="3200" err="1"/>
              <a:t>validitas</a:t>
            </a:r>
            <a:r>
              <a:rPr lang="en-US" sz="3200"/>
              <a:t> internal </a:t>
            </a:r>
            <a:r>
              <a:rPr lang="en-US" sz="3200" err="1"/>
              <a:t>tinggi</a:t>
            </a:r>
            <a:endParaRPr lang="en-US" sz="3200"/>
          </a:p>
          <a:p>
            <a:pPr marL="514350" indent="-514350"/>
            <a:r>
              <a:rPr lang="en-US" sz="3200" err="1"/>
              <a:t>Bentuk</a:t>
            </a:r>
            <a:r>
              <a:rPr lang="en-US" sz="3200"/>
              <a:t> true-experimental design:</a:t>
            </a:r>
          </a:p>
          <a:p>
            <a:pPr marL="863600" lvl="1" indent="-514350">
              <a:buFont typeface="+mj-lt"/>
              <a:buAutoNum type="arabicPeriod"/>
            </a:pPr>
            <a:r>
              <a:rPr lang="en-US" sz="2800"/>
              <a:t>Posttest Only Control Design</a:t>
            </a:r>
          </a:p>
          <a:p>
            <a:pPr marL="863600" lvl="1" indent="-514350">
              <a:buFont typeface="+mj-lt"/>
              <a:buAutoNum type="arabicPeriod"/>
            </a:pPr>
            <a:r>
              <a:rPr lang="en-US" sz="2800"/>
              <a:t>Pretest-Control Group Design</a:t>
            </a:r>
          </a:p>
        </p:txBody>
      </p:sp>
      <p:sp>
        <p:nvSpPr>
          <p:cNvPr id="2" name="Title 1"/>
          <p:cNvSpPr>
            <a:spLocks noGrp="1"/>
          </p:cNvSpPr>
          <p:nvPr>
            <p:ph type="title"/>
          </p:nvPr>
        </p:nvSpPr>
        <p:spPr/>
        <p:txBody>
          <a:bodyPr/>
          <a:lstStyle/>
          <a:p>
            <a:r>
              <a:rPr lang="en-US" dirty="0"/>
              <a:t>True-Experimental Design</a:t>
            </a:r>
          </a:p>
        </p:txBody>
      </p:sp>
      <p:sp>
        <p:nvSpPr>
          <p:cNvPr id="5" name="Slide Number Placeholder 4">
            <a:extLst>
              <a:ext uri="{FF2B5EF4-FFF2-40B4-BE49-F238E27FC236}">
                <a16:creationId xmlns:a16="http://schemas.microsoft.com/office/drawing/2014/main" id="{46F5C322-AC9A-4518-BBEC-6440E5BAD31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280</a:t>
            </a:fld>
            <a:endParaRPr lang="en-US">
              <a:solidFill>
                <a:prstClr val="black">
                  <a:tint val="75000"/>
                </a:prstClr>
              </a:solidFill>
            </a:endParaRPr>
          </a:p>
        </p:txBody>
      </p:sp>
    </p:spTree>
    <p:extLst>
      <p:ext uri="{BB962C8B-B14F-4D97-AF65-F5344CB8AC3E}">
        <p14:creationId xmlns:p14="http://schemas.microsoft.com/office/powerpoint/2010/main" val="32477981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r>
              <a:rPr lang="en-US" sz="4000" dirty="0">
                <a:latin typeface="+mj-lt"/>
                <a:cs typeface="Calibri" pitchFamily="34" charset="0"/>
              </a:rPr>
              <a:t>Posttest Only Control Design</a:t>
            </a:r>
          </a:p>
        </p:txBody>
      </p:sp>
      <p:sp>
        <p:nvSpPr>
          <p:cNvPr id="5" name="TextBox 4"/>
          <p:cNvSpPr txBox="1"/>
          <p:nvPr/>
        </p:nvSpPr>
        <p:spPr>
          <a:xfrm>
            <a:off x="4343400" y="1447800"/>
            <a:ext cx="4800600" cy="1692771"/>
          </a:xfrm>
          <a:prstGeom prst="rect">
            <a:avLst/>
          </a:prstGeom>
          <a:noFill/>
        </p:spPr>
        <p:txBody>
          <a:bodyPr wrap="square" rtlCol="0">
            <a:spAutoFit/>
          </a:bodyPr>
          <a:lstStyle/>
          <a:p>
            <a:pPr algn="l"/>
            <a:r>
              <a:rPr lang="en-US" sz="2600">
                <a:effectLst/>
                <a:latin typeface="Calibri" pitchFamily="34" charset="0"/>
                <a:cs typeface="Calibri" pitchFamily="34" charset="0"/>
              </a:rPr>
              <a:t>R  = Random (</a:t>
            </a:r>
            <a:r>
              <a:rPr lang="en-US" sz="2600" err="1">
                <a:effectLst/>
                <a:latin typeface="Calibri" pitchFamily="34" charset="0"/>
                <a:cs typeface="Calibri" pitchFamily="34" charset="0"/>
              </a:rPr>
              <a:t>Acak</a:t>
            </a:r>
            <a:r>
              <a:rPr lang="en-US" sz="2600">
                <a:effectLst/>
                <a:latin typeface="Calibri" pitchFamily="34" charset="0"/>
                <a:cs typeface="Calibri" pitchFamily="34" charset="0"/>
              </a:rPr>
              <a:t>)</a:t>
            </a:r>
          </a:p>
          <a:p>
            <a:pPr algn="l"/>
            <a:r>
              <a:rPr lang="en-US" sz="2600">
                <a:effectLst/>
                <a:latin typeface="Calibri" pitchFamily="34" charset="0"/>
                <a:cs typeface="Calibri" pitchFamily="34" charset="0"/>
              </a:rPr>
              <a:t>X  = </a:t>
            </a:r>
            <a:r>
              <a:rPr lang="en-US" sz="2600" err="1">
                <a:effectLst/>
                <a:latin typeface="Calibri" pitchFamily="34" charset="0"/>
                <a:cs typeface="Calibri" pitchFamily="34" charset="0"/>
              </a:rPr>
              <a:t>perlakuan</a:t>
            </a:r>
            <a:r>
              <a:rPr lang="en-US" sz="2600">
                <a:effectLst/>
                <a:latin typeface="Calibri" pitchFamily="34" charset="0"/>
                <a:cs typeface="Calibri" pitchFamily="34" charset="0"/>
              </a:rPr>
              <a:t> yang </a:t>
            </a:r>
            <a:r>
              <a:rPr lang="en-US" sz="2600" err="1">
                <a:effectLst/>
                <a:latin typeface="Calibri" pitchFamily="34" charset="0"/>
                <a:cs typeface="Calibri" pitchFamily="34" charset="0"/>
              </a:rPr>
              <a:t>diberikan</a:t>
            </a:r>
            <a:r>
              <a:rPr lang="en-US" sz="2600">
                <a:effectLst/>
                <a:latin typeface="Calibri" pitchFamily="34" charset="0"/>
                <a:cs typeface="Calibri" pitchFamily="34" charset="0"/>
              </a:rPr>
              <a:t>   </a:t>
            </a:r>
          </a:p>
          <a:p>
            <a:pPr algn="l"/>
            <a:r>
              <a:rPr lang="en-US" sz="2600">
                <a:effectLst/>
                <a:latin typeface="Calibri" pitchFamily="34" charset="0"/>
                <a:cs typeface="Calibri" pitchFamily="34" charset="0"/>
              </a:rPr>
              <a:t>O</a:t>
            </a:r>
            <a:r>
              <a:rPr lang="en-US" sz="2600" baseline="-25000">
                <a:effectLst/>
                <a:latin typeface="Calibri" pitchFamily="34" charset="0"/>
                <a:cs typeface="Calibri" pitchFamily="34" charset="0"/>
              </a:rPr>
              <a:t>1</a:t>
            </a:r>
            <a:r>
              <a:rPr lang="en-US" sz="2600">
                <a:effectLst/>
                <a:latin typeface="Calibri" pitchFamily="34" charset="0"/>
                <a:cs typeface="Calibri" pitchFamily="34" charset="0"/>
              </a:rPr>
              <a:t> = </a:t>
            </a:r>
            <a:r>
              <a:rPr lang="en-US" sz="2600" err="1">
                <a:effectLst/>
                <a:latin typeface="Calibri" pitchFamily="34" charset="0"/>
                <a:cs typeface="Calibri" pitchFamily="34" charset="0"/>
              </a:rPr>
              <a:t>hasil</a:t>
            </a:r>
            <a:r>
              <a:rPr lang="en-US" sz="2600">
                <a:effectLst/>
                <a:latin typeface="Calibri" pitchFamily="34" charset="0"/>
                <a:cs typeface="Calibri" pitchFamily="34" charset="0"/>
              </a:rPr>
              <a:t> </a:t>
            </a:r>
            <a:r>
              <a:rPr lang="en-US" sz="2600" err="1">
                <a:effectLst/>
                <a:latin typeface="Calibri" pitchFamily="34" charset="0"/>
                <a:cs typeface="Calibri" pitchFamily="34" charset="0"/>
              </a:rPr>
              <a:t>setelah</a:t>
            </a:r>
            <a:r>
              <a:rPr lang="en-US" sz="2600">
                <a:effectLst/>
                <a:latin typeface="Calibri" pitchFamily="34" charset="0"/>
                <a:cs typeface="Calibri" pitchFamily="34" charset="0"/>
              </a:rPr>
              <a:t> </a:t>
            </a:r>
            <a:r>
              <a:rPr lang="en-US" sz="2600" err="1">
                <a:effectLst/>
                <a:latin typeface="Calibri" pitchFamily="34" charset="0"/>
                <a:cs typeface="Calibri" pitchFamily="34" charset="0"/>
              </a:rPr>
              <a:t>perlakuan</a:t>
            </a:r>
            <a:endParaRPr lang="en-US" sz="2600">
              <a:effectLst/>
              <a:latin typeface="Calibri" pitchFamily="34" charset="0"/>
              <a:cs typeface="Calibri" pitchFamily="34" charset="0"/>
            </a:endParaRPr>
          </a:p>
          <a:p>
            <a:pPr algn="l"/>
            <a:r>
              <a:rPr lang="en-US" sz="2600">
                <a:effectLst/>
                <a:latin typeface="Calibri" pitchFamily="34" charset="0"/>
                <a:cs typeface="Calibri" pitchFamily="34" charset="0"/>
              </a:rPr>
              <a:t>O</a:t>
            </a:r>
            <a:r>
              <a:rPr lang="en-US" sz="2600" baseline="-25000">
                <a:effectLst/>
                <a:latin typeface="Calibri" pitchFamily="34" charset="0"/>
                <a:cs typeface="Calibri" pitchFamily="34" charset="0"/>
              </a:rPr>
              <a:t>2</a:t>
            </a:r>
            <a:r>
              <a:rPr lang="en-US" sz="2600">
                <a:effectLst/>
                <a:latin typeface="Calibri" pitchFamily="34" charset="0"/>
                <a:cs typeface="Calibri" pitchFamily="34" charset="0"/>
              </a:rPr>
              <a:t> = </a:t>
            </a:r>
            <a:r>
              <a:rPr lang="en-US" sz="2600" err="1">
                <a:effectLst/>
                <a:latin typeface="Calibri" pitchFamily="34" charset="0"/>
                <a:cs typeface="Calibri" pitchFamily="34" charset="0"/>
              </a:rPr>
              <a:t>hasil</a:t>
            </a:r>
            <a:r>
              <a:rPr lang="en-US" sz="2600">
                <a:effectLst/>
                <a:latin typeface="Calibri" pitchFamily="34" charset="0"/>
                <a:cs typeface="Calibri" pitchFamily="34" charset="0"/>
              </a:rPr>
              <a:t> </a:t>
            </a:r>
            <a:r>
              <a:rPr lang="en-US" sz="2600" err="1">
                <a:effectLst/>
                <a:latin typeface="Calibri" pitchFamily="34" charset="0"/>
                <a:cs typeface="Calibri" pitchFamily="34" charset="0"/>
              </a:rPr>
              <a:t>tanpa</a:t>
            </a:r>
            <a:r>
              <a:rPr lang="en-US" sz="2600">
                <a:effectLst/>
                <a:latin typeface="Calibri" pitchFamily="34" charset="0"/>
                <a:cs typeface="Calibri" pitchFamily="34" charset="0"/>
              </a:rPr>
              <a:t> </a:t>
            </a:r>
            <a:r>
              <a:rPr lang="en-US" sz="2600" err="1">
                <a:effectLst/>
                <a:latin typeface="Calibri" pitchFamily="34" charset="0"/>
                <a:cs typeface="Calibri" pitchFamily="34" charset="0"/>
              </a:rPr>
              <a:t>perlakuan</a:t>
            </a:r>
            <a:endParaRPr lang="en-US" sz="2600">
              <a:effectLst/>
              <a:latin typeface="Calibri" pitchFamily="34" charset="0"/>
              <a:cs typeface="Calibri" pitchFamily="34" charset="0"/>
            </a:endParaRPr>
          </a:p>
        </p:txBody>
      </p:sp>
      <p:sp>
        <p:nvSpPr>
          <p:cNvPr id="6" name="TextBox 5"/>
          <p:cNvSpPr txBox="1"/>
          <p:nvPr/>
        </p:nvSpPr>
        <p:spPr>
          <a:xfrm>
            <a:off x="434843" y="1219200"/>
            <a:ext cx="3674404" cy="2308324"/>
          </a:xfrm>
          <a:prstGeom prst="rect">
            <a:avLst/>
          </a:prstGeom>
          <a:noFill/>
        </p:spPr>
        <p:txBody>
          <a:bodyPr wrap="none" rtlCol="0">
            <a:spAutoFit/>
          </a:bodyPr>
          <a:lstStyle/>
          <a:p>
            <a:pPr algn="l"/>
            <a:r>
              <a:rPr lang="en-US" sz="7200" b="1" dirty="0"/>
              <a:t>R  X  O</a:t>
            </a:r>
            <a:r>
              <a:rPr lang="en-US" sz="7200" b="1" baseline="-25000" dirty="0"/>
              <a:t>1</a:t>
            </a:r>
            <a:endParaRPr lang="en-US" sz="7200" b="1" dirty="0"/>
          </a:p>
          <a:p>
            <a:pPr algn="l"/>
            <a:r>
              <a:rPr lang="en-US" sz="7200" b="1" dirty="0"/>
              <a:t>R      O</a:t>
            </a:r>
            <a:r>
              <a:rPr lang="en-US" sz="7200" b="1" baseline="-25000" dirty="0"/>
              <a:t>2</a:t>
            </a:r>
          </a:p>
        </p:txBody>
      </p:sp>
      <p:sp>
        <p:nvSpPr>
          <p:cNvPr id="4" name="Slide Number Placeholder 3">
            <a:extLst>
              <a:ext uri="{FF2B5EF4-FFF2-40B4-BE49-F238E27FC236}">
                <a16:creationId xmlns:a16="http://schemas.microsoft.com/office/drawing/2014/main" id="{6703ABDD-75B1-45FE-BFD3-526BD58F1A0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281</a:t>
            </a:fld>
            <a:endParaRPr lang="en-US">
              <a:solidFill>
                <a:prstClr val="black">
                  <a:tint val="75000"/>
                </a:prstClr>
              </a:solidFill>
            </a:endParaRPr>
          </a:p>
        </p:txBody>
      </p:sp>
    </p:spTree>
    <p:extLst>
      <p:ext uri="{BB962C8B-B14F-4D97-AF65-F5344CB8AC3E}">
        <p14:creationId xmlns:p14="http://schemas.microsoft.com/office/powerpoint/2010/main" val="37136123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r>
              <a:rPr lang="en-US" sz="4000" dirty="0">
                <a:latin typeface="+mj-lt"/>
                <a:cs typeface="Calibri" pitchFamily="34" charset="0"/>
              </a:rPr>
              <a:t>Pretest-Control Group Design</a:t>
            </a:r>
          </a:p>
        </p:txBody>
      </p:sp>
      <p:sp>
        <p:nvSpPr>
          <p:cNvPr id="5" name="TextBox 4"/>
          <p:cNvSpPr txBox="1"/>
          <p:nvPr/>
        </p:nvSpPr>
        <p:spPr>
          <a:xfrm>
            <a:off x="4419600" y="1296412"/>
            <a:ext cx="4572000" cy="3046988"/>
          </a:xfrm>
          <a:prstGeom prst="rect">
            <a:avLst/>
          </a:prstGeom>
          <a:noFill/>
        </p:spPr>
        <p:txBody>
          <a:bodyPr wrap="square" rtlCol="0">
            <a:spAutoFit/>
          </a:bodyPr>
          <a:lstStyle/>
          <a:p>
            <a:pPr algn="l"/>
            <a:r>
              <a:rPr lang="en-US" sz="2400" dirty="0">
                <a:effectLst/>
              </a:rPr>
              <a:t>R  = random (</a:t>
            </a:r>
            <a:r>
              <a:rPr lang="en-US" sz="2400" dirty="0" err="1">
                <a:effectLst/>
              </a:rPr>
              <a:t>acak</a:t>
            </a:r>
            <a:r>
              <a:rPr lang="en-US" sz="2400" dirty="0">
                <a:effectLst/>
              </a:rPr>
              <a:t>)</a:t>
            </a:r>
          </a:p>
          <a:p>
            <a:pPr algn="l"/>
            <a:r>
              <a:rPr lang="en-US" sz="2400" dirty="0">
                <a:effectLst/>
              </a:rPr>
              <a:t>O</a:t>
            </a:r>
            <a:r>
              <a:rPr lang="en-US" sz="2400" baseline="-25000" dirty="0">
                <a:effectLst/>
              </a:rPr>
              <a:t>1</a:t>
            </a:r>
            <a:r>
              <a:rPr lang="en-US" sz="2400" dirty="0">
                <a:effectLst/>
              </a:rPr>
              <a:t> = pretest</a:t>
            </a:r>
          </a:p>
          <a:p>
            <a:pPr algn="l"/>
            <a:r>
              <a:rPr lang="en-US" sz="2400" dirty="0">
                <a:effectLst/>
              </a:rPr>
              <a:t>X  = </a:t>
            </a:r>
            <a:r>
              <a:rPr lang="en-US" sz="2400" dirty="0" err="1">
                <a:effectLst/>
              </a:rPr>
              <a:t>perlakuan</a:t>
            </a:r>
            <a:r>
              <a:rPr lang="en-US" sz="2400" dirty="0">
                <a:effectLst/>
              </a:rPr>
              <a:t> yang </a:t>
            </a:r>
            <a:r>
              <a:rPr lang="en-US" sz="2400" dirty="0" err="1">
                <a:effectLst/>
              </a:rPr>
              <a:t>diberikan</a:t>
            </a:r>
            <a:r>
              <a:rPr lang="en-US" sz="2400" dirty="0">
                <a:effectLst/>
              </a:rPr>
              <a:t>   </a:t>
            </a:r>
          </a:p>
          <a:p>
            <a:pPr algn="l"/>
            <a:r>
              <a:rPr lang="en-US" sz="2400" dirty="0">
                <a:effectLst/>
              </a:rPr>
              <a:t>O</a:t>
            </a:r>
            <a:r>
              <a:rPr lang="en-US" sz="2400" baseline="-25000" dirty="0">
                <a:effectLst/>
              </a:rPr>
              <a:t>2</a:t>
            </a:r>
            <a:r>
              <a:rPr lang="en-US" sz="2400" dirty="0">
                <a:effectLst/>
              </a:rPr>
              <a:t> = posttest </a:t>
            </a:r>
            <a:r>
              <a:rPr lang="en-US" sz="2400" dirty="0" err="1">
                <a:effectLst/>
              </a:rPr>
              <a:t>setelah</a:t>
            </a:r>
            <a:r>
              <a:rPr lang="en-US" sz="2400" dirty="0">
                <a:effectLst/>
              </a:rPr>
              <a:t> </a:t>
            </a:r>
            <a:r>
              <a:rPr lang="en-US" sz="2400" dirty="0" err="1">
                <a:effectLst/>
              </a:rPr>
              <a:t>perlakuan</a:t>
            </a:r>
            <a:endParaRPr lang="en-US" sz="2400" dirty="0">
              <a:effectLst/>
            </a:endParaRPr>
          </a:p>
          <a:p>
            <a:pPr algn="l"/>
            <a:r>
              <a:rPr lang="en-US" sz="2400" dirty="0">
                <a:effectLst/>
              </a:rPr>
              <a:t>O</a:t>
            </a:r>
            <a:r>
              <a:rPr lang="en-US" sz="2400" baseline="-25000" dirty="0">
                <a:effectLst/>
              </a:rPr>
              <a:t>3</a:t>
            </a:r>
            <a:r>
              <a:rPr lang="en-US" sz="2400" dirty="0">
                <a:effectLst/>
              </a:rPr>
              <a:t> = pretest</a:t>
            </a:r>
          </a:p>
          <a:p>
            <a:pPr algn="l"/>
            <a:r>
              <a:rPr lang="en-US" sz="2400" dirty="0">
                <a:effectLst/>
              </a:rPr>
              <a:t>O</a:t>
            </a:r>
            <a:r>
              <a:rPr lang="en-US" sz="2400" baseline="-25000" dirty="0">
                <a:effectLst/>
              </a:rPr>
              <a:t>2</a:t>
            </a:r>
            <a:r>
              <a:rPr lang="en-US" sz="2400" dirty="0">
                <a:effectLst/>
              </a:rPr>
              <a:t> = posttest </a:t>
            </a:r>
            <a:r>
              <a:rPr lang="en-US" sz="2400" dirty="0" err="1">
                <a:effectLst/>
              </a:rPr>
              <a:t>tanpa</a:t>
            </a:r>
            <a:r>
              <a:rPr lang="en-US" sz="2400" dirty="0">
                <a:effectLst/>
              </a:rPr>
              <a:t> </a:t>
            </a:r>
            <a:r>
              <a:rPr lang="en-US" sz="2400" dirty="0" err="1">
                <a:effectLst/>
              </a:rPr>
              <a:t>perlakuan</a:t>
            </a:r>
            <a:endParaRPr lang="en-US" sz="2400" dirty="0">
              <a:effectLst/>
            </a:endParaRPr>
          </a:p>
          <a:p>
            <a:pPr algn="l"/>
            <a:endParaRPr lang="en-US" sz="2400" dirty="0">
              <a:effectLst/>
            </a:endParaRPr>
          </a:p>
          <a:p>
            <a:pPr algn="l"/>
            <a:endParaRPr lang="en-US" sz="2400" dirty="0">
              <a:effectLst/>
            </a:endParaRPr>
          </a:p>
        </p:txBody>
      </p:sp>
      <p:sp>
        <p:nvSpPr>
          <p:cNvPr id="6" name="TextBox 5"/>
          <p:cNvSpPr txBox="1"/>
          <p:nvPr/>
        </p:nvSpPr>
        <p:spPr>
          <a:xfrm>
            <a:off x="434843" y="1294686"/>
            <a:ext cx="3834704" cy="1754326"/>
          </a:xfrm>
          <a:prstGeom prst="rect">
            <a:avLst/>
          </a:prstGeom>
          <a:noFill/>
        </p:spPr>
        <p:txBody>
          <a:bodyPr wrap="none" rtlCol="0">
            <a:spAutoFit/>
          </a:bodyPr>
          <a:lstStyle/>
          <a:p>
            <a:pPr algn="l"/>
            <a:r>
              <a:rPr lang="en-US" sz="5400" b="1" dirty="0"/>
              <a:t>R  O</a:t>
            </a:r>
            <a:r>
              <a:rPr lang="en-US" sz="5400" b="1" baseline="-25000" dirty="0"/>
              <a:t>1</a:t>
            </a:r>
            <a:r>
              <a:rPr lang="en-US" sz="5400" b="1" dirty="0"/>
              <a:t> X  O</a:t>
            </a:r>
            <a:r>
              <a:rPr lang="en-US" sz="5400" b="1" baseline="-25000" dirty="0"/>
              <a:t>2</a:t>
            </a:r>
            <a:endParaRPr lang="en-US" sz="5400" b="1" dirty="0"/>
          </a:p>
          <a:p>
            <a:pPr algn="l"/>
            <a:r>
              <a:rPr lang="en-US" sz="5400" b="1" dirty="0"/>
              <a:t>R  O</a:t>
            </a:r>
            <a:r>
              <a:rPr lang="en-US" sz="5400" b="1" baseline="-25000" dirty="0"/>
              <a:t>3</a:t>
            </a:r>
            <a:r>
              <a:rPr lang="en-US" sz="5400" b="1" dirty="0"/>
              <a:t>     O</a:t>
            </a:r>
            <a:r>
              <a:rPr lang="en-US" sz="5400" b="1" baseline="-25000" dirty="0"/>
              <a:t>4</a:t>
            </a:r>
          </a:p>
        </p:txBody>
      </p:sp>
      <p:sp>
        <p:nvSpPr>
          <p:cNvPr id="4" name="Slide Number Placeholder 3">
            <a:extLst>
              <a:ext uri="{FF2B5EF4-FFF2-40B4-BE49-F238E27FC236}">
                <a16:creationId xmlns:a16="http://schemas.microsoft.com/office/drawing/2014/main" id="{E51E130B-94BA-497D-8F37-A3E9657C115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282</a:t>
            </a:fld>
            <a:endParaRPr lang="en-US">
              <a:solidFill>
                <a:prstClr val="black">
                  <a:tint val="75000"/>
                </a:prstClr>
              </a:solidFill>
            </a:endParaRPr>
          </a:p>
        </p:txBody>
      </p:sp>
    </p:spTree>
    <p:extLst>
      <p:ext uri="{BB962C8B-B14F-4D97-AF65-F5344CB8AC3E}">
        <p14:creationId xmlns:p14="http://schemas.microsoft.com/office/powerpoint/2010/main" val="1849909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err="1"/>
              <a:t>Perbaikan</a:t>
            </a:r>
            <a:r>
              <a:rPr lang="en-US" sz="3200" dirty="0"/>
              <a:t> </a:t>
            </a:r>
            <a:r>
              <a:rPr lang="en-US" sz="3200" dirty="0" err="1"/>
              <a:t>dari</a:t>
            </a:r>
            <a:r>
              <a:rPr lang="en-US" sz="3200" dirty="0"/>
              <a:t> true-experimental design </a:t>
            </a:r>
            <a:r>
              <a:rPr lang="en-US" sz="3200" dirty="0" err="1"/>
              <a:t>dengan</a:t>
            </a:r>
            <a:r>
              <a:rPr lang="en-US" sz="3200" dirty="0"/>
              <a:t> </a:t>
            </a:r>
            <a:r>
              <a:rPr lang="en-US" sz="3200" dirty="0" err="1"/>
              <a:t>memperhatikan</a:t>
            </a:r>
            <a:r>
              <a:rPr lang="en-US" sz="3200" dirty="0"/>
              <a:t> </a:t>
            </a:r>
            <a:r>
              <a:rPr lang="en-US" sz="3200" dirty="0" err="1">
                <a:solidFill>
                  <a:srgbClr val="C00000"/>
                </a:solidFill>
              </a:rPr>
              <a:t>kemungkinan</a:t>
            </a:r>
            <a:r>
              <a:rPr lang="en-US" sz="3200" dirty="0">
                <a:solidFill>
                  <a:srgbClr val="C00000"/>
                </a:solidFill>
              </a:rPr>
              <a:t> </a:t>
            </a:r>
            <a:r>
              <a:rPr lang="en-US" sz="3200" dirty="0" err="1">
                <a:solidFill>
                  <a:srgbClr val="C00000"/>
                </a:solidFill>
              </a:rPr>
              <a:t>adanya</a:t>
            </a:r>
            <a:r>
              <a:rPr lang="en-US" sz="3200" dirty="0">
                <a:solidFill>
                  <a:srgbClr val="C00000"/>
                </a:solidFill>
              </a:rPr>
              <a:t> </a:t>
            </a:r>
            <a:r>
              <a:rPr lang="en-US" sz="3200" dirty="0" err="1">
                <a:solidFill>
                  <a:srgbClr val="C00000"/>
                </a:solidFill>
              </a:rPr>
              <a:t>variabel</a:t>
            </a:r>
            <a:r>
              <a:rPr lang="en-US" sz="3200" dirty="0">
                <a:solidFill>
                  <a:srgbClr val="C00000"/>
                </a:solidFill>
              </a:rPr>
              <a:t> moderator</a:t>
            </a:r>
            <a:r>
              <a:rPr lang="en-US" sz="3200" dirty="0"/>
              <a:t> yang </a:t>
            </a:r>
            <a:r>
              <a:rPr lang="en-US" sz="3200" dirty="0" err="1"/>
              <a:t>mempengaruhi</a:t>
            </a:r>
            <a:r>
              <a:rPr lang="en-US" sz="3200" dirty="0"/>
              <a:t> </a:t>
            </a:r>
            <a:r>
              <a:rPr lang="en-US" sz="3200" dirty="0" err="1"/>
              <a:t>perlakuan</a:t>
            </a:r>
            <a:endParaRPr lang="en-US" sz="3200" dirty="0"/>
          </a:p>
          <a:p>
            <a:r>
              <a:rPr lang="en-US" sz="3200" dirty="0" err="1"/>
              <a:t>Seluruh</a:t>
            </a:r>
            <a:r>
              <a:rPr lang="en-US" sz="3200" dirty="0"/>
              <a:t> </a:t>
            </a:r>
            <a:r>
              <a:rPr lang="en-US" sz="3200" dirty="0" err="1"/>
              <a:t>kelompok</a:t>
            </a:r>
            <a:r>
              <a:rPr lang="en-US" sz="3200" dirty="0"/>
              <a:t> </a:t>
            </a:r>
            <a:r>
              <a:rPr lang="en-US" sz="3200" dirty="0" err="1"/>
              <a:t>dipilih</a:t>
            </a:r>
            <a:r>
              <a:rPr lang="en-US" sz="3200" dirty="0"/>
              <a:t> </a:t>
            </a:r>
            <a:r>
              <a:rPr lang="en-US" sz="3200" dirty="0" err="1"/>
              <a:t>secara</a:t>
            </a:r>
            <a:r>
              <a:rPr lang="en-US" sz="3200" dirty="0"/>
              <a:t> </a:t>
            </a:r>
            <a:r>
              <a:rPr lang="en-US" sz="3200" dirty="0">
                <a:solidFill>
                  <a:srgbClr val="C00000"/>
                </a:solidFill>
              </a:rPr>
              <a:t>random</a:t>
            </a:r>
            <a:r>
              <a:rPr lang="en-US" sz="3200" dirty="0"/>
              <a:t> </a:t>
            </a:r>
            <a:r>
              <a:rPr lang="en-US" sz="3200" dirty="0" err="1"/>
              <a:t>dan</a:t>
            </a:r>
            <a:r>
              <a:rPr lang="en-US" sz="3200" dirty="0"/>
              <a:t> </a:t>
            </a:r>
            <a:r>
              <a:rPr lang="en-US" sz="3200" dirty="0" err="1"/>
              <a:t>masing-masing</a:t>
            </a:r>
            <a:r>
              <a:rPr lang="en-US" sz="3200" dirty="0"/>
              <a:t> </a:t>
            </a:r>
            <a:r>
              <a:rPr lang="en-US" sz="3200" dirty="0" err="1"/>
              <a:t>dilakukan</a:t>
            </a:r>
            <a:r>
              <a:rPr lang="en-US" sz="3200" dirty="0"/>
              <a:t> </a:t>
            </a:r>
            <a:r>
              <a:rPr lang="en-US" sz="3200" dirty="0">
                <a:solidFill>
                  <a:srgbClr val="C00000"/>
                </a:solidFill>
              </a:rPr>
              <a:t>pretest</a:t>
            </a:r>
          </a:p>
          <a:p>
            <a:r>
              <a:rPr lang="en-US" sz="3200" dirty="0" err="1"/>
              <a:t>Kelompok</a:t>
            </a:r>
            <a:r>
              <a:rPr lang="en-US" sz="3200" dirty="0"/>
              <a:t> </a:t>
            </a:r>
            <a:r>
              <a:rPr lang="en-US" sz="3200" dirty="0" err="1"/>
              <a:t>penelitian</a:t>
            </a:r>
            <a:r>
              <a:rPr lang="en-US" sz="3200" dirty="0"/>
              <a:t> </a:t>
            </a:r>
            <a:r>
              <a:rPr lang="en-US" sz="3200" dirty="0" err="1"/>
              <a:t>dinyatakan</a:t>
            </a:r>
            <a:r>
              <a:rPr lang="en-US" sz="3200" dirty="0"/>
              <a:t> </a:t>
            </a:r>
            <a:r>
              <a:rPr lang="en-US" sz="3200" dirty="0" err="1"/>
              <a:t>baik</a:t>
            </a:r>
            <a:r>
              <a:rPr lang="en-US" sz="3200" dirty="0"/>
              <a:t> </a:t>
            </a:r>
            <a:r>
              <a:rPr lang="en-US" sz="3200" dirty="0" err="1"/>
              <a:t>apabila</a:t>
            </a:r>
            <a:r>
              <a:rPr lang="en-US" sz="3200" dirty="0"/>
              <a:t> </a:t>
            </a:r>
            <a:r>
              <a:rPr lang="en-US" sz="3200" dirty="0" err="1"/>
              <a:t>setiap</a:t>
            </a:r>
            <a:r>
              <a:rPr lang="en-US" sz="3200" dirty="0"/>
              <a:t> </a:t>
            </a:r>
            <a:r>
              <a:rPr lang="en-US" sz="3200" dirty="0" err="1"/>
              <a:t>kelompok</a:t>
            </a:r>
            <a:r>
              <a:rPr lang="en-US" sz="3200" dirty="0"/>
              <a:t> </a:t>
            </a:r>
            <a:r>
              <a:rPr lang="en-US" sz="3200" dirty="0" err="1"/>
              <a:t>memiliki</a:t>
            </a:r>
            <a:r>
              <a:rPr lang="en-US" sz="3200" dirty="0"/>
              <a:t> </a:t>
            </a:r>
            <a:r>
              <a:rPr lang="en-US" sz="3200" dirty="0" err="1">
                <a:solidFill>
                  <a:srgbClr val="C00000"/>
                </a:solidFill>
              </a:rPr>
              <a:t>nilai</a:t>
            </a:r>
            <a:r>
              <a:rPr lang="en-US" sz="3200" dirty="0">
                <a:solidFill>
                  <a:srgbClr val="C00000"/>
                </a:solidFill>
              </a:rPr>
              <a:t> pretest yang </a:t>
            </a:r>
            <a:r>
              <a:rPr lang="en-US" sz="3200" dirty="0" err="1">
                <a:solidFill>
                  <a:srgbClr val="C00000"/>
                </a:solidFill>
              </a:rPr>
              <a:t>sama</a:t>
            </a:r>
            <a:endParaRPr lang="en-US" sz="3200" dirty="0">
              <a:solidFill>
                <a:srgbClr val="C00000"/>
              </a:solidFill>
            </a:endParaRPr>
          </a:p>
        </p:txBody>
      </p:sp>
      <p:sp>
        <p:nvSpPr>
          <p:cNvPr id="2" name="Title 1"/>
          <p:cNvSpPr>
            <a:spLocks noGrp="1"/>
          </p:cNvSpPr>
          <p:nvPr>
            <p:ph type="title"/>
          </p:nvPr>
        </p:nvSpPr>
        <p:spPr/>
        <p:txBody>
          <a:bodyPr>
            <a:noAutofit/>
          </a:bodyPr>
          <a:lstStyle/>
          <a:p>
            <a:pPr lvl="1"/>
            <a:r>
              <a:rPr lang="en-US" sz="4000" dirty="0">
                <a:latin typeface="+mj-lt"/>
                <a:cs typeface="Calibri" pitchFamily="34" charset="0"/>
              </a:rPr>
              <a:t>Factorial Experimental Design</a:t>
            </a:r>
          </a:p>
        </p:txBody>
      </p:sp>
      <p:sp>
        <p:nvSpPr>
          <p:cNvPr id="5" name="Slide Number Placeholder 4">
            <a:extLst>
              <a:ext uri="{FF2B5EF4-FFF2-40B4-BE49-F238E27FC236}">
                <a16:creationId xmlns:a16="http://schemas.microsoft.com/office/drawing/2014/main" id="{DABB0855-EABB-409C-87F6-58C336629E9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283</a:t>
            </a:fld>
            <a:endParaRPr lang="en-US">
              <a:solidFill>
                <a:prstClr val="black">
                  <a:tint val="75000"/>
                </a:prstClr>
              </a:solidFill>
            </a:endParaRPr>
          </a:p>
        </p:txBody>
      </p:sp>
    </p:spTree>
    <p:extLst>
      <p:ext uri="{BB962C8B-B14F-4D97-AF65-F5344CB8AC3E}">
        <p14:creationId xmlns:p14="http://schemas.microsoft.com/office/powerpoint/2010/main" val="12069892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Experimental Design</a:t>
            </a:r>
          </a:p>
        </p:txBody>
      </p:sp>
      <p:sp>
        <p:nvSpPr>
          <p:cNvPr id="5" name="TextBox 4"/>
          <p:cNvSpPr txBox="1"/>
          <p:nvPr/>
        </p:nvSpPr>
        <p:spPr>
          <a:xfrm>
            <a:off x="5562600" y="1774209"/>
            <a:ext cx="3429000" cy="1200329"/>
          </a:xfrm>
          <a:prstGeom prst="rect">
            <a:avLst/>
          </a:prstGeom>
          <a:noFill/>
        </p:spPr>
        <p:txBody>
          <a:bodyPr wrap="square" rtlCol="0">
            <a:spAutoFit/>
          </a:bodyPr>
          <a:lstStyle/>
          <a:p>
            <a:pPr algn="l"/>
            <a:r>
              <a:rPr lang="en-US" sz="2400">
                <a:effectLst/>
                <a:latin typeface="Calibri" pitchFamily="34" charset="0"/>
                <a:cs typeface="Calibri" pitchFamily="34" charset="0"/>
              </a:rPr>
              <a:t>Y = </a:t>
            </a:r>
            <a:r>
              <a:rPr lang="en-US" sz="2400" err="1">
                <a:effectLst/>
                <a:latin typeface="Calibri" pitchFamily="34" charset="0"/>
                <a:cs typeface="Calibri" pitchFamily="34" charset="0"/>
              </a:rPr>
              <a:t>variabel</a:t>
            </a:r>
            <a:r>
              <a:rPr lang="en-US" sz="2400">
                <a:effectLst/>
                <a:latin typeface="Calibri" pitchFamily="34" charset="0"/>
                <a:cs typeface="Calibri" pitchFamily="34" charset="0"/>
              </a:rPr>
              <a:t> moderator</a:t>
            </a:r>
          </a:p>
          <a:p>
            <a:pPr algn="l"/>
            <a:endParaRPr lang="en-US" sz="2400">
              <a:effectLst/>
              <a:latin typeface="Calibri" pitchFamily="34" charset="0"/>
              <a:cs typeface="Calibri" pitchFamily="34" charset="0"/>
            </a:endParaRPr>
          </a:p>
          <a:p>
            <a:pPr algn="l"/>
            <a:endParaRPr lang="en-US" sz="2400">
              <a:effectLst/>
              <a:latin typeface="Calibri" pitchFamily="34" charset="0"/>
              <a:cs typeface="Calibri" pitchFamily="34" charset="0"/>
            </a:endParaRPr>
          </a:p>
        </p:txBody>
      </p:sp>
      <p:sp>
        <p:nvSpPr>
          <p:cNvPr id="6" name="TextBox 5"/>
          <p:cNvSpPr txBox="1"/>
          <p:nvPr/>
        </p:nvSpPr>
        <p:spPr>
          <a:xfrm>
            <a:off x="434842" y="1448812"/>
            <a:ext cx="5127758" cy="3046988"/>
          </a:xfrm>
          <a:prstGeom prst="rect">
            <a:avLst/>
          </a:prstGeom>
          <a:noFill/>
        </p:spPr>
        <p:txBody>
          <a:bodyPr wrap="square" rtlCol="0">
            <a:spAutoFit/>
          </a:bodyPr>
          <a:lstStyle/>
          <a:p>
            <a:pPr algn="l"/>
            <a:r>
              <a:rPr lang="en-US" sz="4800" b="1" dirty="0"/>
              <a:t>R  O</a:t>
            </a:r>
            <a:r>
              <a:rPr lang="en-US" sz="4800" b="1" baseline="-25000" dirty="0"/>
              <a:t>1</a:t>
            </a:r>
            <a:r>
              <a:rPr lang="en-US" sz="4800" b="1" dirty="0"/>
              <a:t>  X   Y</a:t>
            </a:r>
            <a:r>
              <a:rPr lang="en-US" sz="4800" b="1" baseline="-25000" dirty="0"/>
              <a:t>1   </a:t>
            </a:r>
            <a:r>
              <a:rPr lang="en-US" sz="4800" b="1" dirty="0"/>
              <a:t>O</a:t>
            </a:r>
            <a:r>
              <a:rPr lang="en-US" sz="4800" b="1" baseline="-25000" dirty="0"/>
              <a:t>2</a:t>
            </a:r>
            <a:endParaRPr lang="en-US" sz="4800" b="1" dirty="0"/>
          </a:p>
          <a:p>
            <a:pPr algn="l"/>
            <a:r>
              <a:rPr lang="en-US" sz="4800" b="1" dirty="0"/>
              <a:t>R  O</a:t>
            </a:r>
            <a:r>
              <a:rPr lang="en-US" sz="4800" b="1" baseline="-25000" dirty="0"/>
              <a:t>3</a:t>
            </a:r>
            <a:r>
              <a:rPr lang="en-US" sz="4800" b="1" dirty="0"/>
              <a:t>        Y</a:t>
            </a:r>
            <a:r>
              <a:rPr lang="en-US" sz="4800" b="1" baseline="-25000" dirty="0"/>
              <a:t>1  </a:t>
            </a:r>
            <a:r>
              <a:rPr lang="en-US" sz="4800" b="1" dirty="0"/>
              <a:t>O</a:t>
            </a:r>
            <a:r>
              <a:rPr lang="en-US" sz="4800" b="1" baseline="-25000" dirty="0"/>
              <a:t>4</a:t>
            </a:r>
            <a:endParaRPr lang="en-US" sz="4800" b="1" dirty="0"/>
          </a:p>
          <a:p>
            <a:pPr algn="l"/>
            <a:r>
              <a:rPr lang="en-US" sz="4800" b="1" dirty="0"/>
              <a:t>R  O</a:t>
            </a:r>
            <a:r>
              <a:rPr lang="en-US" sz="4800" b="1" baseline="-25000" dirty="0"/>
              <a:t>5</a:t>
            </a:r>
            <a:r>
              <a:rPr lang="en-US" sz="4800" b="1" dirty="0"/>
              <a:t>  X   Y</a:t>
            </a:r>
            <a:r>
              <a:rPr lang="en-US" sz="4800" b="1" baseline="-25000" dirty="0"/>
              <a:t>2   </a:t>
            </a:r>
            <a:r>
              <a:rPr lang="en-US" sz="4800" b="1" dirty="0"/>
              <a:t>O</a:t>
            </a:r>
            <a:r>
              <a:rPr lang="en-US" sz="4800" b="1" baseline="-25000" dirty="0"/>
              <a:t>6</a:t>
            </a:r>
            <a:endParaRPr lang="en-US" sz="4800" b="1" dirty="0"/>
          </a:p>
          <a:p>
            <a:pPr algn="l"/>
            <a:r>
              <a:rPr lang="en-US" sz="4800" b="1" dirty="0"/>
              <a:t>R  O</a:t>
            </a:r>
            <a:r>
              <a:rPr lang="en-US" sz="4800" b="1" baseline="-25000" dirty="0"/>
              <a:t>7</a:t>
            </a:r>
            <a:r>
              <a:rPr lang="en-US" sz="4800" b="1" dirty="0"/>
              <a:t> 		 Y</a:t>
            </a:r>
            <a:r>
              <a:rPr lang="en-US" sz="4800" b="1" baseline="-25000" dirty="0"/>
              <a:t>2  </a:t>
            </a:r>
            <a:r>
              <a:rPr lang="en-US" sz="4800" b="1" dirty="0"/>
              <a:t>O</a:t>
            </a:r>
            <a:r>
              <a:rPr lang="en-US" sz="4800" b="1" baseline="-25000" dirty="0"/>
              <a:t>8</a:t>
            </a:r>
          </a:p>
        </p:txBody>
      </p:sp>
      <p:sp>
        <p:nvSpPr>
          <p:cNvPr id="4" name="Slide Number Placeholder 3">
            <a:extLst>
              <a:ext uri="{FF2B5EF4-FFF2-40B4-BE49-F238E27FC236}">
                <a16:creationId xmlns:a16="http://schemas.microsoft.com/office/drawing/2014/main" id="{4B339E5D-B74F-4479-80EE-A8891CDF3D7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284</a:t>
            </a:fld>
            <a:endParaRPr lang="en-US">
              <a:solidFill>
                <a:prstClr val="black">
                  <a:tint val="75000"/>
                </a:prstClr>
              </a:solidFill>
            </a:endParaRPr>
          </a:p>
        </p:txBody>
      </p:sp>
    </p:spTree>
    <p:extLst>
      <p:ext uri="{BB962C8B-B14F-4D97-AF65-F5344CB8AC3E}">
        <p14:creationId xmlns:p14="http://schemas.microsoft.com/office/powerpoint/2010/main" val="20113316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7800"/>
            <a:ext cx="8229600" cy="4868863"/>
          </a:xfrm>
        </p:spPr>
        <p:txBody>
          <a:bodyPr/>
          <a:lstStyle/>
          <a:p>
            <a:pPr marL="514350" indent="-514350"/>
            <a:r>
              <a:rPr lang="en-US" sz="3200" dirty="0" err="1"/>
              <a:t>Digunakan</a:t>
            </a:r>
            <a:r>
              <a:rPr lang="en-US" sz="3200" dirty="0"/>
              <a:t> </a:t>
            </a:r>
            <a:r>
              <a:rPr lang="en-US" sz="3200" dirty="0" err="1"/>
              <a:t>ketika</a:t>
            </a:r>
            <a:r>
              <a:rPr lang="en-US" sz="3200" dirty="0"/>
              <a:t> </a:t>
            </a:r>
            <a:r>
              <a:rPr lang="en-US" sz="3200" dirty="0" err="1"/>
              <a:t>kita</a:t>
            </a:r>
            <a:r>
              <a:rPr lang="en-US" sz="3200" dirty="0"/>
              <a:t> </a:t>
            </a:r>
            <a:r>
              <a:rPr lang="en-US" sz="3200" dirty="0" err="1">
                <a:solidFill>
                  <a:srgbClr val="C00000"/>
                </a:solidFill>
              </a:rPr>
              <a:t>sulit</a:t>
            </a:r>
            <a:r>
              <a:rPr lang="en-US" sz="3200" dirty="0">
                <a:solidFill>
                  <a:srgbClr val="C00000"/>
                </a:solidFill>
              </a:rPr>
              <a:t> </a:t>
            </a:r>
            <a:r>
              <a:rPr lang="en-US" sz="3200" dirty="0" err="1">
                <a:solidFill>
                  <a:srgbClr val="C00000"/>
                </a:solidFill>
              </a:rPr>
              <a:t>mendapatkan</a:t>
            </a:r>
            <a:r>
              <a:rPr lang="en-US" sz="3200" dirty="0">
                <a:solidFill>
                  <a:srgbClr val="C00000"/>
                </a:solidFill>
              </a:rPr>
              <a:t> </a:t>
            </a:r>
            <a:r>
              <a:rPr lang="en-US" sz="3200" dirty="0" err="1">
                <a:solidFill>
                  <a:srgbClr val="C00000"/>
                </a:solidFill>
              </a:rPr>
              <a:t>kelompok</a:t>
            </a:r>
            <a:r>
              <a:rPr lang="en-US" sz="3200" dirty="0">
                <a:solidFill>
                  <a:srgbClr val="C00000"/>
                </a:solidFill>
              </a:rPr>
              <a:t> </a:t>
            </a:r>
            <a:r>
              <a:rPr lang="en-US" sz="3200" dirty="0" err="1">
                <a:solidFill>
                  <a:srgbClr val="C00000"/>
                </a:solidFill>
              </a:rPr>
              <a:t>kontrol</a:t>
            </a:r>
            <a:r>
              <a:rPr lang="en-US" sz="3200" dirty="0"/>
              <a:t> </a:t>
            </a:r>
            <a:r>
              <a:rPr lang="en-US" sz="3200" dirty="0" err="1"/>
              <a:t>seperti</a:t>
            </a:r>
            <a:r>
              <a:rPr lang="en-US" sz="3200" dirty="0"/>
              <a:t> </a:t>
            </a:r>
            <a:r>
              <a:rPr lang="en-US" sz="3200" dirty="0" err="1"/>
              <a:t>pada</a:t>
            </a:r>
            <a:r>
              <a:rPr lang="en-US" sz="3200" dirty="0"/>
              <a:t> true-experimental design</a:t>
            </a:r>
          </a:p>
          <a:p>
            <a:pPr marL="514350" indent="-514350"/>
            <a:r>
              <a:rPr lang="en-US" sz="3200" dirty="0" err="1"/>
              <a:t>Lebih</a:t>
            </a:r>
            <a:r>
              <a:rPr lang="en-US" sz="3200" dirty="0"/>
              <a:t> </a:t>
            </a:r>
            <a:r>
              <a:rPr lang="en-US" sz="3200" dirty="0" err="1"/>
              <a:t>baik</a:t>
            </a:r>
            <a:r>
              <a:rPr lang="en-US" sz="3200" dirty="0"/>
              <a:t> </a:t>
            </a:r>
            <a:r>
              <a:rPr lang="en-US" sz="3200" dirty="0" err="1"/>
              <a:t>daripada</a:t>
            </a:r>
            <a:r>
              <a:rPr lang="en-US" sz="3200" dirty="0"/>
              <a:t> pre-experimental, </a:t>
            </a:r>
            <a:r>
              <a:rPr lang="en-US" sz="3200" dirty="0" err="1"/>
              <a:t>meskipun</a:t>
            </a:r>
            <a:r>
              <a:rPr lang="en-US" sz="3200" dirty="0"/>
              <a:t> </a:t>
            </a:r>
            <a:r>
              <a:rPr lang="en-US" sz="3200" dirty="0" err="1"/>
              <a:t>tidak</a:t>
            </a:r>
            <a:r>
              <a:rPr lang="en-US" sz="3200" dirty="0"/>
              <a:t> </a:t>
            </a:r>
            <a:r>
              <a:rPr lang="en-US" sz="3200" dirty="0" err="1"/>
              <a:t>sebaik</a:t>
            </a:r>
            <a:r>
              <a:rPr lang="en-US" sz="3200" dirty="0"/>
              <a:t> true-experimental</a:t>
            </a:r>
          </a:p>
          <a:p>
            <a:pPr marL="514350" indent="-514350"/>
            <a:r>
              <a:rPr lang="en-US" sz="3200" dirty="0" err="1"/>
              <a:t>Bentuk</a:t>
            </a:r>
            <a:r>
              <a:rPr lang="en-US" sz="3200" dirty="0"/>
              <a:t> quasi experimental design:</a:t>
            </a:r>
          </a:p>
          <a:p>
            <a:pPr marL="863600" lvl="1" indent="-514350">
              <a:buFont typeface="+mj-lt"/>
              <a:buAutoNum type="arabicPeriod"/>
            </a:pPr>
            <a:r>
              <a:rPr lang="en-US" sz="2800" dirty="0"/>
              <a:t>Time-Series Design</a:t>
            </a:r>
          </a:p>
          <a:p>
            <a:pPr marL="863600" lvl="1" indent="-514350">
              <a:buFont typeface="+mj-lt"/>
              <a:buAutoNum type="arabicPeriod"/>
            </a:pPr>
            <a:r>
              <a:rPr lang="en-US" sz="2800" dirty="0"/>
              <a:t>Nonequivalent Control Group Design</a:t>
            </a:r>
          </a:p>
        </p:txBody>
      </p:sp>
      <p:sp>
        <p:nvSpPr>
          <p:cNvPr id="2" name="Title 1"/>
          <p:cNvSpPr>
            <a:spLocks noGrp="1"/>
          </p:cNvSpPr>
          <p:nvPr>
            <p:ph type="title"/>
          </p:nvPr>
        </p:nvSpPr>
        <p:spPr/>
        <p:txBody>
          <a:bodyPr/>
          <a:lstStyle/>
          <a:p>
            <a:r>
              <a:rPr lang="en-US" dirty="0"/>
              <a:t>Quasi Experimental Design</a:t>
            </a:r>
          </a:p>
        </p:txBody>
      </p:sp>
      <p:sp>
        <p:nvSpPr>
          <p:cNvPr id="5" name="Slide Number Placeholder 4">
            <a:extLst>
              <a:ext uri="{FF2B5EF4-FFF2-40B4-BE49-F238E27FC236}">
                <a16:creationId xmlns:a16="http://schemas.microsoft.com/office/drawing/2014/main" id="{0C5F0E6C-CBEF-4F53-B326-C06F48FCDF2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285</a:t>
            </a:fld>
            <a:endParaRPr lang="en-US">
              <a:solidFill>
                <a:prstClr val="black">
                  <a:tint val="75000"/>
                </a:prstClr>
              </a:solidFill>
            </a:endParaRPr>
          </a:p>
        </p:txBody>
      </p:sp>
    </p:spTree>
    <p:extLst>
      <p:ext uri="{BB962C8B-B14F-4D97-AF65-F5344CB8AC3E}">
        <p14:creationId xmlns:p14="http://schemas.microsoft.com/office/powerpoint/2010/main" val="4651464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86200"/>
            <a:ext cx="8229600" cy="2278063"/>
          </a:xfrm>
        </p:spPr>
        <p:txBody>
          <a:bodyPr/>
          <a:lstStyle/>
          <a:p>
            <a:endParaRPr lang="en-US"/>
          </a:p>
        </p:txBody>
      </p:sp>
      <p:sp>
        <p:nvSpPr>
          <p:cNvPr id="2" name="Title 1"/>
          <p:cNvSpPr>
            <a:spLocks noGrp="1"/>
          </p:cNvSpPr>
          <p:nvPr>
            <p:ph type="title"/>
          </p:nvPr>
        </p:nvSpPr>
        <p:spPr/>
        <p:txBody>
          <a:bodyPr>
            <a:noAutofit/>
          </a:bodyPr>
          <a:lstStyle/>
          <a:p>
            <a:pPr lvl="1"/>
            <a:r>
              <a:rPr lang="en-US" sz="4000" dirty="0">
                <a:latin typeface="+mj-lt"/>
                <a:cs typeface="Calibri" pitchFamily="34" charset="0"/>
              </a:rPr>
              <a:t>Time-Series Design</a:t>
            </a:r>
          </a:p>
        </p:txBody>
      </p:sp>
      <p:sp>
        <p:nvSpPr>
          <p:cNvPr id="5" name="TextBox 4"/>
          <p:cNvSpPr txBox="1"/>
          <p:nvPr/>
        </p:nvSpPr>
        <p:spPr>
          <a:xfrm>
            <a:off x="4114800" y="2667000"/>
            <a:ext cx="4800600" cy="1292662"/>
          </a:xfrm>
          <a:prstGeom prst="rect">
            <a:avLst/>
          </a:prstGeom>
          <a:noFill/>
        </p:spPr>
        <p:txBody>
          <a:bodyPr wrap="square" rtlCol="0">
            <a:spAutoFit/>
          </a:bodyPr>
          <a:lstStyle/>
          <a:p>
            <a:pPr algn="l"/>
            <a:r>
              <a:rPr lang="en-US" sz="2600">
                <a:effectLst/>
                <a:latin typeface="Calibri" pitchFamily="34" charset="0"/>
                <a:cs typeface="Calibri" pitchFamily="34" charset="0"/>
              </a:rPr>
              <a:t>O</a:t>
            </a:r>
            <a:r>
              <a:rPr lang="en-US" sz="2600" baseline="-25000">
                <a:effectLst/>
                <a:latin typeface="Calibri" pitchFamily="34" charset="0"/>
                <a:cs typeface="Calibri" pitchFamily="34" charset="0"/>
              </a:rPr>
              <a:t>1</a:t>
            </a:r>
            <a:r>
              <a:rPr lang="en-US" sz="2600">
                <a:effectLst/>
                <a:latin typeface="Calibri" pitchFamily="34" charset="0"/>
                <a:cs typeface="Calibri" pitchFamily="34" charset="0"/>
              </a:rPr>
              <a:t> = Pretest</a:t>
            </a:r>
          </a:p>
          <a:p>
            <a:pPr algn="l"/>
            <a:r>
              <a:rPr lang="en-US" sz="2600">
                <a:effectLst/>
                <a:latin typeface="Calibri" pitchFamily="34" charset="0"/>
                <a:cs typeface="Calibri" pitchFamily="34" charset="0"/>
              </a:rPr>
              <a:t>X  </a:t>
            </a:r>
            <a:r>
              <a:rPr lang="id-ID" sz="2600">
                <a:effectLst/>
                <a:latin typeface="Calibri" pitchFamily="34" charset="0"/>
                <a:cs typeface="Calibri" pitchFamily="34" charset="0"/>
              </a:rPr>
              <a:t> </a:t>
            </a:r>
            <a:r>
              <a:rPr lang="en-US" sz="2600">
                <a:effectLst/>
                <a:latin typeface="Calibri" pitchFamily="34" charset="0"/>
                <a:cs typeface="Calibri" pitchFamily="34" charset="0"/>
              </a:rPr>
              <a:t>= </a:t>
            </a:r>
            <a:r>
              <a:rPr lang="en-US" sz="2600" err="1">
                <a:effectLst/>
                <a:latin typeface="Calibri" pitchFamily="34" charset="0"/>
                <a:cs typeface="Calibri" pitchFamily="34" charset="0"/>
              </a:rPr>
              <a:t>perlakuan</a:t>
            </a:r>
            <a:r>
              <a:rPr lang="en-US" sz="2600">
                <a:effectLst/>
                <a:latin typeface="Calibri" pitchFamily="34" charset="0"/>
                <a:cs typeface="Calibri" pitchFamily="34" charset="0"/>
              </a:rPr>
              <a:t> yang </a:t>
            </a:r>
            <a:r>
              <a:rPr lang="en-US" sz="2600" err="1">
                <a:effectLst/>
                <a:latin typeface="Calibri" pitchFamily="34" charset="0"/>
                <a:cs typeface="Calibri" pitchFamily="34" charset="0"/>
              </a:rPr>
              <a:t>diberikan</a:t>
            </a:r>
            <a:r>
              <a:rPr lang="en-US" sz="2600">
                <a:effectLst/>
                <a:latin typeface="Calibri" pitchFamily="34" charset="0"/>
                <a:cs typeface="Calibri" pitchFamily="34" charset="0"/>
              </a:rPr>
              <a:t>   </a:t>
            </a:r>
          </a:p>
          <a:p>
            <a:pPr algn="l"/>
            <a:r>
              <a:rPr lang="en-US" sz="2600">
                <a:effectLst/>
                <a:latin typeface="Calibri" pitchFamily="34" charset="0"/>
                <a:cs typeface="Calibri" pitchFamily="34" charset="0"/>
              </a:rPr>
              <a:t>O</a:t>
            </a:r>
            <a:r>
              <a:rPr lang="en-US" sz="2600" baseline="-25000">
                <a:effectLst/>
                <a:latin typeface="Calibri" pitchFamily="34" charset="0"/>
                <a:cs typeface="Calibri" pitchFamily="34" charset="0"/>
              </a:rPr>
              <a:t>2</a:t>
            </a:r>
            <a:r>
              <a:rPr lang="en-US" sz="2600">
                <a:effectLst/>
                <a:latin typeface="Calibri" pitchFamily="34" charset="0"/>
                <a:cs typeface="Calibri" pitchFamily="34" charset="0"/>
              </a:rPr>
              <a:t> = Posttest</a:t>
            </a:r>
          </a:p>
        </p:txBody>
      </p:sp>
      <p:sp>
        <p:nvSpPr>
          <p:cNvPr id="6" name="TextBox 5"/>
          <p:cNvSpPr txBox="1"/>
          <p:nvPr/>
        </p:nvSpPr>
        <p:spPr>
          <a:xfrm>
            <a:off x="609600" y="1592759"/>
            <a:ext cx="8077200" cy="769441"/>
          </a:xfrm>
          <a:prstGeom prst="rect">
            <a:avLst/>
          </a:prstGeom>
          <a:noFill/>
        </p:spPr>
        <p:txBody>
          <a:bodyPr wrap="square" rtlCol="0">
            <a:spAutoFit/>
          </a:bodyPr>
          <a:lstStyle/>
          <a:p>
            <a:pPr algn="l"/>
            <a:r>
              <a:rPr lang="en-US" b="1" dirty="0"/>
              <a:t>O</a:t>
            </a:r>
            <a:r>
              <a:rPr lang="en-US" b="1" baseline="-25000" dirty="0"/>
              <a:t>1</a:t>
            </a:r>
            <a:r>
              <a:rPr lang="en-US" b="1" dirty="0"/>
              <a:t> O</a:t>
            </a:r>
            <a:r>
              <a:rPr lang="en-US" b="1" baseline="-25000" dirty="0"/>
              <a:t>2</a:t>
            </a:r>
            <a:r>
              <a:rPr lang="en-US" b="1" dirty="0"/>
              <a:t> O</a:t>
            </a:r>
            <a:r>
              <a:rPr lang="en-US" b="1" baseline="-25000" dirty="0"/>
              <a:t>3</a:t>
            </a:r>
            <a:r>
              <a:rPr lang="en-US" b="1" dirty="0"/>
              <a:t> O</a:t>
            </a:r>
            <a:r>
              <a:rPr lang="en-US" b="1" baseline="-25000" dirty="0"/>
              <a:t>4</a:t>
            </a:r>
            <a:r>
              <a:rPr lang="en-US" b="1" dirty="0"/>
              <a:t>  X  O</a:t>
            </a:r>
            <a:r>
              <a:rPr lang="en-US" b="1" baseline="-25000" dirty="0"/>
              <a:t>5</a:t>
            </a:r>
            <a:r>
              <a:rPr lang="en-US" b="1" dirty="0"/>
              <a:t> O</a:t>
            </a:r>
            <a:r>
              <a:rPr lang="en-US" b="1" baseline="-25000" dirty="0"/>
              <a:t>6</a:t>
            </a:r>
            <a:r>
              <a:rPr lang="en-US" b="1" dirty="0"/>
              <a:t> O</a:t>
            </a:r>
            <a:r>
              <a:rPr lang="en-US" b="1" baseline="-25000" dirty="0"/>
              <a:t>7</a:t>
            </a:r>
            <a:r>
              <a:rPr lang="en-US" b="1" dirty="0"/>
              <a:t> O</a:t>
            </a:r>
            <a:r>
              <a:rPr lang="en-US" b="1" baseline="-25000" dirty="0"/>
              <a:t>8</a:t>
            </a:r>
            <a:r>
              <a:rPr lang="en-US" b="1" dirty="0"/>
              <a:t> </a:t>
            </a:r>
            <a:endParaRPr lang="en-US" b="1" baseline="-25000" dirty="0"/>
          </a:p>
        </p:txBody>
      </p:sp>
      <p:sp>
        <p:nvSpPr>
          <p:cNvPr id="7" name="Slide Number Placeholder 6">
            <a:extLst>
              <a:ext uri="{FF2B5EF4-FFF2-40B4-BE49-F238E27FC236}">
                <a16:creationId xmlns:a16="http://schemas.microsoft.com/office/drawing/2014/main" id="{924845A5-DFF6-4B04-B37B-70081872205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286</a:t>
            </a:fld>
            <a:endParaRPr lang="en-US">
              <a:solidFill>
                <a:prstClr val="black">
                  <a:tint val="75000"/>
                </a:prstClr>
              </a:solidFill>
            </a:endParaRPr>
          </a:p>
        </p:txBody>
      </p:sp>
    </p:spTree>
    <p:extLst>
      <p:ext uri="{BB962C8B-B14F-4D97-AF65-F5344CB8AC3E}">
        <p14:creationId xmlns:p14="http://schemas.microsoft.com/office/powerpoint/2010/main" val="39705247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57600"/>
            <a:ext cx="8229600" cy="2506663"/>
          </a:xfrm>
        </p:spPr>
        <p:txBody>
          <a:bodyPr/>
          <a:lstStyle/>
          <a:p>
            <a:r>
              <a:rPr lang="en-US" err="1"/>
              <a:t>Hampir</a:t>
            </a:r>
            <a:r>
              <a:rPr lang="en-US"/>
              <a:t> </a:t>
            </a:r>
            <a:r>
              <a:rPr lang="en-US" err="1"/>
              <a:t>sama</a:t>
            </a:r>
            <a:r>
              <a:rPr lang="en-US"/>
              <a:t> </a:t>
            </a:r>
            <a:r>
              <a:rPr lang="en-US" err="1"/>
              <a:t>dengan</a:t>
            </a:r>
            <a:r>
              <a:rPr lang="en-US"/>
              <a:t> pretest-posttest control group design, </a:t>
            </a:r>
            <a:r>
              <a:rPr lang="en-US" err="1"/>
              <a:t>hanya</a:t>
            </a:r>
            <a:r>
              <a:rPr lang="en-US"/>
              <a:t> </a:t>
            </a:r>
            <a:r>
              <a:rPr lang="en-US" err="1"/>
              <a:t>pada</a:t>
            </a:r>
            <a:r>
              <a:rPr lang="en-US"/>
              <a:t> </a:t>
            </a:r>
            <a:r>
              <a:rPr lang="en-US" err="1"/>
              <a:t>desain</a:t>
            </a:r>
            <a:r>
              <a:rPr lang="en-US"/>
              <a:t> </a:t>
            </a:r>
            <a:r>
              <a:rPr lang="en-US" err="1"/>
              <a:t>ini</a:t>
            </a:r>
            <a:r>
              <a:rPr lang="en-US"/>
              <a:t> </a:t>
            </a:r>
            <a:r>
              <a:rPr lang="en-US" err="1"/>
              <a:t>kelompok</a:t>
            </a:r>
            <a:r>
              <a:rPr lang="en-US"/>
              <a:t> </a:t>
            </a:r>
            <a:r>
              <a:rPr lang="en-US" err="1"/>
              <a:t>tidak</a:t>
            </a:r>
            <a:r>
              <a:rPr lang="en-US"/>
              <a:t> </a:t>
            </a:r>
            <a:r>
              <a:rPr lang="en-US" err="1"/>
              <a:t>dipilih</a:t>
            </a:r>
            <a:r>
              <a:rPr lang="en-US"/>
              <a:t> </a:t>
            </a:r>
            <a:r>
              <a:rPr lang="en-US" err="1"/>
              <a:t>secara</a:t>
            </a:r>
            <a:r>
              <a:rPr lang="en-US"/>
              <a:t> random</a:t>
            </a:r>
          </a:p>
        </p:txBody>
      </p:sp>
      <p:sp>
        <p:nvSpPr>
          <p:cNvPr id="2" name="Title 1"/>
          <p:cNvSpPr>
            <a:spLocks noGrp="1"/>
          </p:cNvSpPr>
          <p:nvPr>
            <p:ph type="title"/>
          </p:nvPr>
        </p:nvSpPr>
        <p:spPr>
          <a:xfrm>
            <a:off x="609600" y="152400"/>
            <a:ext cx="8686800" cy="662762"/>
          </a:xfrm>
        </p:spPr>
        <p:txBody>
          <a:bodyPr>
            <a:noAutofit/>
          </a:bodyPr>
          <a:lstStyle/>
          <a:p>
            <a:pPr lvl="1"/>
            <a:r>
              <a:rPr lang="en-US" sz="4000" dirty="0">
                <a:latin typeface="+mj-lt"/>
                <a:cs typeface="Calibri" pitchFamily="34" charset="0"/>
              </a:rPr>
              <a:t>Nonequivalent Control Group Design</a:t>
            </a:r>
          </a:p>
        </p:txBody>
      </p:sp>
      <p:sp>
        <p:nvSpPr>
          <p:cNvPr id="5" name="TextBox 4"/>
          <p:cNvSpPr txBox="1"/>
          <p:nvPr/>
        </p:nvSpPr>
        <p:spPr>
          <a:xfrm>
            <a:off x="4419600" y="1360944"/>
            <a:ext cx="4572000" cy="2677656"/>
          </a:xfrm>
          <a:prstGeom prst="rect">
            <a:avLst/>
          </a:prstGeom>
          <a:noFill/>
        </p:spPr>
        <p:txBody>
          <a:bodyPr wrap="square" rtlCol="0">
            <a:spAutoFit/>
          </a:bodyPr>
          <a:lstStyle/>
          <a:p>
            <a:pPr algn="l"/>
            <a:r>
              <a:rPr lang="en-US" sz="2400">
                <a:effectLst/>
              </a:rPr>
              <a:t>O</a:t>
            </a:r>
            <a:r>
              <a:rPr lang="en-US" sz="2400" baseline="-25000">
                <a:effectLst/>
              </a:rPr>
              <a:t>1</a:t>
            </a:r>
            <a:r>
              <a:rPr lang="en-US" sz="2400">
                <a:effectLst/>
              </a:rPr>
              <a:t> = pretest</a:t>
            </a:r>
          </a:p>
          <a:p>
            <a:pPr algn="l"/>
            <a:r>
              <a:rPr lang="en-US" sz="2400">
                <a:effectLst/>
              </a:rPr>
              <a:t>X  = </a:t>
            </a:r>
            <a:r>
              <a:rPr lang="en-US" sz="2400" err="1">
                <a:effectLst/>
              </a:rPr>
              <a:t>perlakuan</a:t>
            </a:r>
            <a:r>
              <a:rPr lang="en-US" sz="2400">
                <a:effectLst/>
              </a:rPr>
              <a:t> yang </a:t>
            </a:r>
            <a:r>
              <a:rPr lang="en-US" sz="2400" err="1">
                <a:effectLst/>
              </a:rPr>
              <a:t>diberikan</a:t>
            </a:r>
            <a:r>
              <a:rPr lang="en-US" sz="2400">
                <a:effectLst/>
              </a:rPr>
              <a:t>   </a:t>
            </a:r>
          </a:p>
          <a:p>
            <a:pPr algn="l"/>
            <a:r>
              <a:rPr lang="en-US" sz="2400">
                <a:effectLst/>
              </a:rPr>
              <a:t>O</a:t>
            </a:r>
            <a:r>
              <a:rPr lang="en-US" sz="2400" baseline="-25000">
                <a:effectLst/>
              </a:rPr>
              <a:t>2</a:t>
            </a:r>
            <a:r>
              <a:rPr lang="en-US" sz="2400">
                <a:effectLst/>
              </a:rPr>
              <a:t> = posttest </a:t>
            </a:r>
            <a:r>
              <a:rPr lang="en-US" sz="2400" err="1">
                <a:effectLst/>
              </a:rPr>
              <a:t>setelah</a:t>
            </a:r>
            <a:r>
              <a:rPr lang="en-US" sz="2400">
                <a:effectLst/>
              </a:rPr>
              <a:t> </a:t>
            </a:r>
            <a:r>
              <a:rPr lang="en-US" sz="2400" err="1">
                <a:effectLst/>
              </a:rPr>
              <a:t>perlakuan</a:t>
            </a:r>
            <a:endParaRPr lang="en-US" sz="2400">
              <a:effectLst/>
            </a:endParaRPr>
          </a:p>
          <a:p>
            <a:pPr algn="l"/>
            <a:r>
              <a:rPr lang="en-US" sz="2400">
                <a:effectLst/>
              </a:rPr>
              <a:t>O</a:t>
            </a:r>
            <a:r>
              <a:rPr lang="en-US" sz="2400" baseline="-25000">
                <a:effectLst/>
              </a:rPr>
              <a:t>3</a:t>
            </a:r>
            <a:r>
              <a:rPr lang="en-US" sz="2400">
                <a:effectLst/>
              </a:rPr>
              <a:t> = pretest</a:t>
            </a:r>
          </a:p>
          <a:p>
            <a:pPr algn="l"/>
            <a:r>
              <a:rPr lang="en-US" sz="2400">
                <a:effectLst/>
              </a:rPr>
              <a:t>O</a:t>
            </a:r>
            <a:r>
              <a:rPr lang="en-US" sz="2400" baseline="-25000">
                <a:effectLst/>
              </a:rPr>
              <a:t>2</a:t>
            </a:r>
            <a:r>
              <a:rPr lang="en-US" sz="2400">
                <a:effectLst/>
              </a:rPr>
              <a:t> = posttest </a:t>
            </a:r>
            <a:r>
              <a:rPr lang="en-US" sz="2400" err="1">
                <a:effectLst/>
              </a:rPr>
              <a:t>tanpa</a:t>
            </a:r>
            <a:r>
              <a:rPr lang="en-US" sz="2400">
                <a:effectLst/>
              </a:rPr>
              <a:t> </a:t>
            </a:r>
            <a:r>
              <a:rPr lang="en-US" sz="2400" err="1">
                <a:effectLst/>
              </a:rPr>
              <a:t>perlakuan</a:t>
            </a:r>
            <a:endParaRPr lang="en-US" sz="2400">
              <a:effectLst/>
            </a:endParaRPr>
          </a:p>
          <a:p>
            <a:pPr algn="l"/>
            <a:endParaRPr lang="en-US" sz="2400">
              <a:effectLst/>
            </a:endParaRPr>
          </a:p>
          <a:p>
            <a:pPr algn="l"/>
            <a:endParaRPr lang="en-US" sz="2400">
              <a:effectLst/>
            </a:endParaRPr>
          </a:p>
        </p:txBody>
      </p:sp>
      <p:sp>
        <p:nvSpPr>
          <p:cNvPr id="6" name="TextBox 5"/>
          <p:cNvSpPr txBox="1"/>
          <p:nvPr/>
        </p:nvSpPr>
        <p:spPr>
          <a:xfrm>
            <a:off x="434843" y="1359218"/>
            <a:ext cx="3264035" cy="1754326"/>
          </a:xfrm>
          <a:prstGeom prst="rect">
            <a:avLst/>
          </a:prstGeom>
          <a:noFill/>
        </p:spPr>
        <p:txBody>
          <a:bodyPr wrap="none" rtlCol="0">
            <a:spAutoFit/>
          </a:bodyPr>
          <a:lstStyle/>
          <a:p>
            <a:pPr algn="l"/>
            <a:r>
              <a:rPr lang="en-US" sz="5400" b="1" dirty="0"/>
              <a:t>O</a:t>
            </a:r>
            <a:r>
              <a:rPr lang="en-US" sz="5400" b="1" baseline="-25000" dirty="0"/>
              <a:t>1</a:t>
            </a:r>
            <a:r>
              <a:rPr lang="en-US" sz="5400" b="1" dirty="0"/>
              <a:t>  X  O</a:t>
            </a:r>
            <a:r>
              <a:rPr lang="en-US" sz="5400" b="1" baseline="-25000" dirty="0"/>
              <a:t>2</a:t>
            </a:r>
            <a:endParaRPr lang="en-US" sz="5400" b="1" dirty="0"/>
          </a:p>
          <a:p>
            <a:pPr algn="l"/>
            <a:r>
              <a:rPr lang="en-US" sz="5400" b="1" dirty="0"/>
              <a:t>O</a:t>
            </a:r>
            <a:r>
              <a:rPr lang="en-US" sz="5400" b="1" baseline="-25000" dirty="0"/>
              <a:t>3</a:t>
            </a:r>
            <a:r>
              <a:rPr lang="en-US" sz="5400" b="1" dirty="0"/>
              <a:t>       O</a:t>
            </a:r>
            <a:r>
              <a:rPr lang="en-US" sz="5400" b="1" baseline="-25000" dirty="0"/>
              <a:t>4</a:t>
            </a:r>
          </a:p>
        </p:txBody>
      </p:sp>
      <p:sp>
        <p:nvSpPr>
          <p:cNvPr id="7" name="Slide Number Placeholder 6">
            <a:extLst>
              <a:ext uri="{FF2B5EF4-FFF2-40B4-BE49-F238E27FC236}">
                <a16:creationId xmlns:a16="http://schemas.microsoft.com/office/drawing/2014/main" id="{7EA13633-DD5B-426A-95C9-B10F5CC0DE7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287</a:t>
            </a:fld>
            <a:endParaRPr lang="en-US">
              <a:solidFill>
                <a:prstClr val="black">
                  <a:tint val="75000"/>
                </a:prstClr>
              </a:solidFill>
            </a:endParaRPr>
          </a:p>
        </p:txBody>
      </p:sp>
    </p:spTree>
    <p:extLst>
      <p:ext uri="{BB962C8B-B14F-4D97-AF65-F5344CB8AC3E}">
        <p14:creationId xmlns:p14="http://schemas.microsoft.com/office/powerpoint/2010/main" val="8326716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04799"/>
            <a:ext cx="8501495" cy="685801"/>
          </a:xfrm>
        </p:spPr>
        <p:txBody>
          <a:bodyPr>
            <a:normAutofit fontScale="90000"/>
          </a:bodyPr>
          <a:lstStyle/>
          <a:p>
            <a:r>
              <a:rPr lang="id-ID" dirty="0" err="1"/>
              <a:t>Proposed</a:t>
            </a:r>
            <a:br>
              <a:rPr lang="en-US" dirty="0"/>
            </a:br>
            <a:r>
              <a:rPr lang="id-ID" dirty="0" err="1"/>
              <a:t>Framewor</a:t>
            </a:r>
            <a:r>
              <a:rPr lang="en-US" dirty="0"/>
              <a:t>k</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Content Placeholder 4"/>
          <p:cNvGraphicFramePr>
            <a:graphicFrameLocks/>
          </p:cNvGraphicFramePr>
          <p:nvPr>
            <p:extLst/>
          </p:nvPr>
        </p:nvGraphicFramePr>
        <p:xfrm>
          <a:off x="-2" y="4800600"/>
          <a:ext cx="9144002" cy="2057400"/>
        </p:xfrm>
        <a:graphic>
          <a:graphicData uri="http://schemas.openxmlformats.org/drawingml/2006/table">
            <a:tbl>
              <a:tblPr firstRow="1" bandRow="1">
                <a:tableStyleId>{073A0DAA-6AF3-43AB-8588-CEC1D06C72B9}</a:tableStyleId>
              </a:tblPr>
              <a:tblGrid>
                <a:gridCol w="1096315">
                  <a:extLst>
                    <a:ext uri="{9D8B030D-6E8A-4147-A177-3AD203B41FA5}">
                      <a16:colId xmlns:a16="http://schemas.microsoft.com/office/drawing/2014/main" val="20000"/>
                    </a:ext>
                  </a:extLst>
                </a:gridCol>
                <a:gridCol w="783084">
                  <a:extLst>
                    <a:ext uri="{9D8B030D-6E8A-4147-A177-3AD203B41FA5}">
                      <a16:colId xmlns:a16="http://schemas.microsoft.com/office/drawing/2014/main" val="20001"/>
                    </a:ext>
                  </a:extLst>
                </a:gridCol>
                <a:gridCol w="1199391">
                  <a:extLst>
                    <a:ext uri="{9D8B030D-6E8A-4147-A177-3AD203B41FA5}">
                      <a16:colId xmlns:a16="http://schemas.microsoft.com/office/drawing/2014/main" val="20002"/>
                    </a:ext>
                  </a:extLst>
                </a:gridCol>
                <a:gridCol w="939029">
                  <a:extLst>
                    <a:ext uri="{9D8B030D-6E8A-4147-A177-3AD203B41FA5}">
                      <a16:colId xmlns:a16="http://schemas.microsoft.com/office/drawing/2014/main" val="20003"/>
                    </a:ext>
                  </a:extLst>
                </a:gridCol>
                <a:gridCol w="1108363">
                  <a:extLst>
                    <a:ext uri="{9D8B030D-6E8A-4147-A177-3AD203B41FA5}">
                      <a16:colId xmlns:a16="http://schemas.microsoft.com/office/drawing/2014/main" val="20004"/>
                    </a:ext>
                  </a:extLst>
                </a:gridCol>
                <a:gridCol w="1108363">
                  <a:extLst>
                    <a:ext uri="{9D8B030D-6E8A-4147-A177-3AD203B41FA5}">
                      <a16:colId xmlns:a16="http://schemas.microsoft.com/office/drawing/2014/main" val="20005"/>
                    </a:ext>
                  </a:extLst>
                </a:gridCol>
                <a:gridCol w="969819">
                  <a:extLst>
                    <a:ext uri="{9D8B030D-6E8A-4147-A177-3AD203B41FA5}">
                      <a16:colId xmlns:a16="http://schemas.microsoft.com/office/drawing/2014/main" val="20006"/>
                    </a:ext>
                  </a:extLst>
                </a:gridCol>
                <a:gridCol w="969819">
                  <a:extLst>
                    <a:ext uri="{9D8B030D-6E8A-4147-A177-3AD203B41FA5}">
                      <a16:colId xmlns:a16="http://schemas.microsoft.com/office/drawing/2014/main" val="20007"/>
                    </a:ext>
                  </a:extLst>
                </a:gridCol>
                <a:gridCol w="969819">
                  <a:extLst>
                    <a:ext uri="{9D8B030D-6E8A-4147-A177-3AD203B41FA5}">
                      <a16:colId xmlns:a16="http://schemas.microsoft.com/office/drawing/2014/main" val="20008"/>
                    </a:ext>
                  </a:extLst>
                </a:gridCol>
              </a:tblGrid>
              <a:tr h="411480">
                <a:tc>
                  <a:txBody>
                    <a:bodyPr/>
                    <a:lstStyle/>
                    <a:p>
                      <a:r>
                        <a:rPr lang="id-ID" sz="1050" dirty="0">
                          <a:latin typeface="Calibri" pitchFamily="34" charset="0"/>
                        </a:rPr>
                        <a:t>Framework</a:t>
                      </a:r>
                      <a:endParaRPr lang="en-US" sz="1050" dirty="0">
                        <a:latin typeface="Calibri" pitchFamily="34" charset="0"/>
                      </a:endParaRPr>
                    </a:p>
                  </a:txBody>
                  <a:tcPr/>
                </a:tc>
                <a:tc>
                  <a:txBody>
                    <a:bodyPr/>
                    <a:lstStyle/>
                    <a:p>
                      <a:r>
                        <a:rPr lang="id-ID" sz="1050" dirty="0">
                          <a:latin typeface="Calibri" pitchFamily="34" charset="0"/>
                        </a:rPr>
                        <a:t>Dataset</a:t>
                      </a:r>
                      <a:endParaRPr lang="en-US" sz="1050" dirty="0">
                        <a:latin typeface="Calibri" pitchFamily="34" charset="0"/>
                      </a:endParaRPr>
                    </a:p>
                  </a:txBody>
                  <a:tcPr/>
                </a:tc>
                <a:tc>
                  <a:txBody>
                    <a:bodyPr/>
                    <a:lstStyle/>
                    <a:p>
                      <a:r>
                        <a:rPr lang="id-ID" sz="1050" dirty="0">
                          <a:latin typeface="Calibri" pitchFamily="34" charset="0"/>
                        </a:rPr>
                        <a:t>Data Preprocessor</a:t>
                      </a:r>
                      <a:endParaRPr lang="en-US" sz="1050" dirty="0">
                        <a:latin typeface="Calibri" pitchFamily="34" charset="0"/>
                      </a:endParaRPr>
                    </a:p>
                  </a:txBody>
                  <a:tcPr/>
                </a:tc>
                <a:tc>
                  <a:txBody>
                    <a:bodyPr/>
                    <a:lstStyle/>
                    <a:p>
                      <a:r>
                        <a:rPr lang="en-US" sz="1050" dirty="0">
                          <a:latin typeface="Calibri" pitchFamily="34" charset="0"/>
                        </a:rPr>
                        <a:t>Feature </a:t>
                      </a:r>
                      <a:r>
                        <a:rPr lang="id-ID" sz="1050" baseline="0" dirty="0">
                          <a:latin typeface="Calibri" pitchFamily="34" charset="0"/>
                        </a:rPr>
                        <a:t>Selectors</a:t>
                      </a:r>
                      <a:endParaRPr lang="en-US" sz="1050" dirty="0">
                        <a:latin typeface="Calibri" pitchFamily="34" charset="0"/>
                      </a:endParaRPr>
                    </a:p>
                  </a:txBody>
                  <a:tcPr/>
                </a:tc>
                <a:tc>
                  <a:txBody>
                    <a:bodyPr/>
                    <a:lstStyle/>
                    <a:p>
                      <a:r>
                        <a:rPr lang="en-US" sz="1050" dirty="0">
                          <a:latin typeface="Calibri" pitchFamily="34" charset="0"/>
                        </a:rPr>
                        <a:t>Meta-Learning</a:t>
                      </a:r>
                    </a:p>
                  </a:txBody>
                  <a:tcPr/>
                </a:tc>
                <a:tc>
                  <a:txBody>
                    <a:bodyPr/>
                    <a:lstStyle/>
                    <a:p>
                      <a:r>
                        <a:rPr lang="id-ID" sz="1050" dirty="0">
                          <a:latin typeface="Calibri" pitchFamily="34" charset="0"/>
                        </a:rPr>
                        <a:t>Classifiers</a:t>
                      </a:r>
                      <a:endParaRPr lang="en-US" sz="1050" dirty="0">
                        <a:latin typeface="Calibri" pitchFamily="34" charset="0"/>
                      </a:endParaRPr>
                    </a:p>
                  </a:txBody>
                  <a:tcPr/>
                </a:tc>
                <a:tc>
                  <a:txBody>
                    <a:bodyPr/>
                    <a:lstStyle/>
                    <a:p>
                      <a:r>
                        <a:rPr lang="id-ID" sz="1050" dirty="0">
                          <a:latin typeface="Calibri" pitchFamily="34" charset="0"/>
                        </a:rPr>
                        <a:t>Parameter Selectors</a:t>
                      </a:r>
                      <a:endParaRPr lang="en-US" sz="1050" dirty="0">
                        <a:latin typeface="Calibri" pitchFamily="34" charset="0"/>
                      </a:endParaRPr>
                    </a:p>
                  </a:txBody>
                  <a:tcPr/>
                </a:tc>
                <a:tc>
                  <a:txBody>
                    <a:bodyPr/>
                    <a:lstStyle/>
                    <a:p>
                      <a:r>
                        <a:rPr lang="id-ID" sz="1050" dirty="0">
                          <a:latin typeface="Calibri" pitchFamily="34" charset="0"/>
                        </a:rPr>
                        <a:t>Validation Methods</a:t>
                      </a:r>
                      <a:endParaRPr lang="en-US" sz="1050" dirty="0">
                        <a:latin typeface="Calibri" pitchFamily="34" charset="0"/>
                      </a:endParaRPr>
                    </a:p>
                  </a:txBody>
                  <a:tcPr/>
                </a:tc>
                <a:tc>
                  <a:txBody>
                    <a:bodyPr/>
                    <a:lstStyle/>
                    <a:p>
                      <a:r>
                        <a:rPr lang="id-ID" sz="1050" dirty="0">
                          <a:latin typeface="Calibri" pitchFamily="34" charset="0"/>
                        </a:rPr>
                        <a:t>Evaluation</a:t>
                      </a:r>
                      <a:r>
                        <a:rPr lang="id-ID" sz="1050" baseline="0" dirty="0">
                          <a:latin typeface="Calibri" pitchFamily="34" charset="0"/>
                        </a:rPr>
                        <a:t> Methods</a:t>
                      </a:r>
                      <a:endParaRPr lang="en-US" sz="1050" dirty="0">
                        <a:latin typeface="Calibri" pitchFamily="34" charset="0"/>
                      </a:endParaRPr>
                    </a:p>
                  </a:txBody>
                  <a:tcPr/>
                </a:tc>
                <a:extLst>
                  <a:ext uri="{0D108BD9-81ED-4DB2-BD59-A6C34878D82A}">
                    <a16:rowId xmlns:a16="http://schemas.microsoft.com/office/drawing/2014/main" val="10000"/>
                  </a:ext>
                </a:extLst>
              </a:tr>
              <a:tr h="411480">
                <a:tc>
                  <a:txBody>
                    <a:bodyPr/>
                    <a:lstStyle/>
                    <a:p>
                      <a:r>
                        <a:rPr lang="id-ID" sz="1050" dirty="0">
                          <a:latin typeface="Calibri" pitchFamily="34" charset="0"/>
                        </a:rPr>
                        <a:t>(Menzies</a:t>
                      </a:r>
                      <a:r>
                        <a:rPr lang="id-ID" sz="1050" baseline="0" dirty="0">
                          <a:latin typeface="Calibri" pitchFamily="34" charset="0"/>
                        </a:rPr>
                        <a:t> et al. 2007)</a:t>
                      </a:r>
                      <a:endParaRPr lang="en-US" sz="1050" dirty="0">
                        <a:latin typeface="Calibri" pitchFamily="34" charset="0"/>
                      </a:endParaRPr>
                    </a:p>
                  </a:txBody>
                  <a:tcPr/>
                </a:tc>
                <a:tc>
                  <a:txBody>
                    <a:bodyPr/>
                    <a:lstStyle/>
                    <a:p>
                      <a:r>
                        <a:rPr lang="id-ID" sz="1050">
                          <a:latin typeface="Calibri" pitchFamily="34" charset="0"/>
                        </a:rPr>
                        <a:t>NASA MDP</a:t>
                      </a:r>
                      <a:endParaRPr lang="en-US" sz="1050">
                        <a:latin typeface="Calibri" pitchFamily="34" charset="0"/>
                      </a:endParaRPr>
                    </a:p>
                  </a:txBody>
                  <a:tcPr/>
                </a:tc>
                <a:tc>
                  <a:txBody>
                    <a:bodyPr/>
                    <a:lstStyle/>
                    <a:p>
                      <a:r>
                        <a:rPr lang="id-ID" sz="1050" dirty="0">
                          <a:latin typeface="Calibri" pitchFamily="34" charset="0"/>
                        </a:rPr>
                        <a:t>Log Filtering</a:t>
                      </a:r>
                      <a:endParaRPr lang="en-US" sz="1050" dirty="0">
                        <a:latin typeface="Calibri" pitchFamily="34" charset="0"/>
                      </a:endParaRPr>
                    </a:p>
                  </a:txBody>
                  <a:tcPr/>
                </a:tc>
                <a:tc>
                  <a:txBody>
                    <a:bodyPr/>
                    <a:lstStyle/>
                    <a:p>
                      <a:r>
                        <a:rPr lang="en-US" sz="1050" dirty="0">
                          <a:latin typeface="Calibri" pitchFamily="34" charset="0"/>
                        </a:rPr>
                        <a:t>Info</a:t>
                      </a:r>
                      <a:r>
                        <a:rPr lang="en-US" sz="1050" baseline="0" dirty="0">
                          <a:latin typeface="Calibri" pitchFamily="34" charset="0"/>
                        </a:rPr>
                        <a:t> Gain</a:t>
                      </a:r>
                      <a:endParaRPr lang="en-US" sz="1050" dirty="0">
                        <a:latin typeface="Calibri" pitchFamily="34" charset="0"/>
                      </a:endParaRPr>
                    </a:p>
                  </a:txBody>
                  <a:tcPr/>
                </a:tc>
                <a:tc>
                  <a:txBody>
                    <a:bodyPr/>
                    <a:lstStyle/>
                    <a:p>
                      <a:endParaRPr lang="en-US" sz="1050">
                        <a:latin typeface="Calibri" pitchFamily="34" charset="0"/>
                      </a:endParaRPr>
                    </a:p>
                  </a:txBody>
                  <a:tcPr/>
                </a:tc>
                <a:tc>
                  <a:txBody>
                    <a:bodyPr/>
                    <a:lstStyle/>
                    <a:p>
                      <a:r>
                        <a:rPr lang="id-ID" sz="1050">
                          <a:latin typeface="Calibri" pitchFamily="34" charset="0"/>
                        </a:rPr>
                        <a:t>3 algorithm</a:t>
                      </a:r>
                      <a:br>
                        <a:rPr lang="id-ID" sz="1050" baseline="0">
                          <a:latin typeface="Calibri" pitchFamily="34" charset="0"/>
                        </a:rPr>
                      </a:br>
                      <a:r>
                        <a:rPr lang="id-ID" sz="1050" baseline="0">
                          <a:latin typeface="Calibri" pitchFamily="34" charset="0"/>
                        </a:rPr>
                        <a:t>(</a:t>
                      </a:r>
                      <a:r>
                        <a:rPr lang="id-ID" sz="1050">
                          <a:latin typeface="Calibri" pitchFamily="34" charset="0"/>
                        </a:rPr>
                        <a:t>DT, 1R, NB)</a:t>
                      </a:r>
                      <a:endParaRPr lang="en-US" sz="1050">
                        <a:latin typeface="Calibri" pitchFamily="34" charset="0"/>
                      </a:endParaRPr>
                    </a:p>
                  </a:txBody>
                  <a:tcPr/>
                </a:tc>
                <a:tc>
                  <a:txBody>
                    <a:bodyPr/>
                    <a:lstStyle/>
                    <a:p>
                      <a:r>
                        <a:rPr lang="id-ID" sz="1050">
                          <a:latin typeface="Calibri" pitchFamily="34" charset="0"/>
                        </a:rPr>
                        <a:t>-</a:t>
                      </a:r>
                      <a:endParaRPr lang="en-US" sz="1050">
                        <a:latin typeface="Calibri" pitchFamily="34" charset="0"/>
                      </a:endParaRPr>
                    </a:p>
                  </a:txBody>
                  <a:tcPr/>
                </a:tc>
                <a:tc>
                  <a:txBody>
                    <a:bodyPr/>
                    <a:lstStyle/>
                    <a:p>
                      <a:r>
                        <a:rPr lang="id-ID" sz="1050">
                          <a:latin typeface="Calibri" pitchFamily="34" charset="0"/>
                        </a:rPr>
                        <a:t>10-Fold X</a:t>
                      </a:r>
                      <a:r>
                        <a:rPr lang="id-ID" sz="1050" baseline="0">
                          <a:latin typeface="Calibri" pitchFamily="34" charset="0"/>
                        </a:rPr>
                        <a:t> Validation</a:t>
                      </a:r>
                      <a:endParaRPr lang="en-US" sz="1050">
                        <a:latin typeface="Calibri" pitchFamily="34" charset="0"/>
                      </a:endParaRPr>
                    </a:p>
                  </a:txBody>
                  <a:tcPr/>
                </a:tc>
                <a:tc>
                  <a:txBody>
                    <a:bodyPr/>
                    <a:lstStyle/>
                    <a:p>
                      <a:r>
                        <a:rPr lang="id-ID" sz="1050" dirty="0">
                          <a:latin typeface="Calibri" pitchFamily="34" charset="0"/>
                        </a:rPr>
                        <a:t>ROC</a:t>
                      </a:r>
                      <a:r>
                        <a:rPr lang="id-ID" sz="1050" baseline="0" dirty="0">
                          <a:latin typeface="Calibri" pitchFamily="34" charset="0"/>
                        </a:rPr>
                        <a:t> Curve (</a:t>
                      </a:r>
                      <a:r>
                        <a:rPr lang="id-ID" sz="1050" dirty="0">
                          <a:latin typeface="Calibri" pitchFamily="34" charset="0"/>
                        </a:rPr>
                        <a:t>AUC)</a:t>
                      </a:r>
                      <a:endParaRPr lang="en-US" sz="1050" dirty="0">
                        <a:latin typeface="Calibri" pitchFamily="34" charset="0"/>
                      </a:endParaRPr>
                    </a:p>
                  </a:txBody>
                  <a:tcPr/>
                </a:tc>
                <a:extLst>
                  <a:ext uri="{0D108BD9-81ED-4DB2-BD59-A6C34878D82A}">
                    <a16:rowId xmlns:a16="http://schemas.microsoft.com/office/drawing/2014/main" val="10001"/>
                  </a:ext>
                </a:extLst>
              </a:tr>
              <a:tr h="411480">
                <a:tc>
                  <a:txBody>
                    <a:bodyPr/>
                    <a:lstStyle/>
                    <a:p>
                      <a:r>
                        <a:rPr lang="id-ID" sz="1050">
                          <a:latin typeface="Calibri" pitchFamily="34" charset="0"/>
                        </a:rPr>
                        <a:t>(Lessman et al. 2008)</a:t>
                      </a:r>
                      <a:endParaRPr lang="en-US" sz="1050">
                        <a:latin typeface="Calibri" pitchFamily="34" charset="0"/>
                      </a:endParaRPr>
                    </a:p>
                  </a:txBody>
                  <a:tcPr/>
                </a:tc>
                <a:tc>
                  <a:txBody>
                    <a:bodyPr/>
                    <a:lstStyle/>
                    <a:p>
                      <a:r>
                        <a:rPr lang="id-ID" sz="1050" dirty="0">
                          <a:latin typeface="Calibri" pitchFamily="34" charset="0"/>
                        </a:rPr>
                        <a:t>NASA MDP</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endParaRPr lang="en-US" sz="1050" dirty="0">
                        <a:latin typeface="Calibri" pitchFamily="34" charset="0"/>
                      </a:endParaRPr>
                    </a:p>
                  </a:txBody>
                  <a:tcPr/>
                </a:tc>
                <a:tc>
                  <a:txBody>
                    <a:bodyPr/>
                    <a:lstStyle/>
                    <a:p>
                      <a:r>
                        <a:rPr lang="id-ID" sz="1050" dirty="0">
                          <a:latin typeface="Calibri" pitchFamily="34" charset="0"/>
                        </a:rPr>
                        <a:t>22</a:t>
                      </a:r>
                      <a:r>
                        <a:rPr lang="id-ID" sz="1050" baseline="0" dirty="0">
                          <a:latin typeface="Calibri" pitchFamily="34" charset="0"/>
                        </a:rPr>
                        <a:t> algorithm</a:t>
                      </a:r>
                      <a:endParaRPr lang="en-US" sz="1050" dirty="0">
                        <a:latin typeface="Calibri" pitchFamily="34" charset="0"/>
                      </a:endParaRPr>
                    </a:p>
                  </a:txBody>
                  <a:tcPr/>
                </a:tc>
                <a:tc>
                  <a:txBody>
                    <a:bodyPr/>
                    <a:lstStyle/>
                    <a:p>
                      <a:r>
                        <a:rPr lang="id-ID" sz="1050">
                          <a:latin typeface="Calibri" pitchFamily="34" charset="0"/>
                        </a:rPr>
                        <a:t>-</a:t>
                      </a:r>
                      <a:endParaRPr lang="en-US" sz="105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a:latin typeface="Calibri" pitchFamily="34" charset="0"/>
                        </a:rPr>
                        <a:t>10-Fold X</a:t>
                      </a:r>
                      <a:r>
                        <a:rPr lang="id-ID" sz="1050" baseline="0">
                          <a:latin typeface="Calibri" pitchFamily="34" charset="0"/>
                        </a:rPr>
                        <a:t> Validation</a:t>
                      </a:r>
                      <a:endParaRPr lang="en-US" sz="1050">
                        <a:latin typeface="Calibri" pitchFamily="34" charset="0"/>
                      </a:endParaRPr>
                    </a:p>
                  </a:txBody>
                  <a:tcPr/>
                </a:tc>
                <a:tc>
                  <a:txBody>
                    <a:bodyPr/>
                    <a:lstStyle/>
                    <a:p>
                      <a:r>
                        <a:rPr lang="id-ID" sz="1050">
                          <a:latin typeface="Calibri" pitchFamily="34" charset="0"/>
                        </a:rPr>
                        <a:t>ROC Curve</a:t>
                      </a:r>
                      <a:br>
                        <a:rPr lang="id-ID" sz="1050">
                          <a:latin typeface="Calibri" pitchFamily="34" charset="0"/>
                        </a:rPr>
                      </a:br>
                      <a:r>
                        <a:rPr lang="id-ID" sz="1050">
                          <a:latin typeface="Calibri" pitchFamily="34" charset="0"/>
                        </a:rPr>
                        <a:t>(AUC)</a:t>
                      </a:r>
                      <a:endParaRPr lang="en-US" sz="1050">
                        <a:latin typeface="Calibri" pitchFamily="34" charset="0"/>
                      </a:endParaRPr>
                    </a:p>
                  </a:txBody>
                  <a:tcPr/>
                </a:tc>
                <a:extLst>
                  <a:ext uri="{0D108BD9-81ED-4DB2-BD59-A6C34878D82A}">
                    <a16:rowId xmlns:a16="http://schemas.microsoft.com/office/drawing/2014/main" val="10002"/>
                  </a:ext>
                </a:extLst>
              </a:tr>
              <a:tr h="411480">
                <a:tc>
                  <a:txBody>
                    <a:bodyPr/>
                    <a:lstStyle/>
                    <a:p>
                      <a:r>
                        <a:rPr lang="id-ID" sz="1050">
                          <a:latin typeface="Calibri" pitchFamily="34" charset="0"/>
                        </a:rPr>
                        <a:t>(Song et al. 2011)</a:t>
                      </a:r>
                      <a:endParaRPr lang="en-US" sz="1050">
                        <a:latin typeface="Calibri" pitchFamily="34" charset="0"/>
                      </a:endParaRPr>
                    </a:p>
                  </a:txBody>
                  <a:tcPr/>
                </a:tc>
                <a:tc>
                  <a:txBody>
                    <a:bodyPr/>
                    <a:lstStyle/>
                    <a:p>
                      <a:r>
                        <a:rPr lang="id-ID" sz="1050">
                          <a:latin typeface="Calibri" pitchFamily="34" charset="0"/>
                        </a:rPr>
                        <a:t>NASA MDP</a:t>
                      </a:r>
                      <a:endParaRPr lang="en-US" sz="1050">
                        <a:latin typeface="Calibri" pitchFamily="34" charset="0"/>
                      </a:endParaRPr>
                    </a:p>
                  </a:txBody>
                  <a:tcPr/>
                </a:tc>
                <a:tc>
                  <a:txBody>
                    <a:bodyPr/>
                    <a:lstStyle/>
                    <a:p>
                      <a:r>
                        <a:rPr lang="id-ID" sz="1050">
                          <a:latin typeface="Calibri" pitchFamily="34" charset="0"/>
                        </a:rPr>
                        <a:t>Log Filtering</a:t>
                      </a:r>
                      <a:endParaRPr lang="en-US" sz="1050">
                        <a:latin typeface="Calibri" pitchFamily="34" charset="0"/>
                      </a:endParaRPr>
                    </a:p>
                  </a:txBody>
                  <a:tcPr/>
                </a:tc>
                <a:tc>
                  <a:txBody>
                    <a:bodyPr/>
                    <a:lstStyle/>
                    <a:p>
                      <a:r>
                        <a:rPr lang="id-ID" sz="1050" dirty="0">
                          <a:latin typeface="Calibri" pitchFamily="34" charset="0"/>
                        </a:rPr>
                        <a:t>FS,</a:t>
                      </a:r>
                      <a:r>
                        <a:rPr lang="id-ID" sz="1050" baseline="0" dirty="0">
                          <a:latin typeface="Calibri" pitchFamily="34" charset="0"/>
                        </a:rPr>
                        <a:t> BE</a:t>
                      </a:r>
                      <a:endParaRPr lang="en-US" sz="1050" dirty="0">
                        <a:latin typeface="Calibri" pitchFamily="34" charset="0"/>
                      </a:endParaRPr>
                    </a:p>
                  </a:txBody>
                  <a:tcPr/>
                </a:tc>
                <a:tc>
                  <a:txBody>
                    <a:bodyPr/>
                    <a:lstStyle/>
                    <a:p>
                      <a:endParaRPr lang="en-US" sz="1050" dirty="0">
                        <a:latin typeface="Calibri" pitchFamily="34" charset="0"/>
                      </a:endParaRPr>
                    </a:p>
                  </a:txBody>
                  <a:tcPr/>
                </a:tc>
                <a:tc>
                  <a:txBody>
                    <a:bodyPr/>
                    <a:lstStyle/>
                    <a:p>
                      <a:r>
                        <a:rPr lang="id-ID" sz="1050" dirty="0">
                          <a:latin typeface="Calibri" pitchFamily="34" charset="0"/>
                        </a:rPr>
                        <a:t>3 algorithm</a:t>
                      </a:r>
                      <a:br>
                        <a:rPr lang="id-ID" sz="1050" dirty="0">
                          <a:latin typeface="Calibri" pitchFamily="34" charset="0"/>
                        </a:rPr>
                      </a:br>
                      <a:r>
                        <a:rPr lang="id-ID" sz="1050" baseline="0" dirty="0">
                          <a:latin typeface="Calibri" pitchFamily="34" charset="0"/>
                        </a:rPr>
                        <a:t> (</a:t>
                      </a:r>
                      <a:r>
                        <a:rPr lang="id-ID" sz="1050" dirty="0">
                          <a:latin typeface="Calibri" pitchFamily="34" charset="0"/>
                        </a:rPr>
                        <a:t>DT, 1R, NB)</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10-Fold X</a:t>
                      </a:r>
                      <a:r>
                        <a:rPr lang="id-ID" sz="1050" baseline="0" dirty="0">
                          <a:latin typeface="Calibri" pitchFamily="34" charset="0"/>
                        </a:rPr>
                        <a:t> Validation</a:t>
                      </a:r>
                      <a:endParaRPr lang="en-US" sz="1050" dirty="0">
                        <a:latin typeface="Calibri" pitchFamily="34" charset="0"/>
                      </a:endParaRPr>
                    </a:p>
                  </a:txBody>
                  <a:tcPr/>
                </a:tc>
                <a:tc>
                  <a:txBody>
                    <a:bodyPr/>
                    <a:lstStyle/>
                    <a:p>
                      <a:r>
                        <a:rPr lang="id-ID" sz="1050">
                          <a:latin typeface="Calibri" pitchFamily="34" charset="0"/>
                        </a:rPr>
                        <a:t>ROC Curve (AUC)</a:t>
                      </a:r>
                      <a:endParaRPr lang="en-US" sz="1050">
                        <a:latin typeface="Calibri" pitchFamily="34" charset="0"/>
                      </a:endParaRPr>
                    </a:p>
                  </a:txBody>
                  <a:tcPr/>
                </a:tc>
                <a:extLst>
                  <a:ext uri="{0D108BD9-81ED-4DB2-BD59-A6C34878D82A}">
                    <a16:rowId xmlns:a16="http://schemas.microsoft.com/office/drawing/2014/main" val="10003"/>
                  </a:ext>
                </a:extLst>
              </a:tr>
              <a:tr h="411480">
                <a:tc>
                  <a:txBody>
                    <a:bodyPr/>
                    <a:lstStyle/>
                    <a:p>
                      <a:r>
                        <a:rPr lang="id-ID" sz="1050" dirty="0">
                          <a:latin typeface="Calibri" pitchFamily="34" charset="0"/>
                        </a:rPr>
                        <a:t>Proposed</a:t>
                      </a:r>
                      <a:r>
                        <a:rPr lang="id-ID" sz="1050" baseline="0" dirty="0">
                          <a:latin typeface="Calibri" pitchFamily="34" charset="0"/>
                        </a:rPr>
                        <a:t> Framework</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NASA MDP</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dirty="0">
                          <a:latin typeface="Calibri" pitchFamily="34" charset="0"/>
                        </a:rPr>
                        <a:t>PSO,</a:t>
                      </a:r>
                      <a:r>
                        <a:rPr lang="id-ID" sz="1050" b="1" baseline="0" dirty="0">
                          <a:latin typeface="Calibri" pitchFamily="34" charset="0"/>
                        </a:rPr>
                        <a:t> GA</a:t>
                      </a:r>
                      <a:endParaRPr lang="en-US" sz="1050" b="1" dirty="0">
                        <a:latin typeface="Calibri" pitchFamily="34" charset="0"/>
                      </a:endParaRPr>
                    </a:p>
                  </a:txBody>
                  <a:tcPr>
                    <a:solidFill>
                      <a:srgbClr val="FFC000"/>
                    </a:solidFill>
                  </a:tcPr>
                </a:tc>
                <a:tc>
                  <a:txBody>
                    <a:bodyPr/>
                    <a:lstStyle/>
                    <a:p>
                      <a:r>
                        <a:rPr lang="en-US" sz="1050" b="1">
                          <a:latin typeface="Calibri" pitchFamily="34" charset="0"/>
                        </a:rPr>
                        <a:t>Bagging</a:t>
                      </a:r>
                      <a:endParaRPr lang="en-US" sz="1050" b="1" dirty="0">
                        <a:latin typeface="Calibri" pitchFamily="34" charset="0"/>
                      </a:endParaRPr>
                    </a:p>
                  </a:txBody>
                  <a:tcPr>
                    <a:solidFill>
                      <a:srgbClr val="FFC000"/>
                    </a:solidFill>
                  </a:tcPr>
                </a:tc>
                <a:tc>
                  <a:txBody>
                    <a:bodyPr/>
                    <a:lstStyle/>
                    <a:p>
                      <a:r>
                        <a:rPr lang="id-ID" sz="1050" b="1" dirty="0">
                          <a:latin typeface="Calibri" pitchFamily="34" charset="0"/>
                        </a:rPr>
                        <a:t>1</a:t>
                      </a:r>
                      <a:r>
                        <a:rPr lang="en-US" sz="1050" b="1" dirty="0">
                          <a:latin typeface="Calibri" pitchFamily="34" charset="0"/>
                        </a:rPr>
                        <a:t>0</a:t>
                      </a:r>
                      <a:r>
                        <a:rPr lang="id-ID" sz="1050" b="1" dirty="0">
                          <a:latin typeface="Calibri" pitchFamily="34" charset="0"/>
                        </a:rPr>
                        <a:t> algorithms</a:t>
                      </a:r>
                      <a:endParaRPr lang="en-US" sz="105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baseline="0" dirty="0">
                          <a:latin typeface="Calibri" pitchFamily="34" charset="0"/>
                        </a:rPr>
                        <a:t>GA</a:t>
                      </a:r>
                      <a:endParaRPr lang="en-US" sz="105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10-Fold X</a:t>
                      </a:r>
                      <a:r>
                        <a:rPr lang="id-ID" sz="1050" baseline="0" dirty="0">
                          <a:latin typeface="Calibri" pitchFamily="34" charset="0"/>
                        </a:rPr>
                        <a:t> Validation</a:t>
                      </a:r>
                      <a:endParaRPr lang="en-US" sz="1050" dirty="0">
                        <a:latin typeface="Calibri" pitchFamily="34" charset="0"/>
                      </a:endParaRPr>
                    </a:p>
                  </a:txBody>
                  <a:tcPr/>
                </a:tc>
                <a:tc>
                  <a:txBody>
                    <a:bodyPr/>
                    <a:lstStyle/>
                    <a:p>
                      <a:r>
                        <a:rPr lang="id-ID" sz="1050" dirty="0">
                          <a:latin typeface="Calibri" pitchFamily="34" charset="0"/>
                        </a:rPr>
                        <a:t>ROC Curve (AUC)</a:t>
                      </a:r>
                      <a:endParaRPr lang="en-US" sz="1050" dirty="0">
                        <a:latin typeface="Calibri" pitchFamily="34" charset="0"/>
                      </a:endParaRPr>
                    </a:p>
                  </a:txBody>
                  <a:tcPr/>
                </a:tc>
                <a:extLst>
                  <a:ext uri="{0D108BD9-81ED-4DB2-BD59-A6C34878D82A}">
                    <a16:rowId xmlns:a16="http://schemas.microsoft.com/office/drawing/2014/main" val="10004"/>
                  </a:ext>
                </a:extLst>
              </a:tr>
            </a:tbl>
          </a:graphicData>
        </a:graphic>
      </p:graphicFrame>
      <p:sp>
        <p:nvSpPr>
          <p:cNvPr id="7" name="Rectangle 2"/>
          <p:cNvSpPr>
            <a:spLocks noChangeArrowheads="1"/>
          </p:cNvSpPr>
          <p:nvPr/>
        </p:nvSpPr>
        <p:spPr bwMode="auto">
          <a:xfrm>
            <a:off x="17526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nvPr>
        </p:nvGraphicFramePr>
        <p:xfrm>
          <a:off x="3124200" y="76200"/>
          <a:ext cx="5572125" cy="4552950"/>
        </p:xfrm>
        <a:graphic>
          <a:graphicData uri="http://schemas.openxmlformats.org/presentationml/2006/ole">
            <mc:AlternateContent xmlns:mc="http://schemas.openxmlformats.org/markup-compatibility/2006">
              <mc:Choice xmlns:v="urn:schemas-microsoft-com:vml" Requires="v">
                <p:oleObj spid="_x0000_s4098" name="Visio" r:id="rId4" imgW="6334223" imgH="5172075" progId="Visio.Drawing.15">
                  <p:embed/>
                </p:oleObj>
              </mc:Choice>
              <mc:Fallback>
                <p:oleObj name="Visio" r:id="rId4" imgW="6334223" imgH="5172075" progId="Visio.Drawing.15">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76200"/>
                        <a:ext cx="5572125" cy="455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a:extLst>
              <a:ext uri="{FF2B5EF4-FFF2-40B4-BE49-F238E27FC236}">
                <a16:creationId xmlns:a16="http://schemas.microsoft.com/office/drawing/2014/main" id="{2FB7DAF5-5102-4767-B981-148DDC529EA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288</a:t>
            </a:fld>
            <a:endParaRPr lang="en-US">
              <a:solidFill>
                <a:prstClr val="black">
                  <a:tint val="75000"/>
                </a:prstClr>
              </a:solidFill>
            </a:endParaRPr>
          </a:p>
        </p:txBody>
      </p:sp>
    </p:spTree>
    <p:extLst>
      <p:ext uri="{BB962C8B-B14F-4D97-AF65-F5344CB8AC3E}">
        <p14:creationId xmlns:p14="http://schemas.microsoft.com/office/powerpoint/2010/main" val="30688475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
            <a:ext cx="4495800" cy="2514600"/>
          </a:xfrm>
        </p:spPr>
        <p:txBody>
          <a:bodyPr/>
          <a:lstStyle/>
          <a:p>
            <a:pPr marL="0" indent="0">
              <a:buNone/>
            </a:pPr>
            <a:r>
              <a:rPr lang="en-US" sz="2400" b="1" dirty="0"/>
              <a:t>A Hybrid Genetic Algorithm based Neural Network Parameter Optimization and Bagging Technique for  Software Defect Prediction (</a:t>
            </a:r>
            <a:r>
              <a:rPr lang="en-US" sz="2400" b="1" dirty="0">
                <a:solidFill>
                  <a:srgbClr val="C00000"/>
                </a:solidFill>
              </a:rPr>
              <a:t>NN GAPO+B</a:t>
            </a:r>
            <a:r>
              <a:rPr lang="en-US" sz="2400" b="1" dirty="0"/>
              <a:t>)</a:t>
            </a:r>
          </a:p>
        </p:txBody>
      </p:sp>
      <p:pic>
        <p:nvPicPr>
          <p:cNvPr id="5" name="Content Placeholder 4"/>
          <p:cNvPicPr>
            <a:picLocks noChangeAspect="1"/>
          </p:cNvPicPr>
          <p:nvPr/>
        </p:nvPicPr>
        <p:blipFill>
          <a:blip r:embed="rId3"/>
          <a:stretch>
            <a:fillRect/>
          </a:stretch>
        </p:blipFill>
        <p:spPr bwMode="auto">
          <a:xfrm>
            <a:off x="4648201" y="76200"/>
            <a:ext cx="4419600" cy="6705600"/>
          </a:xfrm>
          <a:prstGeom prst="rect">
            <a:avLst/>
          </a:prstGeom>
          <a:noFill/>
          <a:ln w="9525">
            <a:noFill/>
            <a:miter lim="800000"/>
            <a:headEnd/>
            <a:tailEnd/>
          </a:ln>
          <a:effectLst/>
        </p:spPr>
      </p:pic>
      <p:sp>
        <p:nvSpPr>
          <p:cNvPr id="7" name="TextBox 6"/>
          <p:cNvSpPr txBox="1"/>
          <p:nvPr/>
        </p:nvSpPr>
        <p:spPr>
          <a:xfrm>
            <a:off x="252663" y="1981200"/>
            <a:ext cx="4700337" cy="464742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effectLst/>
                <a:latin typeface="Calibri" panose="020F0502020204030204" pitchFamily="34" charset="0"/>
              </a:rPr>
              <a:t>Every chromosome is evaluated by the </a:t>
            </a:r>
            <a:r>
              <a:rPr lang="en-US" sz="2000" dirty="0">
                <a:solidFill>
                  <a:srgbClr val="0070C0"/>
                </a:solidFill>
                <a:effectLst/>
                <a:latin typeface="Calibri" panose="020F0502020204030204" pitchFamily="34" charset="0"/>
              </a:rPr>
              <a:t>fitness function </a:t>
            </a:r>
            <a:r>
              <a:rPr lang="en-US" sz="2000" dirty="0">
                <a:effectLst/>
                <a:latin typeface="Calibri" panose="020F0502020204030204" pitchFamily="34" charset="0"/>
              </a:rPr>
              <a:t>Equation</a:t>
            </a:r>
          </a:p>
          <a:p>
            <a:pPr marL="285750" indent="-285750" algn="l">
              <a:buFont typeface="Arial" panose="020B0604020202020204" pitchFamily="34" charset="0"/>
              <a:buChar char="•"/>
            </a:pPr>
            <a:endParaRPr lang="en-US" sz="2000" dirty="0">
              <a:effectLst/>
              <a:latin typeface="Calibri" panose="020F0502020204030204" pitchFamily="34" charset="0"/>
            </a:endParaRPr>
          </a:p>
          <a:p>
            <a:pPr algn="l"/>
            <a:endParaRPr lang="en-US" sz="2000" dirty="0">
              <a:effectLst/>
              <a:latin typeface="Calibri" panose="020F0502020204030204" pitchFamily="34" charset="0"/>
            </a:endParaRPr>
          </a:p>
          <a:p>
            <a:pPr marL="285750" indent="-285750" algn="l">
              <a:buFont typeface="Arial" panose="020B0604020202020204" pitchFamily="34" charset="0"/>
              <a:buChar char="•"/>
            </a:pPr>
            <a:r>
              <a:rPr lang="en-US" sz="2000" dirty="0">
                <a:effectLst/>
                <a:latin typeface="Calibri" panose="020F0502020204030204" pitchFamily="34" charset="0"/>
              </a:rPr>
              <a:t>Where</a:t>
            </a:r>
          </a:p>
          <a:p>
            <a:pPr marL="742950" lvl="1" indent="-285750" algn="l">
              <a:buFont typeface="Arial" panose="020B0604020202020204" pitchFamily="34" charset="0"/>
              <a:buChar char="•"/>
            </a:pPr>
            <a:r>
              <a:rPr lang="en-US" sz="1600" i="1" dirty="0">
                <a:effectLst/>
                <a:latin typeface="Calibri" panose="020F0502020204030204" pitchFamily="34" charset="0"/>
              </a:rPr>
              <a:t>A</a:t>
            </a:r>
            <a:r>
              <a:rPr lang="en-US" sz="1600" dirty="0">
                <a:effectLst/>
                <a:latin typeface="Calibri" panose="020F0502020204030204" pitchFamily="34" charset="0"/>
              </a:rPr>
              <a:t>: classification accuracy</a:t>
            </a:r>
          </a:p>
          <a:p>
            <a:pPr marL="742950" lvl="1" indent="-285750" algn="l">
              <a:buFont typeface="Arial" panose="020B0604020202020204" pitchFamily="34" charset="0"/>
              <a:buChar char="•"/>
            </a:pPr>
            <a:r>
              <a:rPr lang="en-US" sz="1600" i="1" dirty="0">
                <a:effectLst/>
                <a:latin typeface="Calibri" panose="020F0502020204030204" pitchFamily="34" charset="0"/>
              </a:rPr>
              <a:t>P</a:t>
            </a:r>
            <a:r>
              <a:rPr lang="en-US" sz="1600" i="1" baseline="-25000" dirty="0">
                <a:effectLst/>
                <a:latin typeface="Calibri" panose="020F0502020204030204" pitchFamily="34" charset="0"/>
              </a:rPr>
              <a:t>i</a:t>
            </a:r>
            <a:r>
              <a:rPr lang="en-US" sz="1600" dirty="0">
                <a:effectLst/>
                <a:latin typeface="Calibri" panose="020F0502020204030204" pitchFamily="34" charset="0"/>
              </a:rPr>
              <a:t>: parameter value</a:t>
            </a:r>
          </a:p>
          <a:p>
            <a:pPr marL="742950" lvl="1" indent="-285750" algn="l">
              <a:buFont typeface="Arial" panose="020B0604020202020204" pitchFamily="34" charset="0"/>
              <a:buChar char="•"/>
            </a:pPr>
            <a:r>
              <a:rPr lang="en-US" sz="1600" i="1" dirty="0">
                <a:effectLst/>
                <a:latin typeface="Calibri" panose="020F0502020204030204" pitchFamily="34" charset="0"/>
              </a:rPr>
              <a:t>W</a:t>
            </a:r>
            <a:r>
              <a:rPr lang="en-US" sz="1600" i="1" baseline="-25000" dirty="0">
                <a:effectLst/>
                <a:latin typeface="Calibri" panose="020F0502020204030204" pitchFamily="34" charset="0"/>
              </a:rPr>
              <a:t>A</a:t>
            </a:r>
            <a:r>
              <a:rPr lang="en-US" sz="1600" dirty="0">
                <a:effectLst/>
                <a:latin typeface="Calibri" panose="020F0502020204030204" pitchFamily="34" charset="0"/>
              </a:rPr>
              <a:t>: weight of classification accuracy</a:t>
            </a:r>
          </a:p>
          <a:p>
            <a:pPr marL="742950" lvl="1" indent="-285750" algn="l">
              <a:buFont typeface="Arial" panose="020B0604020202020204" pitchFamily="34" charset="0"/>
              <a:buChar char="•"/>
            </a:pPr>
            <a:r>
              <a:rPr lang="en-US" sz="1600" i="1" dirty="0" err="1">
                <a:effectLst/>
                <a:latin typeface="Calibri" panose="020F0502020204030204" pitchFamily="34" charset="0"/>
              </a:rPr>
              <a:t>W</a:t>
            </a:r>
            <a:r>
              <a:rPr lang="en-US" sz="1600" i="1" baseline="-25000" dirty="0" err="1">
                <a:effectLst/>
                <a:latin typeface="Calibri" panose="020F0502020204030204" pitchFamily="34" charset="0"/>
              </a:rPr>
              <a:t>p</a:t>
            </a:r>
            <a:r>
              <a:rPr lang="en-US" sz="1600" dirty="0">
                <a:effectLst/>
                <a:latin typeface="Calibri" panose="020F0502020204030204" pitchFamily="34" charset="0"/>
              </a:rPr>
              <a:t>: parameter weight</a:t>
            </a:r>
          </a:p>
          <a:p>
            <a:pPr marL="742950" lvl="1" indent="-285750" algn="l">
              <a:buFont typeface="Arial" panose="020B0604020202020204" pitchFamily="34" charset="0"/>
              <a:buChar char="•"/>
            </a:pPr>
            <a:r>
              <a:rPr lang="en-US" sz="1600" i="1" dirty="0">
                <a:effectLst/>
                <a:latin typeface="Calibri" panose="020F0502020204030204" pitchFamily="34" charset="0"/>
              </a:rPr>
              <a:t>C</a:t>
            </a:r>
            <a:r>
              <a:rPr lang="en-US" sz="1600" i="1" baseline="-25000" dirty="0">
                <a:effectLst/>
                <a:latin typeface="Calibri" panose="020F0502020204030204" pitchFamily="34" charset="0"/>
              </a:rPr>
              <a:t>i</a:t>
            </a:r>
            <a:r>
              <a:rPr lang="en-US" sz="1600" dirty="0">
                <a:effectLst/>
                <a:latin typeface="Calibri" panose="020F0502020204030204" pitchFamily="34" charset="0"/>
              </a:rPr>
              <a:t>: feature cost</a:t>
            </a:r>
          </a:p>
          <a:p>
            <a:pPr marL="742950" lvl="1" indent="-285750" algn="l">
              <a:buFont typeface="Arial" panose="020B0604020202020204" pitchFamily="34" charset="0"/>
              <a:buChar char="•"/>
            </a:pPr>
            <a:r>
              <a:rPr lang="en-US" sz="1600" i="1" dirty="0">
                <a:effectLst/>
                <a:latin typeface="Calibri" panose="020F0502020204030204" pitchFamily="34" charset="0"/>
              </a:rPr>
              <a:t>S</a:t>
            </a:r>
            <a:r>
              <a:rPr lang="en-US" sz="1600" dirty="0">
                <a:effectLst/>
                <a:latin typeface="Calibri" panose="020F0502020204030204" pitchFamily="34" charset="0"/>
              </a:rPr>
              <a:t>: setting constant</a:t>
            </a:r>
          </a:p>
          <a:p>
            <a:pPr marL="285750" indent="-285750" algn="l">
              <a:buFont typeface="Arial" panose="020B0604020202020204" pitchFamily="34" charset="0"/>
              <a:buChar char="•"/>
            </a:pPr>
            <a:r>
              <a:rPr lang="en-US" sz="2000" dirty="0">
                <a:effectLst/>
                <a:latin typeface="Calibri" panose="020F0502020204030204" pitchFamily="34" charset="0"/>
              </a:rPr>
              <a:t>When ending condition is satisfied, the operation ends and the </a:t>
            </a:r>
            <a:r>
              <a:rPr lang="en-US" sz="2000" dirty="0">
                <a:solidFill>
                  <a:srgbClr val="0070C0"/>
                </a:solidFill>
                <a:effectLst/>
                <a:latin typeface="Calibri" panose="020F0502020204030204" pitchFamily="34" charset="0"/>
              </a:rPr>
              <a:t>optimized NN parameters </a:t>
            </a:r>
            <a:r>
              <a:rPr lang="en-US" sz="2000" dirty="0">
                <a:effectLst/>
                <a:latin typeface="Calibri" panose="020F0502020204030204" pitchFamily="34" charset="0"/>
              </a:rPr>
              <a:t>are produced. Otherwise, the process will continue with the </a:t>
            </a:r>
            <a:r>
              <a:rPr lang="en-US" sz="2000" dirty="0">
                <a:solidFill>
                  <a:srgbClr val="0070C0"/>
                </a:solidFill>
                <a:effectLst/>
                <a:latin typeface="Calibri" panose="020F0502020204030204" pitchFamily="34" charset="0"/>
              </a:rPr>
              <a:t>next generation operation</a:t>
            </a:r>
          </a:p>
        </p:txBody>
      </p:sp>
      <p:pic>
        <p:nvPicPr>
          <p:cNvPr id="8" name="Picture 7"/>
          <p:cNvPicPr>
            <a:picLocks noChangeAspect="1"/>
          </p:cNvPicPr>
          <p:nvPr/>
        </p:nvPicPr>
        <p:blipFill rotWithShape="1">
          <a:blip r:embed="rId4"/>
          <a:srcRect l="18604" r="19969" b="15690"/>
          <a:stretch/>
        </p:blipFill>
        <p:spPr>
          <a:xfrm>
            <a:off x="533400" y="2819400"/>
            <a:ext cx="3429000" cy="762000"/>
          </a:xfrm>
          <a:prstGeom prst="rect">
            <a:avLst/>
          </a:prstGeom>
        </p:spPr>
      </p:pic>
      <p:sp>
        <p:nvSpPr>
          <p:cNvPr id="2" name="Slide Number Placeholder 1">
            <a:extLst>
              <a:ext uri="{FF2B5EF4-FFF2-40B4-BE49-F238E27FC236}">
                <a16:creationId xmlns:a16="http://schemas.microsoft.com/office/drawing/2014/main" id="{EE5ADCDC-018D-417E-9381-5A6A5C1C7D9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289</a:t>
            </a:fld>
            <a:endParaRPr lang="en-US">
              <a:solidFill>
                <a:prstClr val="black">
                  <a:tint val="75000"/>
                </a:prstClr>
              </a:solidFill>
            </a:endParaRPr>
          </a:p>
        </p:txBody>
      </p:sp>
    </p:spTree>
    <p:extLst>
      <p:ext uri="{BB962C8B-B14F-4D97-AF65-F5344CB8AC3E}">
        <p14:creationId xmlns:p14="http://schemas.microsoft.com/office/powerpoint/2010/main" val="17211202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9221" name="Picture 2"/>
          <p:cNvPicPr>
            <a:picLocks noChangeAspect="1" noChangeArrowheads="1"/>
          </p:cNvPicPr>
          <p:nvPr/>
        </p:nvPicPr>
        <p:blipFill>
          <a:blip r:embed="rId2" cstate="print"/>
          <a:srcRect/>
          <a:stretch>
            <a:fillRect/>
          </a:stretch>
        </p:blipFill>
        <p:spPr bwMode="auto">
          <a:xfrm>
            <a:off x="-76200" y="-76200"/>
            <a:ext cx="9372600" cy="7153116"/>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5A4E517-6C34-419D-B772-63F4FB7357E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291538112"/>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841" t="23673" r="24148" b="12690"/>
          <a:stretch/>
        </p:blipFill>
        <p:spPr bwMode="auto">
          <a:xfrm>
            <a:off x="3505200" y="1024869"/>
            <a:ext cx="5791200" cy="575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79471" y="1676400"/>
            <a:ext cx="3642561" cy="5181600"/>
          </a:xfrm>
        </p:spPr>
        <p:txBody>
          <a:bodyPr>
            <a:normAutofit/>
          </a:bodyPr>
          <a:lstStyle/>
          <a:p>
            <a:pPr marL="0" indent="0">
              <a:buNone/>
            </a:pPr>
            <a:r>
              <a:rPr lang="id-ID" sz="2400" dirty="0">
                <a:solidFill>
                  <a:srgbClr val="C00000"/>
                </a:solidFill>
              </a:rPr>
              <a:t>Metode yang diusulkan </a:t>
            </a:r>
            <a:r>
              <a:rPr lang="id-ID" sz="2400" dirty="0"/>
              <a:t>adalah metode SVM dengan pemilihan parameter C, Gamma dan Epsilon diotomatisasi menggunakan PSO</a:t>
            </a:r>
            <a:endParaRPr lang="en-US" sz="2400" dirty="0"/>
          </a:p>
        </p:txBody>
      </p:sp>
      <p:sp>
        <p:nvSpPr>
          <p:cNvPr id="2" name="Title 1"/>
          <p:cNvSpPr>
            <a:spLocks noGrp="1"/>
          </p:cNvSpPr>
          <p:nvPr>
            <p:ph type="title"/>
          </p:nvPr>
        </p:nvSpPr>
        <p:spPr/>
        <p:txBody>
          <a:bodyPr/>
          <a:lstStyle/>
          <a:p>
            <a:r>
              <a:rPr lang="en-US" dirty="0" err="1"/>
              <a:t>Contoh</a:t>
            </a:r>
            <a:r>
              <a:rPr lang="en-US" dirty="0"/>
              <a:t> </a:t>
            </a:r>
            <a:r>
              <a:rPr lang="id-ID" dirty="0"/>
              <a:t>Proposed Method</a:t>
            </a:r>
            <a:endParaRPr lang="en-US" dirty="0"/>
          </a:p>
        </p:txBody>
      </p:sp>
      <p:sp>
        <p:nvSpPr>
          <p:cNvPr id="5" name="Slide Number Placeholder 4">
            <a:extLst>
              <a:ext uri="{FF2B5EF4-FFF2-40B4-BE49-F238E27FC236}">
                <a16:creationId xmlns:a16="http://schemas.microsoft.com/office/drawing/2014/main" id="{3A099DD2-B91E-4829-A144-D0409F6168B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290</a:t>
            </a:fld>
            <a:endParaRPr lang="en-US">
              <a:solidFill>
                <a:prstClr val="black">
                  <a:tint val="75000"/>
                </a:prstClr>
              </a:solidFill>
            </a:endParaRPr>
          </a:p>
        </p:txBody>
      </p:sp>
    </p:spTree>
    <p:extLst>
      <p:ext uri="{BB962C8B-B14F-4D97-AF65-F5344CB8AC3E}">
        <p14:creationId xmlns:p14="http://schemas.microsoft.com/office/powerpoint/2010/main" val="40009091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3600" dirty="0"/>
              <a:t>4.3.6 Bab 4: Hasil dan </a:t>
            </a:r>
            <a:r>
              <a:rPr lang="en-US" sz="3600" dirty="0" err="1"/>
              <a:t>Pembahasan</a:t>
            </a:r>
            <a:endParaRPr lang="en-US" sz="36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D1CA4110-18D0-4B7D-877C-063025071A1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291</a:t>
            </a:fld>
            <a:endParaRPr lang="en-US">
              <a:solidFill>
                <a:prstClr val="black">
                  <a:tint val="75000"/>
                </a:prstClr>
              </a:solidFill>
            </a:endParaRPr>
          </a:p>
        </p:txBody>
      </p:sp>
    </p:spTree>
    <p:extLst>
      <p:ext uri="{BB962C8B-B14F-4D97-AF65-F5344CB8AC3E}">
        <p14:creationId xmlns:p14="http://schemas.microsoft.com/office/powerpoint/2010/main" val="1194705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0"/>
            <a:ext cx="7772400" cy="4267200"/>
          </a:xfrm>
        </p:spPr>
        <p:txBody>
          <a:bodyPr>
            <a:normAutofit/>
          </a:bodyPr>
          <a:lstStyle/>
          <a:p>
            <a:pPr marL="514350" indent="-514350">
              <a:buNone/>
            </a:pPr>
            <a:r>
              <a:rPr lang="en-US" sz="3600" dirty="0">
                <a:solidFill>
                  <a:srgbClr val="C00000"/>
                </a:solidFill>
              </a:rPr>
              <a:t>Bab IV </a:t>
            </a:r>
            <a:r>
              <a:rPr lang="en-US" sz="3600" dirty="0" err="1">
                <a:solidFill>
                  <a:srgbClr val="C00000"/>
                </a:solidFill>
              </a:rPr>
              <a:t>Hasil</a:t>
            </a:r>
            <a:r>
              <a:rPr lang="en-US" sz="3600" dirty="0">
                <a:solidFill>
                  <a:srgbClr val="C00000"/>
                </a:solidFill>
              </a:rPr>
              <a:t> </a:t>
            </a:r>
            <a:r>
              <a:rPr lang="en-US" sz="3600" dirty="0" err="1">
                <a:solidFill>
                  <a:srgbClr val="C00000"/>
                </a:solidFill>
              </a:rPr>
              <a:t>dan</a:t>
            </a:r>
            <a:r>
              <a:rPr lang="en-US" sz="3600" dirty="0">
                <a:solidFill>
                  <a:srgbClr val="C00000"/>
                </a:solidFill>
              </a:rPr>
              <a:t> </a:t>
            </a:r>
            <a:r>
              <a:rPr lang="en-US" sz="3600" dirty="0" err="1">
                <a:solidFill>
                  <a:srgbClr val="C00000"/>
                </a:solidFill>
              </a:rPr>
              <a:t>Pembahasan</a:t>
            </a:r>
            <a:endParaRPr lang="en-US" sz="3600" dirty="0"/>
          </a:p>
          <a:p>
            <a:pPr marL="863600" lvl="1" indent="-514350">
              <a:buNone/>
            </a:pPr>
            <a:endParaRPr lang="en-US" sz="2000" dirty="0"/>
          </a:p>
          <a:p>
            <a:pPr marL="863600" lvl="1" indent="-514350">
              <a:buNone/>
            </a:pPr>
            <a:r>
              <a:rPr lang="en-US" sz="2800" dirty="0"/>
              <a:t>4.1 </a:t>
            </a:r>
            <a:r>
              <a:rPr lang="en-US" sz="2800" dirty="0" err="1">
                <a:solidFill>
                  <a:srgbClr val="0070C0"/>
                </a:solidFill>
              </a:rPr>
              <a:t>Hasil</a:t>
            </a:r>
            <a:br>
              <a:rPr lang="id-ID" sz="1800" i="1" dirty="0"/>
            </a:br>
            <a:r>
              <a:rPr lang="id-ID" sz="1800" i="1" dirty="0"/>
              <a:t>(</a:t>
            </a:r>
            <a:r>
              <a:rPr lang="en-US" sz="1800" i="1" dirty="0" err="1"/>
              <a:t>sajikan</a:t>
            </a:r>
            <a:r>
              <a:rPr lang="en-US" sz="1800" i="1" dirty="0"/>
              <a:t> </a:t>
            </a:r>
            <a:r>
              <a:rPr lang="en-US" sz="1800" i="1" dirty="0" err="1"/>
              <a:t>hasil</a:t>
            </a:r>
            <a:r>
              <a:rPr lang="en-US" sz="1800" i="1" dirty="0"/>
              <a:t> </a:t>
            </a:r>
            <a:r>
              <a:rPr lang="id-ID" sz="1800" i="1" dirty="0"/>
              <a:t>eksperimen dan pengujian metode/model pada data eksperimen</a:t>
            </a:r>
            <a:r>
              <a:rPr lang="en-US" sz="1800" i="1" dirty="0"/>
              <a:t>)</a:t>
            </a:r>
          </a:p>
          <a:p>
            <a:pPr marL="863600" lvl="1" indent="-514350">
              <a:buNone/>
            </a:pPr>
            <a:endParaRPr lang="en-US" sz="1800" i="1" dirty="0"/>
          </a:p>
          <a:p>
            <a:pPr marL="863600" lvl="1" indent="-514350">
              <a:buNone/>
            </a:pPr>
            <a:r>
              <a:rPr lang="en-US" sz="2800" dirty="0"/>
              <a:t>4.2</a:t>
            </a:r>
            <a:r>
              <a:rPr lang="id-ID" sz="2800" dirty="0"/>
              <a:t> </a:t>
            </a:r>
            <a:r>
              <a:rPr lang="id-ID" sz="2800" dirty="0">
                <a:solidFill>
                  <a:srgbClr val="0070C0"/>
                </a:solidFill>
              </a:rPr>
              <a:t>Pembahasan</a:t>
            </a:r>
          </a:p>
          <a:p>
            <a:pPr marL="863600" lvl="1" indent="-514350">
              <a:buNone/>
            </a:pPr>
            <a:r>
              <a:rPr lang="id-ID" sz="1800" i="1" dirty="0"/>
              <a:t>	</a:t>
            </a:r>
            <a:r>
              <a:rPr lang="en-US" sz="1800" i="1" dirty="0"/>
              <a:t>(</a:t>
            </a:r>
            <a:r>
              <a:rPr lang="id-ID" sz="1800" i="1" dirty="0"/>
              <a:t>lakukan analisis dan pembahasan secara lengkap dan menyeluruh  hasil eksperimen, </a:t>
            </a:r>
            <a:r>
              <a:rPr lang="en-US" sz="1800" i="1" dirty="0" err="1"/>
              <a:t>evaluasi</a:t>
            </a:r>
            <a:r>
              <a:rPr lang="en-US" sz="1800" i="1" dirty="0"/>
              <a:t> </a:t>
            </a:r>
            <a:r>
              <a:rPr lang="en-US" sz="1800" i="1" dirty="0" err="1"/>
              <a:t>dan</a:t>
            </a:r>
            <a:r>
              <a:rPr lang="en-US" sz="1800" i="1" dirty="0"/>
              <a:t> </a:t>
            </a:r>
            <a:r>
              <a:rPr lang="en-US" sz="1800" i="1" dirty="0" err="1"/>
              <a:t>validasi</a:t>
            </a:r>
            <a:r>
              <a:rPr lang="en-US" sz="1800" i="1" dirty="0"/>
              <a:t> </a:t>
            </a:r>
            <a:r>
              <a:rPr lang="id-ID" sz="1800" i="1" dirty="0"/>
              <a:t>hasil pengujian yang telah kita lakukan</a:t>
            </a:r>
            <a:r>
              <a:rPr lang="en-US" sz="1800" i="1" dirty="0"/>
              <a:t>)</a:t>
            </a:r>
          </a:p>
          <a:p>
            <a:pPr marL="863600" lvl="1" indent="-514350">
              <a:buNone/>
            </a:pPr>
            <a:endParaRPr lang="id-ID" sz="1800" i="1" dirty="0"/>
          </a:p>
        </p:txBody>
      </p:sp>
      <p:sp>
        <p:nvSpPr>
          <p:cNvPr id="2" name="Title 1"/>
          <p:cNvSpPr>
            <a:spLocks noGrp="1"/>
          </p:cNvSpPr>
          <p:nvPr>
            <p:ph type="title"/>
          </p:nvPr>
        </p:nvSpPr>
        <p:spPr/>
        <p:txBody>
          <a:bodyPr/>
          <a:lstStyle/>
          <a:p>
            <a:r>
              <a:rPr lang="en-US" err="1"/>
              <a:t>Struktur</a:t>
            </a:r>
            <a:r>
              <a:rPr lang="en-US"/>
              <a:t> </a:t>
            </a:r>
            <a:r>
              <a:rPr lang="en-US" err="1"/>
              <a:t>Tesis</a:t>
            </a:r>
            <a:r>
              <a:rPr lang="en-US"/>
              <a:t> – </a:t>
            </a:r>
            <a:r>
              <a:rPr lang="en-US" err="1"/>
              <a:t>Bab</a:t>
            </a:r>
            <a:r>
              <a:rPr lang="en-US"/>
              <a:t> IV</a:t>
            </a:r>
            <a:endParaRPr lang="id-ID"/>
          </a:p>
        </p:txBody>
      </p:sp>
      <p:sp>
        <p:nvSpPr>
          <p:cNvPr id="5" name="Slide Number Placeholder 4">
            <a:extLst>
              <a:ext uri="{FF2B5EF4-FFF2-40B4-BE49-F238E27FC236}">
                <a16:creationId xmlns:a16="http://schemas.microsoft.com/office/drawing/2014/main" id="{B06FA5D7-8283-41FF-9992-65F51063627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292</a:t>
            </a:fld>
            <a:endParaRPr lang="en-US">
              <a:solidFill>
                <a:prstClr val="black">
                  <a:tint val="75000"/>
                </a:prstClr>
              </a:solidFill>
            </a:endParaRPr>
          </a:p>
        </p:txBody>
      </p:sp>
    </p:spTree>
    <p:extLst>
      <p:ext uri="{BB962C8B-B14F-4D97-AF65-F5344CB8AC3E}">
        <p14:creationId xmlns:p14="http://schemas.microsoft.com/office/powerpoint/2010/main" val="790068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85750" y="1371600"/>
          <a:ext cx="8553450" cy="1112520"/>
        </p:xfrm>
        <a:graphic>
          <a:graphicData uri="http://schemas.openxmlformats.org/drawingml/2006/table">
            <a:tbl>
              <a:tblPr firstRow="1" bandRow="1">
                <a:tableStyleId>{073A0DAA-6AF3-43AB-8588-CEC1D06C72B9}</a:tableStyleId>
              </a:tblPr>
              <a:tblGrid>
                <a:gridCol w="1710690">
                  <a:extLst>
                    <a:ext uri="{9D8B030D-6E8A-4147-A177-3AD203B41FA5}">
                      <a16:colId xmlns:a16="http://schemas.microsoft.com/office/drawing/2014/main" val="20000"/>
                    </a:ext>
                  </a:extLst>
                </a:gridCol>
                <a:gridCol w="1710690">
                  <a:extLst>
                    <a:ext uri="{9D8B030D-6E8A-4147-A177-3AD203B41FA5}">
                      <a16:colId xmlns:a16="http://schemas.microsoft.com/office/drawing/2014/main" val="20001"/>
                    </a:ext>
                  </a:extLst>
                </a:gridCol>
                <a:gridCol w="1710690">
                  <a:extLst>
                    <a:ext uri="{9D8B030D-6E8A-4147-A177-3AD203B41FA5}">
                      <a16:colId xmlns:a16="http://schemas.microsoft.com/office/drawing/2014/main" val="20002"/>
                    </a:ext>
                  </a:extLst>
                </a:gridCol>
                <a:gridCol w="1710690">
                  <a:extLst>
                    <a:ext uri="{9D8B030D-6E8A-4147-A177-3AD203B41FA5}">
                      <a16:colId xmlns:a16="http://schemas.microsoft.com/office/drawing/2014/main" val="20003"/>
                    </a:ext>
                  </a:extLst>
                </a:gridCol>
                <a:gridCol w="1710690">
                  <a:extLst>
                    <a:ext uri="{9D8B030D-6E8A-4147-A177-3AD203B41FA5}">
                      <a16:colId xmlns:a16="http://schemas.microsoft.com/office/drawing/2014/main" val="20004"/>
                    </a:ext>
                  </a:extLst>
                </a:gridCol>
              </a:tblGrid>
              <a:tr h="370840">
                <a:tc>
                  <a:txBody>
                    <a:bodyPr/>
                    <a:lstStyle/>
                    <a:p>
                      <a:r>
                        <a:rPr lang="id-ID"/>
                        <a:t>Method</a:t>
                      </a:r>
                      <a:endParaRPr lang="en-US"/>
                    </a:p>
                  </a:txBody>
                  <a:tcPr/>
                </a:tc>
                <a:tc>
                  <a:txBody>
                    <a:bodyPr/>
                    <a:lstStyle/>
                    <a:p>
                      <a:r>
                        <a:rPr lang="id-ID"/>
                        <a:t>DS</a:t>
                      </a:r>
                      <a:r>
                        <a:rPr lang="id-ID" baseline="0"/>
                        <a:t> 1</a:t>
                      </a:r>
                      <a:endParaRPr lang="en-US"/>
                    </a:p>
                  </a:txBody>
                  <a:tcPr/>
                </a:tc>
                <a:tc>
                  <a:txBody>
                    <a:bodyPr/>
                    <a:lstStyle/>
                    <a:p>
                      <a:r>
                        <a:rPr lang="id-ID"/>
                        <a:t>DS</a:t>
                      </a:r>
                      <a:r>
                        <a:rPr lang="id-ID" baseline="0"/>
                        <a:t> 2</a:t>
                      </a:r>
                      <a:endParaRPr lang="en-US"/>
                    </a:p>
                  </a:txBody>
                  <a:tcPr/>
                </a:tc>
                <a:tc>
                  <a:txBody>
                    <a:bodyPr/>
                    <a:lstStyle/>
                    <a:p>
                      <a:r>
                        <a:rPr lang="id-ID"/>
                        <a:t>DS</a:t>
                      </a:r>
                      <a:r>
                        <a:rPr lang="id-ID" baseline="0"/>
                        <a:t> 3</a:t>
                      </a:r>
                      <a:endParaRPr lang="en-US"/>
                    </a:p>
                  </a:txBody>
                  <a:tcPr/>
                </a:tc>
                <a:tc>
                  <a:txBody>
                    <a:bodyPr/>
                    <a:lstStyle/>
                    <a:p>
                      <a:r>
                        <a:rPr lang="id-ID"/>
                        <a:t>DS 4</a:t>
                      </a:r>
                      <a:endParaRPr lang="en-US"/>
                    </a:p>
                  </a:txBody>
                  <a:tcPr/>
                </a:tc>
                <a:extLst>
                  <a:ext uri="{0D108BD9-81ED-4DB2-BD59-A6C34878D82A}">
                    <a16:rowId xmlns:a16="http://schemas.microsoft.com/office/drawing/2014/main" val="10000"/>
                  </a:ext>
                </a:extLst>
              </a:tr>
              <a:tr h="370840">
                <a:tc>
                  <a:txBody>
                    <a:bodyPr/>
                    <a:lstStyle/>
                    <a:p>
                      <a:r>
                        <a:rPr lang="id-ID"/>
                        <a:t>NN</a:t>
                      </a:r>
                      <a:endParaRPr lang="en-US"/>
                    </a:p>
                  </a:txBody>
                  <a:tcPr/>
                </a:tc>
                <a:tc>
                  <a:txBody>
                    <a:bodyPr/>
                    <a:lstStyle/>
                    <a:p>
                      <a:r>
                        <a:rPr lang="id-ID"/>
                        <a:t>2.4</a:t>
                      </a:r>
                      <a:endParaRPr lang="en-US"/>
                    </a:p>
                  </a:txBody>
                  <a:tcPr/>
                </a:tc>
                <a:tc>
                  <a:txBody>
                    <a:bodyPr/>
                    <a:lstStyle/>
                    <a:p>
                      <a:r>
                        <a:rPr lang="id-ID"/>
                        <a:t>3.1</a:t>
                      </a:r>
                      <a:endParaRPr lang="en-US"/>
                    </a:p>
                  </a:txBody>
                  <a:tcPr/>
                </a:tc>
                <a:tc>
                  <a:txBody>
                    <a:bodyPr/>
                    <a:lstStyle/>
                    <a:p>
                      <a:r>
                        <a:rPr lang="id-ID"/>
                        <a:t>1.5</a:t>
                      </a:r>
                      <a:endParaRPr lang="en-US"/>
                    </a:p>
                  </a:txBody>
                  <a:tcPr/>
                </a:tc>
                <a:tc>
                  <a:txBody>
                    <a:bodyPr/>
                    <a:lstStyle/>
                    <a:p>
                      <a:r>
                        <a:rPr lang="id-ID"/>
                        <a:t>6.7</a:t>
                      </a:r>
                      <a:endParaRPr lang="en-US"/>
                    </a:p>
                  </a:txBody>
                  <a:tcPr/>
                </a:tc>
                <a:extLst>
                  <a:ext uri="{0D108BD9-81ED-4DB2-BD59-A6C34878D82A}">
                    <a16:rowId xmlns:a16="http://schemas.microsoft.com/office/drawing/2014/main" val="10001"/>
                  </a:ext>
                </a:extLst>
              </a:tr>
              <a:tr h="370840">
                <a:tc>
                  <a:txBody>
                    <a:bodyPr/>
                    <a:lstStyle/>
                    <a:p>
                      <a:r>
                        <a:rPr lang="id-ID"/>
                        <a:t>NN + PCA</a:t>
                      </a:r>
                      <a:endParaRPr lang="en-US"/>
                    </a:p>
                  </a:txBody>
                  <a:tcPr/>
                </a:tc>
                <a:tc>
                  <a:txBody>
                    <a:bodyPr/>
                    <a:lstStyle/>
                    <a:p>
                      <a:r>
                        <a:rPr lang="id-ID"/>
                        <a:t>1.2</a:t>
                      </a:r>
                      <a:endParaRPr lang="en-US"/>
                    </a:p>
                  </a:txBody>
                  <a:tcPr/>
                </a:tc>
                <a:tc>
                  <a:txBody>
                    <a:bodyPr/>
                    <a:lstStyle/>
                    <a:p>
                      <a:r>
                        <a:rPr lang="id-ID"/>
                        <a:t>0.3</a:t>
                      </a:r>
                      <a:endParaRPr lang="en-US"/>
                    </a:p>
                  </a:txBody>
                  <a:tcPr/>
                </a:tc>
                <a:tc>
                  <a:txBody>
                    <a:bodyPr/>
                    <a:lstStyle/>
                    <a:p>
                      <a:r>
                        <a:rPr lang="id-ID"/>
                        <a:t>0.06</a:t>
                      </a:r>
                      <a:endParaRPr lang="en-US"/>
                    </a:p>
                  </a:txBody>
                  <a:tcPr/>
                </a:tc>
                <a:tc>
                  <a:txBody>
                    <a:bodyPr/>
                    <a:lstStyle/>
                    <a:p>
                      <a:r>
                        <a:rPr lang="id-ID"/>
                        <a:t>1.6</a:t>
                      </a:r>
                      <a:endParaRPr lang="en-US"/>
                    </a:p>
                  </a:txBody>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normAutofit/>
          </a:bodyPr>
          <a:lstStyle/>
          <a:p>
            <a:r>
              <a:rPr lang="id-ID" dirty="0"/>
              <a:t>Contoh Kompilasi Hasil Eksperimen</a:t>
            </a:r>
            <a:endParaRPr lang="en-US"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068" t="42803" r="7387" b="23295"/>
          <a:stretch/>
        </p:blipFill>
        <p:spPr bwMode="auto">
          <a:xfrm>
            <a:off x="17918" y="3200400"/>
            <a:ext cx="9102208" cy="290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BEB27EFB-010C-460A-826C-0C8E970CCFD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293</a:t>
            </a:fld>
            <a:endParaRPr lang="en-US">
              <a:solidFill>
                <a:prstClr val="black">
                  <a:tint val="75000"/>
                </a:prstClr>
              </a:solidFill>
            </a:endParaRPr>
          </a:p>
        </p:txBody>
      </p:sp>
    </p:spTree>
    <p:extLst>
      <p:ext uri="{BB962C8B-B14F-4D97-AF65-F5344CB8AC3E}">
        <p14:creationId xmlns:p14="http://schemas.microsoft.com/office/powerpoint/2010/main" val="6702160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a:pPr>
            <a:r>
              <a:rPr lang="en-US" sz="3600" dirty="0" err="1"/>
              <a:t>Statistik</a:t>
            </a:r>
            <a:r>
              <a:rPr lang="en-US" sz="3600" dirty="0"/>
              <a:t> </a:t>
            </a:r>
            <a:r>
              <a:rPr lang="en-US" sz="3600" dirty="0" err="1">
                <a:solidFill>
                  <a:srgbClr val="C00000"/>
                </a:solidFill>
              </a:rPr>
              <a:t>Deskriptif</a:t>
            </a:r>
            <a:endParaRPr lang="en-US" sz="3600" dirty="0">
              <a:solidFill>
                <a:srgbClr val="C00000"/>
              </a:solidFill>
            </a:endParaRPr>
          </a:p>
          <a:p>
            <a:pPr lvl="1"/>
            <a:r>
              <a:rPr lang="en-US" sz="3200" dirty="0" err="1"/>
              <a:t>Nilai</a:t>
            </a:r>
            <a:r>
              <a:rPr lang="en-US" sz="3200" dirty="0"/>
              <a:t> </a:t>
            </a:r>
            <a:r>
              <a:rPr lang="en-US" sz="3200" dirty="0">
                <a:solidFill>
                  <a:srgbClr val="0070C0"/>
                </a:solidFill>
              </a:rPr>
              <a:t>mean</a:t>
            </a:r>
            <a:r>
              <a:rPr lang="en-US" sz="3200" dirty="0"/>
              <a:t> (rata-rata), </a:t>
            </a:r>
            <a:r>
              <a:rPr lang="en-US" sz="3200" dirty="0" err="1"/>
              <a:t>standar</a:t>
            </a:r>
            <a:r>
              <a:rPr lang="en-US" sz="3200" dirty="0"/>
              <a:t> </a:t>
            </a:r>
            <a:r>
              <a:rPr lang="en-US" sz="3200" dirty="0" err="1"/>
              <a:t>deviasi</a:t>
            </a:r>
            <a:r>
              <a:rPr lang="en-US" sz="3200" dirty="0"/>
              <a:t>, </a:t>
            </a:r>
            <a:r>
              <a:rPr lang="en-US" sz="3200" dirty="0" err="1"/>
              <a:t>varians</a:t>
            </a:r>
            <a:r>
              <a:rPr lang="en-US" sz="3200" dirty="0"/>
              <a:t>, data </a:t>
            </a:r>
            <a:r>
              <a:rPr lang="en-US" sz="3200" dirty="0" err="1"/>
              <a:t>maksimal</a:t>
            </a:r>
            <a:r>
              <a:rPr lang="en-US" sz="3200" dirty="0"/>
              <a:t>, data minimal, </a:t>
            </a:r>
            <a:r>
              <a:rPr lang="en-US" sz="3200" dirty="0" err="1"/>
              <a:t>dsb</a:t>
            </a:r>
            <a:endParaRPr lang="en-US" sz="3200" dirty="0"/>
          </a:p>
          <a:p>
            <a:pPr lvl="1"/>
            <a:endParaRPr lang="en-US" sz="3200" dirty="0"/>
          </a:p>
          <a:p>
            <a:pPr marL="514350" indent="-514350">
              <a:buFont typeface="+mj-lt"/>
              <a:buAutoNum type="arabicPeriod"/>
            </a:pPr>
            <a:r>
              <a:rPr lang="en-US" sz="3600" dirty="0" err="1"/>
              <a:t>Statistik</a:t>
            </a:r>
            <a:r>
              <a:rPr lang="en-US" sz="3600" dirty="0"/>
              <a:t> </a:t>
            </a:r>
            <a:r>
              <a:rPr lang="en-US" sz="3600" dirty="0" err="1">
                <a:solidFill>
                  <a:srgbClr val="C00000"/>
                </a:solidFill>
              </a:rPr>
              <a:t>Inferensi</a:t>
            </a:r>
            <a:endParaRPr lang="en-US" sz="3600" dirty="0">
              <a:solidFill>
                <a:srgbClr val="C00000"/>
              </a:solidFill>
            </a:endParaRPr>
          </a:p>
          <a:p>
            <a:pPr lvl="1"/>
            <a:r>
              <a:rPr lang="en-US" sz="3200" dirty="0" err="1"/>
              <a:t>Perkiraan</a:t>
            </a:r>
            <a:r>
              <a:rPr lang="en-US" sz="3200" dirty="0"/>
              <a:t> </a:t>
            </a:r>
            <a:r>
              <a:rPr lang="en-US" sz="3200" dirty="0" err="1"/>
              <a:t>dan</a:t>
            </a:r>
            <a:r>
              <a:rPr lang="en-US" sz="3200" dirty="0"/>
              <a:t> </a:t>
            </a:r>
            <a:r>
              <a:rPr lang="en-US" sz="3200" dirty="0" err="1"/>
              <a:t>estimasi</a:t>
            </a:r>
            <a:endParaRPr lang="en-US" sz="3200" dirty="0"/>
          </a:p>
          <a:p>
            <a:pPr lvl="1"/>
            <a:r>
              <a:rPr lang="en-US" sz="3200" dirty="0" err="1"/>
              <a:t>Pengujian</a:t>
            </a:r>
            <a:r>
              <a:rPr lang="en-US" sz="3200" dirty="0"/>
              <a:t> </a:t>
            </a:r>
            <a:r>
              <a:rPr lang="en-US" sz="3200" dirty="0" err="1">
                <a:solidFill>
                  <a:srgbClr val="0070C0"/>
                </a:solidFill>
              </a:rPr>
              <a:t>Hipotesis</a:t>
            </a:r>
            <a:endParaRPr lang="id-ID" sz="3200" dirty="0">
              <a:solidFill>
                <a:srgbClr val="0070C0"/>
              </a:solidFill>
            </a:endParaRPr>
          </a:p>
        </p:txBody>
      </p:sp>
      <p:sp>
        <p:nvSpPr>
          <p:cNvPr id="2" name="Title 1"/>
          <p:cNvSpPr>
            <a:spLocks noGrp="1"/>
          </p:cNvSpPr>
          <p:nvPr>
            <p:ph type="title"/>
          </p:nvPr>
        </p:nvSpPr>
        <p:spPr/>
        <p:txBody>
          <a:bodyPr/>
          <a:lstStyle/>
          <a:p>
            <a:r>
              <a:rPr lang="en-US" dirty="0" err="1"/>
              <a:t>Analisis</a:t>
            </a:r>
            <a:r>
              <a:rPr lang="en-US" dirty="0"/>
              <a:t> </a:t>
            </a:r>
            <a:r>
              <a:rPr lang="en-US" dirty="0" err="1"/>
              <a:t>Statistik</a:t>
            </a:r>
            <a:endParaRPr lang="id-ID" dirty="0"/>
          </a:p>
        </p:txBody>
      </p:sp>
      <p:sp>
        <p:nvSpPr>
          <p:cNvPr id="5" name="Slide Number Placeholder 4">
            <a:extLst>
              <a:ext uri="{FF2B5EF4-FFF2-40B4-BE49-F238E27FC236}">
                <a16:creationId xmlns:a16="http://schemas.microsoft.com/office/drawing/2014/main" id="{42F8F31A-3E61-43B4-AEB1-35969B6AC31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294</a:t>
            </a:fld>
            <a:endParaRPr lang="en-US">
              <a:solidFill>
                <a:prstClr val="black">
                  <a:tint val="75000"/>
                </a:prstClr>
              </a:solidFill>
            </a:endParaRPr>
          </a:p>
        </p:txBody>
      </p:sp>
    </p:spTree>
    <p:extLst>
      <p:ext uri="{BB962C8B-B14F-4D97-AF65-F5344CB8AC3E}">
        <p14:creationId xmlns:p14="http://schemas.microsoft.com/office/powerpoint/2010/main" val="913228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304800" y="1143000"/>
          <a:ext cx="8610600" cy="5334000"/>
        </p:xfrm>
        <a:graphic>
          <a:graphicData uri="http://schemas.openxmlformats.org/drawingml/2006/table">
            <a:tbl>
              <a:tblPr firstRow="1" bandRow="1">
                <a:tableStyleId>{073A0DAA-6AF3-43AB-8588-CEC1D06C72B9}</a:tableStyleId>
              </a:tblPr>
              <a:tblGrid>
                <a:gridCol w="34290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tblGrid>
              <a:tr h="413645">
                <a:tc>
                  <a:txBody>
                    <a:bodyPr/>
                    <a:lstStyle/>
                    <a:p>
                      <a:r>
                        <a:rPr lang="en-US" sz="2400" b="1" dirty="0" err="1"/>
                        <a:t>Penggunaan</a:t>
                      </a:r>
                      <a:endParaRPr lang="id-ID" sz="2400" b="1" dirty="0"/>
                    </a:p>
                  </a:txBody>
                  <a:tcPr/>
                </a:tc>
                <a:tc>
                  <a:txBody>
                    <a:bodyPr/>
                    <a:lstStyle/>
                    <a:p>
                      <a:r>
                        <a:rPr lang="en-US" sz="2400" b="1" dirty="0" err="1"/>
                        <a:t>Parametrik</a:t>
                      </a:r>
                      <a:endParaRPr lang="id-ID" sz="2400" b="1" dirty="0"/>
                    </a:p>
                  </a:txBody>
                  <a:tcPr/>
                </a:tc>
                <a:tc>
                  <a:txBody>
                    <a:bodyPr/>
                    <a:lstStyle/>
                    <a:p>
                      <a:r>
                        <a:rPr lang="en-US" sz="2400" b="1" dirty="0"/>
                        <a:t>Non </a:t>
                      </a:r>
                      <a:r>
                        <a:rPr lang="en-US" sz="2400" b="1" dirty="0" err="1"/>
                        <a:t>Parametrik</a:t>
                      </a:r>
                      <a:endParaRPr lang="id-ID" sz="2400" b="1" dirty="0"/>
                    </a:p>
                  </a:txBody>
                  <a:tcPr/>
                </a:tc>
                <a:extLst>
                  <a:ext uri="{0D108BD9-81ED-4DB2-BD59-A6C34878D82A}">
                    <a16:rowId xmlns:a16="http://schemas.microsoft.com/office/drawing/2014/main" val="10000"/>
                  </a:ext>
                </a:extLst>
              </a:tr>
              <a:tr h="1110355">
                <a:tc>
                  <a:txBody>
                    <a:bodyPr/>
                    <a:lstStyle/>
                    <a:p>
                      <a:r>
                        <a:rPr lang="id-ID" sz="2000" dirty="0"/>
                        <a:t>Dua sampel saling berhubungan</a:t>
                      </a:r>
                    </a:p>
                    <a:p>
                      <a:r>
                        <a:rPr lang="id-ID" sz="2000" dirty="0"/>
                        <a:t>(</a:t>
                      </a:r>
                      <a:r>
                        <a:rPr lang="id-ID" sz="2000" i="1" dirty="0"/>
                        <a:t>Two </a:t>
                      </a:r>
                      <a:r>
                        <a:rPr lang="id-ID" sz="2000" i="1" dirty="0" err="1"/>
                        <a:t>Dependent</a:t>
                      </a:r>
                      <a:r>
                        <a:rPr lang="id-ID" sz="2000" i="1" dirty="0"/>
                        <a:t> </a:t>
                      </a:r>
                      <a:r>
                        <a:rPr lang="id-ID" sz="2000" i="1" dirty="0" err="1"/>
                        <a:t>samples</a:t>
                      </a:r>
                      <a:r>
                        <a:rPr lang="id-ID" sz="2000" dirty="0"/>
                        <a:t>)</a:t>
                      </a:r>
                    </a:p>
                  </a:txBody>
                  <a:tcPr/>
                </a:tc>
                <a:tc>
                  <a:txBody>
                    <a:bodyPr/>
                    <a:lstStyle/>
                    <a:p>
                      <a:r>
                        <a:rPr lang="en-US" sz="2000" dirty="0"/>
                        <a:t>T Test</a:t>
                      </a:r>
                    </a:p>
                    <a:p>
                      <a:r>
                        <a:rPr lang="en-US" sz="2000" dirty="0"/>
                        <a:t>Z Test</a:t>
                      </a:r>
                      <a:endParaRPr lang="id-ID" sz="2000" dirty="0"/>
                    </a:p>
                  </a:txBody>
                  <a:tcPr/>
                </a:tc>
                <a:tc>
                  <a:txBody>
                    <a:bodyPr/>
                    <a:lstStyle/>
                    <a:p>
                      <a:r>
                        <a:rPr lang="en-US" sz="2000" dirty="0"/>
                        <a:t>Sign test</a:t>
                      </a:r>
                    </a:p>
                    <a:p>
                      <a:r>
                        <a:rPr lang="en-US" sz="2000" dirty="0"/>
                        <a:t>Wilcoxon Signed-Rank</a:t>
                      </a:r>
                    </a:p>
                    <a:p>
                      <a:r>
                        <a:rPr lang="en-US" sz="2000" dirty="0"/>
                        <a:t>Mc </a:t>
                      </a:r>
                      <a:r>
                        <a:rPr lang="en-US" sz="2000" dirty="0" err="1"/>
                        <a:t>Nemar</a:t>
                      </a:r>
                      <a:r>
                        <a:rPr lang="en-US" sz="2000" dirty="0"/>
                        <a:t> Change test</a:t>
                      </a:r>
                      <a:endParaRPr lang="id-ID" sz="2000" dirty="0"/>
                    </a:p>
                  </a:txBody>
                  <a:tcPr/>
                </a:tc>
                <a:extLst>
                  <a:ext uri="{0D108BD9-81ED-4DB2-BD59-A6C34878D82A}">
                    <a16:rowId xmlns:a16="http://schemas.microsoft.com/office/drawing/2014/main" val="10001"/>
                  </a:ext>
                </a:extLst>
              </a:tr>
              <a:tr h="1631914">
                <a:tc>
                  <a:txBody>
                    <a:bodyPr/>
                    <a:lstStyle/>
                    <a:p>
                      <a:r>
                        <a:rPr lang="id-ID" sz="2000" dirty="0"/>
                        <a:t>Dua sampel tidak berhubungan</a:t>
                      </a:r>
                    </a:p>
                    <a:p>
                      <a:r>
                        <a:rPr lang="id-ID" sz="2000" dirty="0"/>
                        <a:t>(</a:t>
                      </a:r>
                      <a:r>
                        <a:rPr lang="id-ID" sz="2000" i="1" dirty="0"/>
                        <a:t>Two Independent </a:t>
                      </a:r>
                      <a:r>
                        <a:rPr lang="id-ID" sz="2000" i="1" dirty="0" err="1"/>
                        <a:t>samples</a:t>
                      </a:r>
                      <a:r>
                        <a:rPr lang="id-ID" sz="2000" dirty="0"/>
                        <a:t>)</a:t>
                      </a:r>
                    </a:p>
                  </a:txBody>
                  <a:tcPr/>
                </a:tc>
                <a:tc>
                  <a:txBody>
                    <a:bodyPr/>
                    <a:lstStyle/>
                    <a:p>
                      <a:r>
                        <a:rPr lang="en-US" sz="2000" dirty="0"/>
                        <a:t>T Test</a:t>
                      </a:r>
                    </a:p>
                    <a:p>
                      <a:r>
                        <a:rPr lang="en-US" sz="2000" dirty="0"/>
                        <a:t>Z Test</a:t>
                      </a:r>
                      <a:endParaRPr lang="id-ID" sz="2000" dirty="0"/>
                    </a:p>
                  </a:txBody>
                  <a:tcPr/>
                </a:tc>
                <a:tc>
                  <a:txBody>
                    <a:bodyPr/>
                    <a:lstStyle/>
                    <a:p>
                      <a:r>
                        <a:rPr lang="id-ID" sz="2000" dirty="0" err="1"/>
                        <a:t>Mann-Whitney</a:t>
                      </a:r>
                      <a:r>
                        <a:rPr lang="id-ID" sz="2000" dirty="0"/>
                        <a:t> U </a:t>
                      </a:r>
                      <a:r>
                        <a:rPr lang="id-ID" sz="2000" dirty="0" err="1"/>
                        <a:t>test</a:t>
                      </a:r>
                      <a:endParaRPr lang="id-ID" sz="2000" dirty="0"/>
                    </a:p>
                    <a:p>
                      <a:r>
                        <a:rPr lang="id-ID" sz="2000" dirty="0"/>
                        <a:t>Moses </a:t>
                      </a:r>
                      <a:r>
                        <a:rPr lang="id-ID" sz="2000" dirty="0" err="1"/>
                        <a:t>Extreme</a:t>
                      </a:r>
                      <a:r>
                        <a:rPr lang="id-ID" sz="2000" dirty="0"/>
                        <a:t> </a:t>
                      </a:r>
                      <a:r>
                        <a:rPr lang="id-ID" sz="2000" dirty="0" err="1"/>
                        <a:t>reactions</a:t>
                      </a:r>
                      <a:endParaRPr lang="id-ID" sz="2000" dirty="0"/>
                    </a:p>
                    <a:p>
                      <a:r>
                        <a:rPr lang="id-ID" sz="2000" dirty="0" err="1"/>
                        <a:t>Chi-Square</a:t>
                      </a:r>
                      <a:r>
                        <a:rPr lang="id-ID" sz="2000" dirty="0"/>
                        <a:t> </a:t>
                      </a:r>
                      <a:r>
                        <a:rPr lang="id-ID" sz="2000" dirty="0" err="1"/>
                        <a:t>test</a:t>
                      </a:r>
                      <a:endParaRPr lang="id-ID" sz="2000" dirty="0"/>
                    </a:p>
                    <a:p>
                      <a:r>
                        <a:rPr lang="id-ID" sz="2000" dirty="0" err="1"/>
                        <a:t>Kolmogorov-Smirnov</a:t>
                      </a:r>
                      <a:r>
                        <a:rPr lang="id-ID" sz="2000" dirty="0"/>
                        <a:t> </a:t>
                      </a:r>
                      <a:r>
                        <a:rPr lang="id-ID" sz="2000" dirty="0" err="1"/>
                        <a:t>test</a:t>
                      </a:r>
                      <a:endParaRPr lang="id-ID" sz="2000" dirty="0"/>
                    </a:p>
                    <a:p>
                      <a:r>
                        <a:rPr lang="id-ID" sz="2000" dirty="0" err="1"/>
                        <a:t>Walt-Wolfowitz</a:t>
                      </a:r>
                      <a:r>
                        <a:rPr lang="id-ID" sz="2000" dirty="0"/>
                        <a:t> </a:t>
                      </a:r>
                      <a:r>
                        <a:rPr lang="id-ID" sz="2000" dirty="0" err="1"/>
                        <a:t>runs</a:t>
                      </a:r>
                      <a:endParaRPr lang="id-ID" sz="2000" dirty="0"/>
                    </a:p>
                  </a:txBody>
                  <a:tcPr/>
                </a:tc>
                <a:extLst>
                  <a:ext uri="{0D108BD9-81ED-4DB2-BD59-A6C34878D82A}">
                    <a16:rowId xmlns:a16="http://schemas.microsoft.com/office/drawing/2014/main" val="10002"/>
                  </a:ext>
                </a:extLst>
              </a:tr>
              <a:tr h="1067731">
                <a:tc>
                  <a:txBody>
                    <a:bodyPr/>
                    <a:lstStyle/>
                    <a:p>
                      <a:r>
                        <a:rPr lang="id-ID" sz="2000" dirty="0"/>
                        <a:t>Beberapa sampel berhubungan</a:t>
                      </a:r>
                    </a:p>
                    <a:p>
                      <a:r>
                        <a:rPr lang="id-ID" sz="2000" dirty="0"/>
                        <a:t>(</a:t>
                      </a:r>
                      <a:r>
                        <a:rPr lang="id-ID" sz="2000" i="1" dirty="0" err="1"/>
                        <a:t>Several</a:t>
                      </a:r>
                      <a:r>
                        <a:rPr lang="id-ID" sz="2000" i="1" dirty="0"/>
                        <a:t> </a:t>
                      </a:r>
                      <a:r>
                        <a:rPr lang="id-ID" sz="2000" i="1" dirty="0" err="1"/>
                        <a:t>Dependent</a:t>
                      </a:r>
                      <a:r>
                        <a:rPr lang="id-ID" sz="2000" i="1" dirty="0"/>
                        <a:t> </a:t>
                      </a:r>
                      <a:r>
                        <a:rPr lang="id-ID" sz="2000" i="1" dirty="0" err="1"/>
                        <a:t>Samples</a:t>
                      </a:r>
                      <a:r>
                        <a:rPr lang="id-ID" sz="2000" dirty="0"/>
                        <a:t>)</a:t>
                      </a:r>
                    </a:p>
                  </a:txBody>
                  <a:tcPr/>
                </a:tc>
                <a:tc>
                  <a:txBody>
                    <a:bodyPr/>
                    <a:lstStyle/>
                    <a:p>
                      <a:endParaRPr lang="id-ID" sz="2000" dirty="0"/>
                    </a:p>
                  </a:txBody>
                  <a:tcPr/>
                </a:tc>
                <a:tc>
                  <a:txBody>
                    <a:bodyPr/>
                    <a:lstStyle/>
                    <a:p>
                      <a:r>
                        <a:rPr lang="en-US" sz="2000" dirty="0"/>
                        <a:t>Friedman test</a:t>
                      </a:r>
                    </a:p>
                    <a:p>
                      <a:r>
                        <a:rPr lang="en-US" sz="2000" dirty="0"/>
                        <a:t>Kendall W test</a:t>
                      </a:r>
                    </a:p>
                    <a:p>
                      <a:r>
                        <a:rPr lang="en-US" sz="2000" dirty="0"/>
                        <a:t>Cochran’s Q</a:t>
                      </a:r>
                      <a:endParaRPr lang="id-ID" sz="2000" dirty="0"/>
                    </a:p>
                  </a:txBody>
                  <a:tcPr/>
                </a:tc>
                <a:extLst>
                  <a:ext uri="{0D108BD9-81ED-4DB2-BD59-A6C34878D82A}">
                    <a16:rowId xmlns:a16="http://schemas.microsoft.com/office/drawing/2014/main" val="10003"/>
                  </a:ext>
                </a:extLst>
              </a:tr>
              <a:tr h="1066800">
                <a:tc>
                  <a:txBody>
                    <a:bodyPr/>
                    <a:lstStyle/>
                    <a:p>
                      <a:r>
                        <a:rPr lang="id-ID" sz="2000" dirty="0"/>
                        <a:t>Beberapa sampel tidak</a:t>
                      </a:r>
                    </a:p>
                    <a:p>
                      <a:r>
                        <a:rPr lang="id-ID" sz="2000" dirty="0"/>
                        <a:t>Berhubungan</a:t>
                      </a:r>
                      <a:br>
                        <a:rPr lang="en-US" sz="2000" dirty="0"/>
                      </a:br>
                      <a:r>
                        <a:rPr lang="id-ID" sz="2000" dirty="0"/>
                        <a:t>(</a:t>
                      </a:r>
                      <a:r>
                        <a:rPr lang="id-ID" sz="2000" i="1" dirty="0" err="1"/>
                        <a:t>Several</a:t>
                      </a:r>
                      <a:r>
                        <a:rPr lang="en-US" sz="2000" i="1" baseline="0" dirty="0"/>
                        <a:t> </a:t>
                      </a:r>
                      <a:r>
                        <a:rPr lang="id-ID" sz="2000" i="1" dirty="0"/>
                        <a:t>Independent </a:t>
                      </a:r>
                      <a:r>
                        <a:rPr lang="id-ID" sz="2000" i="1" dirty="0" err="1"/>
                        <a:t>Samples</a:t>
                      </a:r>
                      <a:r>
                        <a:rPr lang="id-ID" sz="2000" dirty="0"/>
                        <a:t>)</a:t>
                      </a:r>
                    </a:p>
                  </a:txBody>
                  <a:tcPr/>
                </a:tc>
                <a:tc>
                  <a:txBody>
                    <a:bodyPr/>
                    <a:lstStyle/>
                    <a:p>
                      <a:r>
                        <a:rPr lang="id-ID" sz="2000" dirty="0" err="1"/>
                        <a:t>Anova</a:t>
                      </a:r>
                      <a:r>
                        <a:rPr lang="id-ID" sz="2000" dirty="0"/>
                        <a:t> </a:t>
                      </a:r>
                      <a:r>
                        <a:rPr lang="id-ID" sz="2000" dirty="0" err="1"/>
                        <a:t>test</a:t>
                      </a:r>
                      <a:r>
                        <a:rPr lang="id-ID" sz="2000" dirty="0"/>
                        <a:t> (F </a:t>
                      </a:r>
                      <a:r>
                        <a:rPr lang="id-ID" sz="2000" dirty="0" err="1"/>
                        <a:t>test</a:t>
                      </a:r>
                      <a:r>
                        <a:rPr lang="id-ID" sz="2000" dirty="0"/>
                        <a:t>)</a:t>
                      </a:r>
                    </a:p>
                  </a:txBody>
                  <a:tcPr/>
                </a:tc>
                <a:tc>
                  <a:txBody>
                    <a:bodyPr/>
                    <a:lstStyle/>
                    <a:p>
                      <a:r>
                        <a:rPr lang="en-US" sz="2000" dirty="0" err="1"/>
                        <a:t>Kruskal</a:t>
                      </a:r>
                      <a:r>
                        <a:rPr lang="en-US" sz="2000" dirty="0"/>
                        <a:t>-Wallis test</a:t>
                      </a:r>
                    </a:p>
                    <a:p>
                      <a:r>
                        <a:rPr lang="en-US" sz="2000" dirty="0"/>
                        <a:t>Chi-Square test</a:t>
                      </a:r>
                    </a:p>
                    <a:p>
                      <a:r>
                        <a:rPr lang="en-US" sz="2000" dirty="0"/>
                        <a:t>Median test</a:t>
                      </a:r>
                      <a:endParaRPr lang="id-ID" sz="2000" dirty="0"/>
                    </a:p>
                  </a:txBody>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err="1"/>
              <a:t>Statistik</a:t>
            </a:r>
            <a:r>
              <a:rPr lang="en-US" dirty="0"/>
              <a:t> </a:t>
            </a:r>
            <a:r>
              <a:rPr lang="en-US" dirty="0" err="1"/>
              <a:t>Inferensi</a:t>
            </a:r>
            <a:r>
              <a:rPr lang="en-US" dirty="0"/>
              <a:t> </a:t>
            </a:r>
            <a:endParaRPr lang="id-ID" dirty="0"/>
          </a:p>
        </p:txBody>
      </p:sp>
      <p:sp>
        <p:nvSpPr>
          <p:cNvPr id="3" name="Slide Number Placeholder 2">
            <a:extLst>
              <a:ext uri="{FF2B5EF4-FFF2-40B4-BE49-F238E27FC236}">
                <a16:creationId xmlns:a16="http://schemas.microsoft.com/office/drawing/2014/main" id="{B02043EC-9C45-4940-AAC9-93E2F452A80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295</a:t>
            </a:fld>
            <a:endParaRPr lang="en-US">
              <a:solidFill>
                <a:prstClr val="black">
                  <a:tint val="75000"/>
                </a:prstClr>
              </a:solidFill>
            </a:endParaRPr>
          </a:p>
        </p:txBody>
      </p:sp>
    </p:spTree>
    <p:extLst>
      <p:ext uri="{BB962C8B-B14F-4D97-AF65-F5344CB8AC3E}">
        <p14:creationId xmlns:p14="http://schemas.microsoft.com/office/powerpoint/2010/main" val="38777658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200" dirty="0"/>
              <a:t>M</a:t>
            </a:r>
            <a:r>
              <a:rPr lang="id-ID" sz="3200" dirty="0" err="1"/>
              <a:t>etode</a:t>
            </a:r>
            <a:r>
              <a:rPr lang="id-ID" sz="3200" dirty="0"/>
              <a:t> </a:t>
            </a:r>
            <a:r>
              <a:rPr lang="id-ID" sz="3200" dirty="0" err="1"/>
              <a:t>parametrik</a:t>
            </a:r>
            <a:r>
              <a:rPr lang="id-ID" sz="3200" dirty="0"/>
              <a:t> dapat dilakukan jika beberapa </a:t>
            </a:r>
            <a:r>
              <a:rPr lang="id-ID" sz="3200" dirty="0">
                <a:solidFill>
                  <a:srgbClr val="C00000"/>
                </a:solidFill>
              </a:rPr>
              <a:t>persyaratan dipenuhi</a:t>
            </a:r>
            <a:r>
              <a:rPr lang="id-ID" sz="3200" dirty="0"/>
              <a:t>, yaitu:</a:t>
            </a:r>
            <a:endParaRPr lang="en-US" sz="3200" dirty="0"/>
          </a:p>
          <a:p>
            <a:pPr lvl="1"/>
            <a:r>
              <a:rPr lang="id-ID" sz="2800" dirty="0"/>
              <a:t>Sampel yang dianalisis haruslah berasal dari </a:t>
            </a:r>
            <a:r>
              <a:rPr lang="id-ID" sz="2800" dirty="0">
                <a:solidFill>
                  <a:srgbClr val="0070C0"/>
                </a:solidFill>
              </a:rPr>
              <a:t>populasi yang berdistribusi normal</a:t>
            </a:r>
            <a:endParaRPr lang="en-US" sz="2800" dirty="0">
              <a:solidFill>
                <a:srgbClr val="0070C0"/>
              </a:solidFill>
            </a:endParaRPr>
          </a:p>
          <a:p>
            <a:pPr lvl="1"/>
            <a:r>
              <a:rPr lang="id-ID" sz="2800" dirty="0"/>
              <a:t>Jumlah </a:t>
            </a:r>
            <a:r>
              <a:rPr lang="id-ID" sz="2800" dirty="0">
                <a:solidFill>
                  <a:srgbClr val="0070C0"/>
                </a:solidFill>
              </a:rPr>
              <a:t>data cukup banyak</a:t>
            </a:r>
            <a:endParaRPr lang="en-US" sz="2800" dirty="0">
              <a:solidFill>
                <a:srgbClr val="0070C0"/>
              </a:solidFill>
            </a:endParaRPr>
          </a:p>
          <a:p>
            <a:pPr lvl="1"/>
            <a:r>
              <a:rPr lang="id-ID" sz="2800" dirty="0"/>
              <a:t>Jenis data yang dianalisis adalah biasanya </a:t>
            </a:r>
            <a:r>
              <a:rPr lang="id-ID" sz="2800" dirty="0">
                <a:solidFill>
                  <a:srgbClr val="0070C0"/>
                </a:solidFill>
              </a:rPr>
              <a:t>interval atau rasio</a:t>
            </a:r>
          </a:p>
          <a:p>
            <a:endParaRPr lang="id-ID" dirty="0"/>
          </a:p>
        </p:txBody>
      </p:sp>
      <p:sp>
        <p:nvSpPr>
          <p:cNvPr id="4" name="Title 3"/>
          <p:cNvSpPr>
            <a:spLocks noGrp="1"/>
          </p:cNvSpPr>
          <p:nvPr>
            <p:ph type="title"/>
          </p:nvPr>
        </p:nvSpPr>
        <p:spPr/>
        <p:txBody>
          <a:bodyPr/>
          <a:lstStyle/>
          <a:p>
            <a:r>
              <a:rPr lang="en-US" dirty="0" err="1"/>
              <a:t>Metode</a:t>
            </a:r>
            <a:r>
              <a:rPr lang="en-US" dirty="0"/>
              <a:t> </a:t>
            </a:r>
            <a:r>
              <a:rPr lang="en-US" dirty="0" err="1"/>
              <a:t>Parametrik</a:t>
            </a:r>
            <a:endParaRPr lang="id-ID" dirty="0"/>
          </a:p>
        </p:txBody>
      </p:sp>
      <p:sp>
        <p:nvSpPr>
          <p:cNvPr id="5" name="Slide Number Placeholder 4">
            <a:extLst>
              <a:ext uri="{FF2B5EF4-FFF2-40B4-BE49-F238E27FC236}">
                <a16:creationId xmlns:a16="http://schemas.microsoft.com/office/drawing/2014/main" id="{116B05A9-11B6-46B7-AA2B-3DDC9951F0A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296</a:t>
            </a:fld>
            <a:endParaRPr lang="en-US">
              <a:solidFill>
                <a:prstClr val="black">
                  <a:tint val="75000"/>
                </a:prstClr>
              </a:solidFill>
            </a:endParaRPr>
          </a:p>
        </p:txBody>
      </p:sp>
    </p:spTree>
    <p:extLst>
      <p:ext uri="{BB962C8B-B14F-4D97-AF65-F5344CB8AC3E}">
        <p14:creationId xmlns:p14="http://schemas.microsoft.com/office/powerpoint/2010/main" val="7603917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28618"/>
            <a:ext cx="7886700" cy="5272181"/>
          </a:xfrm>
        </p:spPr>
        <p:txBody>
          <a:bodyPr>
            <a:normAutofit fontScale="92500" lnSpcReduction="10000"/>
          </a:bodyPr>
          <a:lstStyle/>
          <a:p>
            <a:r>
              <a:rPr lang="id-ID" dirty="0"/>
              <a:t>Metode ini dapat dipergunakan secara lebih luas, karena </a:t>
            </a:r>
            <a:r>
              <a:rPr lang="id-ID" dirty="0">
                <a:solidFill>
                  <a:srgbClr val="C00000"/>
                </a:solidFill>
              </a:rPr>
              <a:t>tidak mengharuskan datanya berdistribusi</a:t>
            </a:r>
            <a:r>
              <a:rPr lang="en-US" dirty="0">
                <a:solidFill>
                  <a:srgbClr val="C00000"/>
                </a:solidFill>
              </a:rPr>
              <a:t> </a:t>
            </a:r>
            <a:r>
              <a:rPr lang="id-ID" dirty="0">
                <a:solidFill>
                  <a:srgbClr val="C00000"/>
                </a:solidFill>
              </a:rPr>
              <a:t>normal</a:t>
            </a:r>
          </a:p>
          <a:p>
            <a:pPr lvl="1"/>
            <a:r>
              <a:rPr lang="id-ID" dirty="0"/>
              <a:t>Dapat dipakai untuk </a:t>
            </a:r>
            <a:r>
              <a:rPr lang="id-ID" dirty="0">
                <a:solidFill>
                  <a:srgbClr val="0070C0"/>
                </a:solidFill>
              </a:rPr>
              <a:t>data nominal dan ordinal </a:t>
            </a:r>
            <a:r>
              <a:rPr lang="id-ID" dirty="0"/>
              <a:t>sehingga sangat berguna bagi para peneliti </a:t>
            </a:r>
            <a:r>
              <a:rPr lang="id-ID" dirty="0" err="1"/>
              <a:t>so</a:t>
            </a:r>
            <a:r>
              <a:rPr lang="en-US" dirty="0"/>
              <a:t>s</a:t>
            </a:r>
            <a:r>
              <a:rPr lang="id-ID" dirty="0" err="1"/>
              <a:t>ial</a:t>
            </a:r>
            <a:r>
              <a:rPr lang="en-US" dirty="0"/>
              <a:t> </a:t>
            </a:r>
            <a:r>
              <a:rPr lang="id-ID" dirty="0"/>
              <a:t>untuk meneliti perilaku konsumen, sikap manusia, d</a:t>
            </a:r>
            <a:r>
              <a:rPr lang="en-US" dirty="0" err="1"/>
              <a:t>sb</a:t>
            </a:r>
            <a:endParaRPr lang="en-US" dirty="0"/>
          </a:p>
          <a:p>
            <a:pPr lvl="1"/>
            <a:r>
              <a:rPr lang="id-ID" dirty="0"/>
              <a:t>Cenderung </a:t>
            </a:r>
            <a:r>
              <a:rPr lang="id-ID" dirty="0">
                <a:solidFill>
                  <a:srgbClr val="0070C0"/>
                </a:solidFill>
              </a:rPr>
              <a:t>lebih sederhana </a:t>
            </a:r>
            <a:r>
              <a:rPr lang="id-ID" dirty="0"/>
              <a:t>dibandingkan dengan metode </a:t>
            </a:r>
            <a:r>
              <a:rPr lang="id-ID" dirty="0" err="1"/>
              <a:t>parametrik</a:t>
            </a:r>
            <a:endParaRPr lang="id-ID" dirty="0"/>
          </a:p>
          <a:p>
            <a:endParaRPr lang="en-US" sz="1500" dirty="0"/>
          </a:p>
          <a:p>
            <a:r>
              <a:rPr lang="id-ID" dirty="0"/>
              <a:t>Selain keuntungannya, berikut </a:t>
            </a:r>
            <a:r>
              <a:rPr lang="id-ID" dirty="0">
                <a:solidFill>
                  <a:srgbClr val="C00000"/>
                </a:solidFill>
              </a:rPr>
              <a:t>kelemahan metode </a:t>
            </a:r>
            <a:r>
              <a:rPr lang="id-ID" dirty="0" err="1">
                <a:solidFill>
                  <a:srgbClr val="C00000"/>
                </a:solidFill>
              </a:rPr>
              <a:t>non</a:t>
            </a:r>
            <a:r>
              <a:rPr lang="id-ID" dirty="0">
                <a:solidFill>
                  <a:srgbClr val="C00000"/>
                </a:solidFill>
              </a:rPr>
              <a:t> </a:t>
            </a:r>
            <a:r>
              <a:rPr lang="id-ID" dirty="0" err="1">
                <a:solidFill>
                  <a:srgbClr val="C00000"/>
                </a:solidFill>
              </a:rPr>
              <a:t>parametrik</a:t>
            </a:r>
            <a:r>
              <a:rPr lang="id-ID" dirty="0"/>
              <a:t>:</a:t>
            </a:r>
            <a:endParaRPr lang="en-US" dirty="0"/>
          </a:p>
          <a:p>
            <a:pPr lvl="1"/>
            <a:r>
              <a:rPr lang="id-ID" dirty="0">
                <a:solidFill>
                  <a:srgbClr val="0070C0"/>
                </a:solidFill>
              </a:rPr>
              <a:t>Tidak adanya sistematika yang jelas </a:t>
            </a:r>
            <a:r>
              <a:rPr lang="id-ID" dirty="0"/>
              <a:t>seperti metode </a:t>
            </a:r>
            <a:r>
              <a:rPr lang="id-ID" dirty="0" err="1"/>
              <a:t>parametrik</a:t>
            </a:r>
            <a:endParaRPr lang="en-US" dirty="0"/>
          </a:p>
          <a:p>
            <a:pPr lvl="1"/>
            <a:r>
              <a:rPr lang="id-ID" dirty="0"/>
              <a:t>Terlalu </a:t>
            </a:r>
            <a:r>
              <a:rPr lang="id-ID" dirty="0">
                <a:solidFill>
                  <a:srgbClr val="0070C0"/>
                </a:solidFill>
              </a:rPr>
              <a:t>sederhana</a:t>
            </a:r>
            <a:r>
              <a:rPr lang="id-ID" dirty="0"/>
              <a:t> sehingga sering meragukan</a:t>
            </a:r>
            <a:endParaRPr lang="en-US" dirty="0"/>
          </a:p>
          <a:p>
            <a:pPr lvl="1"/>
            <a:r>
              <a:rPr lang="id-ID" dirty="0"/>
              <a:t>Memakai </a:t>
            </a:r>
            <a:r>
              <a:rPr lang="id-ID" dirty="0">
                <a:solidFill>
                  <a:srgbClr val="0070C0"/>
                </a:solidFill>
              </a:rPr>
              <a:t>tabel-tabel yang lebih bervariasi </a:t>
            </a:r>
            <a:r>
              <a:rPr lang="id-ID" dirty="0"/>
              <a:t>dibandingkan dengan tabel-tabel standar pada metode</a:t>
            </a:r>
            <a:r>
              <a:rPr lang="en-US" dirty="0"/>
              <a:t> </a:t>
            </a:r>
            <a:r>
              <a:rPr lang="id-ID" dirty="0" err="1"/>
              <a:t>parametrik</a:t>
            </a:r>
            <a:endParaRPr lang="id-ID" dirty="0"/>
          </a:p>
        </p:txBody>
      </p:sp>
      <p:sp>
        <p:nvSpPr>
          <p:cNvPr id="2" name="Title 1"/>
          <p:cNvSpPr>
            <a:spLocks noGrp="1"/>
          </p:cNvSpPr>
          <p:nvPr>
            <p:ph type="title"/>
          </p:nvPr>
        </p:nvSpPr>
        <p:spPr/>
        <p:txBody>
          <a:bodyPr/>
          <a:lstStyle/>
          <a:p>
            <a:r>
              <a:rPr lang="en-US" dirty="0" err="1"/>
              <a:t>Metode</a:t>
            </a:r>
            <a:r>
              <a:rPr lang="en-US" dirty="0"/>
              <a:t> Non </a:t>
            </a:r>
            <a:r>
              <a:rPr lang="en-US" dirty="0" err="1"/>
              <a:t>Parametrik</a:t>
            </a:r>
            <a:endParaRPr lang="id-ID" dirty="0"/>
          </a:p>
        </p:txBody>
      </p:sp>
      <p:sp>
        <p:nvSpPr>
          <p:cNvPr id="5" name="Slide Number Placeholder 4">
            <a:extLst>
              <a:ext uri="{FF2B5EF4-FFF2-40B4-BE49-F238E27FC236}">
                <a16:creationId xmlns:a16="http://schemas.microsoft.com/office/drawing/2014/main" id="{800541D3-7856-42B5-A140-C4A038E8635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297</a:t>
            </a:fld>
            <a:endParaRPr lang="en-US">
              <a:solidFill>
                <a:prstClr val="black">
                  <a:tint val="75000"/>
                </a:prstClr>
              </a:solidFill>
            </a:endParaRPr>
          </a:p>
        </p:txBody>
      </p:sp>
    </p:spTree>
    <p:extLst>
      <p:ext uri="{BB962C8B-B14F-4D97-AF65-F5344CB8AC3E}">
        <p14:creationId xmlns:p14="http://schemas.microsoft.com/office/powerpoint/2010/main" val="4346876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3600" dirty="0"/>
              <a:t>4.3.7 Kesimpulan dan Saran</a:t>
            </a:r>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9DC8DACD-B113-42AC-87C1-37430B86DA5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298</a:t>
            </a:fld>
            <a:endParaRPr lang="en-US">
              <a:solidFill>
                <a:prstClr val="black">
                  <a:tint val="75000"/>
                </a:prstClr>
              </a:solidFill>
            </a:endParaRPr>
          </a:p>
        </p:txBody>
      </p:sp>
    </p:spTree>
    <p:extLst>
      <p:ext uri="{BB962C8B-B14F-4D97-AF65-F5344CB8AC3E}">
        <p14:creationId xmlns:p14="http://schemas.microsoft.com/office/powerpoint/2010/main" val="12701218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0"/>
            <a:ext cx="8077200" cy="4267200"/>
          </a:xfrm>
        </p:spPr>
        <p:txBody>
          <a:bodyPr/>
          <a:lstStyle/>
          <a:p>
            <a:pPr marL="514350" indent="-514350">
              <a:buNone/>
            </a:pPr>
            <a:r>
              <a:rPr lang="en-US" sz="3600" dirty="0">
                <a:solidFill>
                  <a:srgbClr val="C00000"/>
                </a:solidFill>
              </a:rPr>
              <a:t>Bab V </a:t>
            </a:r>
            <a:r>
              <a:rPr lang="id-ID" sz="3600" dirty="0">
                <a:solidFill>
                  <a:srgbClr val="C00000"/>
                </a:solidFill>
              </a:rPr>
              <a:t>Kesimpulan dan Saran</a:t>
            </a:r>
            <a:endParaRPr lang="en-US" sz="3600" dirty="0">
              <a:solidFill>
                <a:srgbClr val="C00000"/>
              </a:solidFill>
            </a:endParaRPr>
          </a:p>
          <a:p>
            <a:pPr marL="863600" lvl="1" indent="-514350">
              <a:buNone/>
            </a:pPr>
            <a:endParaRPr lang="en-US" sz="2000" dirty="0"/>
          </a:p>
          <a:p>
            <a:pPr marL="863600" lvl="1" indent="-514350">
              <a:buNone/>
            </a:pPr>
            <a:r>
              <a:rPr lang="en-US" sz="2800" dirty="0"/>
              <a:t>5.1 </a:t>
            </a:r>
            <a:r>
              <a:rPr lang="en-US" sz="2800" dirty="0" err="1">
                <a:solidFill>
                  <a:srgbClr val="0070C0"/>
                </a:solidFill>
              </a:rPr>
              <a:t>Kesimpulan</a:t>
            </a:r>
            <a:br>
              <a:rPr lang="en-US" sz="2400" dirty="0"/>
            </a:br>
            <a:r>
              <a:rPr lang="en-US" sz="2000" i="1" dirty="0"/>
              <a:t>(</a:t>
            </a:r>
            <a:r>
              <a:rPr lang="en-US" sz="2000" i="1" dirty="0" err="1"/>
              <a:t>menjawab</a:t>
            </a:r>
            <a:r>
              <a:rPr lang="en-US" sz="2000" i="1" dirty="0"/>
              <a:t> </a:t>
            </a:r>
            <a:r>
              <a:rPr lang="en-US" sz="2000" i="1" dirty="0" err="1"/>
              <a:t>rumusan</a:t>
            </a:r>
            <a:r>
              <a:rPr lang="en-US" sz="2000" i="1" dirty="0"/>
              <a:t> </a:t>
            </a:r>
            <a:r>
              <a:rPr lang="en-US" sz="2000" i="1" dirty="0" err="1"/>
              <a:t>masalah</a:t>
            </a:r>
            <a:r>
              <a:rPr lang="en-US" sz="2000" i="1" dirty="0"/>
              <a:t>, </a:t>
            </a:r>
            <a:r>
              <a:rPr lang="en-US" sz="2000" i="1" dirty="0" err="1"/>
              <a:t>sinkron</a:t>
            </a:r>
            <a:r>
              <a:rPr lang="en-US" sz="2000" i="1" dirty="0"/>
              <a:t> </a:t>
            </a:r>
            <a:r>
              <a:rPr lang="en-US" sz="2000" i="1" dirty="0" err="1"/>
              <a:t>dengan</a:t>
            </a:r>
            <a:r>
              <a:rPr lang="en-US" sz="2000" i="1" dirty="0"/>
              <a:t> </a:t>
            </a:r>
            <a:r>
              <a:rPr lang="en-US" sz="2000" i="1" dirty="0" err="1"/>
              <a:t>tujuan</a:t>
            </a:r>
            <a:r>
              <a:rPr lang="en-US" sz="2000" i="1" dirty="0"/>
              <a:t>)</a:t>
            </a:r>
          </a:p>
          <a:p>
            <a:pPr marL="863600" lvl="1" indent="-514350">
              <a:buNone/>
            </a:pPr>
            <a:r>
              <a:rPr lang="en-US" sz="2800" dirty="0"/>
              <a:t>5.2 </a:t>
            </a:r>
            <a:r>
              <a:rPr lang="en-US" sz="2800" dirty="0">
                <a:solidFill>
                  <a:srgbClr val="0070C0"/>
                </a:solidFill>
              </a:rPr>
              <a:t>Saran</a:t>
            </a:r>
          </a:p>
          <a:p>
            <a:pPr marL="863600" lvl="1" indent="-514350">
              <a:buNone/>
            </a:pPr>
            <a:r>
              <a:rPr lang="en-US" sz="2000" dirty="0"/>
              <a:t>	</a:t>
            </a:r>
            <a:r>
              <a:rPr lang="en-US" sz="2000" i="1" dirty="0"/>
              <a:t>(future works</a:t>
            </a:r>
            <a:r>
              <a:rPr lang="id-ID" sz="2000" i="1" dirty="0"/>
              <a:t> yang akan dilakukan sebagai tahapan berikutnya dari </a:t>
            </a:r>
            <a:r>
              <a:rPr lang="en-US" sz="2000" i="1" dirty="0"/>
              <a:t> </a:t>
            </a:r>
            <a:r>
              <a:rPr lang="en-US" sz="2000" i="1" dirty="0" err="1"/>
              <a:t>penelitian</a:t>
            </a:r>
            <a:r>
              <a:rPr lang="en-US" sz="2000" i="1" dirty="0"/>
              <a:t> </a:t>
            </a:r>
            <a:r>
              <a:rPr lang="en-US" sz="2000" i="1" dirty="0" err="1"/>
              <a:t>kita</a:t>
            </a:r>
            <a:r>
              <a:rPr lang="id-ID" sz="2000" i="1" dirty="0"/>
              <a:t>, boleh dari temuan-temuan hasil eksperimen</a:t>
            </a:r>
            <a:r>
              <a:rPr lang="en-US" sz="2000" i="1" dirty="0"/>
              <a:t>)</a:t>
            </a:r>
            <a:endParaRPr lang="id-ID" sz="2000" i="1" dirty="0">
              <a:solidFill>
                <a:srgbClr val="0070C0"/>
              </a:solidFill>
            </a:endParaRPr>
          </a:p>
        </p:txBody>
      </p:sp>
      <p:sp>
        <p:nvSpPr>
          <p:cNvPr id="2" name="Title 1"/>
          <p:cNvSpPr>
            <a:spLocks noGrp="1"/>
          </p:cNvSpPr>
          <p:nvPr>
            <p:ph type="title"/>
          </p:nvPr>
        </p:nvSpPr>
        <p:spPr/>
        <p:txBody>
          <a:bodyPr/>
          <a:lstStyle/>
          <a:p>
            <a:r>
              <a:rPr lang="en-US" err="1"/>
              <a:t>Struktur</a:t>
            </a:r>
            <a:r>
              <a:rPr lang="en-US"/>
              <a:t> </a:t>
            </a:r>
            <a:r>
              <a:rPr lang="en-US" err="1"/>
              <a:t>Tesis</a:t>
            </a:r>
            <a:r>
              <a:rPr lang="en-US"/>
              <a:t> – </a:t>
            </a:r>
            <a:r>
              <a:rPr lang="en-US" err="1"/>
              <a:t>Bab</a:t>
            </a:r>
            <a:r>
              <a:rPr lang="en-US"/>
              <a:t> V</a:t>
            </a:r>
            <a:endParaRPr lang="id-ID"/>
          </a:p>
        </p:txBody>
      </p:sp>
      <p:sp>
        <p:nvSpPr>
          <p:cNvPr id="5" name="Slide Number Placeholder 4">
            <a:extLst>
              <a:ext uri="{FF2B5EF4-FFF2-40B4-BE49-F238E27FC236}">
                <a16:creationId xmlns:a16="http://schemas.microsoft.com/office/drawing/2014/main" id="{7B77C665-FEDF-4064-AF84-6528B27008E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299</a:t>
            </a:fld>
            <a:endParaRPr lang="en-US">
              <a:solidFill>
                <a:prstClr val="black">
                  <a:tint val="75000"/>
                </a:prstClr>
              </a:solidFill>
            </a:endParaRPr>
          </a:p>
        </p:txBody>
      </p:sp>
    </p:spTree>
    <p:extLst>
      <p:ext uri="{BB962C8B-B14F-4D97-AF65-F5344CB8AC3E}">
        <p14:creationId xmlns:p14="http://schemas.microsoft.com/office/powerpoint/2010/main" val="8504319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pic>
        <p:nvPicPr>
          <p:cNvPr id="6" name="Picture 5"/>
          <p:cNvPicPr>
            <a:picLocks noChangeAspect="1"/>
          </p:cNvPicPr>
          <p:nvPr/>
        </p:nvPicPr>
        <p:blipFill rotWithShape="1">
          <a:blip r:embed="rId3"/>
          <a:srcRect l="12916" t="11481" r="17916" b="5556"/>
          <a:stretch/>
        </p:blipFill>
        <p:spPr>
          <a:xfrm>
            <a:off x="0" y="0"/>
            <a:ext cx="9144000" cy="6858000"/>
          </a:xfrm>
          <a:prstGeom prst="rect">
            <a:avLst/>
          </a:prstGeom>
        </p:spPr>
      </p:pic>
      <p:sp>
        <p:nvSpPr>
          <p:cNvPr id="4" name="Slide Number Placeholder 3">
            <a:extLst>
              <a:ext uri="{FF2B5EF4-FFF2-40B4-BE49-F238E27FC236}">
                <a16:creationId xmlns:a16="http://schemas.microsoft.com/office/drawing/2014/main" id="{DC9F6C87-B51C-45FE-A1B8-A4FCD154938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13539750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10245" name="Picture 2"/>
          <p:cNvPicPr>
            <a:picLocks noChangeAspect="1" noChangeArrowheads="1"/>
          </p:cNvPicPr>
          <p:nvPr/>
        </p:nvPicPr>
        <p:blipFill>
          <a:blip r:embed="rId2" cstate="print"/>
          <a:srcRect/>
          <a:stretch>
            <a:fillRect/>
          </a:stretch>
        </p:blipFill>
        <p:spPr bwMode="auto">
          <a:xfrm>
            <a:off x="0" y="-1"/>
            <a:ext cx="9220200" cy="6930189"/>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84723BBE-EA01-4889-BF66-092D1B1CE3F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1707537591"/>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200" dirty="0" err="1">
                <a:solidFill>
                  <a:srgbClr val="C00000"/>
                </a:solidFill>
              </a:rPr>
              <a:t>Pernyataan</a:t>
            </a:r>
            <a:r>
              <a:rPr lang="en-US" sz="3200" dirty="0">
                <a:solidFill>
                  <a:srgbClr val="C00000"/>
                </a:solidFill>
              </a:rPr>
              <a:t> </a:t>
            </a:r>
            <a:r>
              <a:rPr lang="en-US" sz="3200" dirty="0" err="1">
                <a:solidFill>
                  <a:srgbClr val="C00000"/>
                </a:solidFill>
              </a:rPr>
              <a:t>umum</a:t>
            </a:r>
            <a:r>
              <a:rPr lang="en-US" sz="3200" dirty="0">
                <a:solidFill>
                  <a:srgbClr val="C00000"/>
                </a:solidFill>
              </a:rPr>
              <a:t> </a:t>
            </a:r>
            <a:r>
              <a:rPr lang="en-US" sz="3200" dirty="0"/>
              <a:t>(general) </a:t>
            </a:r>
            <a:r>
              <a:rPr lang="en-US" sz="3200" dirty="0" err="1"/>
              <a:t>hasil</a:t>
            </a:r>
            <a:r>
              <a:rPr lang="en-US" sz="3200" dirty="0"/>
              <a:t> </a:t>
            </a:r>
            <a:r>
              <a:rPr lang="en-US" sz="3200" dirty="0" err="1"/>
              <a:t>penelitian</a:t>
            </a:r>
            <a:endParaRPr lang="en-US" sz="3200" dirty="0"/>
          </a:p>
          <a:p>
            <a:r>
              <a:rPr lang="en-US" sz="3200" dirty="0" err="1">
                <a:solidFill>
                  <a:srgbClr val="C00000"/>
                </a:solidFill>
              </a:rPr>
              <a:t>Ringkasan</a:t>
            </a:r>
            <a:r>
              <a:rPr lang="en-US" sz="3200" dirty="0">
                <a:solidFill>
                  <a:srgbClr val="C00000"/>
                </a:solidFill>
              </a:rPr>
              <a:t> </a:t>
            </a:r>
            <a:r>
              <a:rPr lang="en-US" sz="3200" dirty="0" err="1">
                <a:solidFill>
                  <a:srgbClr val="C00000"/>
                </a:solidFill>
              </a:rPr>
              <a:t>dari</a:t>
            </a:r>
            <a:r>
              <a:rPr lang="en-US" sz="3200" dirty="0">
                <a:solidFill>
                  <a:srgbClr val="C00000"/>
                </a:solidFill>
              </a:rPr>
              <a:t> </a:t>
            </a:r>
            <a:r>
              <a:rPr lang="en-US" sz="3200" dirty="0" err="1">
                <a:solidFill>
                  <a:srgbClr val="C00000"/>
                </a:solidFill>
              </a:rPr>
              <a:t>temuan-temuan</a:t>
            </a:r>
            <a:r>
              <a:rPr lang="en-US" sz="3200" dirty="0">
                <a:solidFill>
                  <a:srgbClr val="C00000"/>
                </a:solidFill>
              </a:rPr>
              <a:t> </a:t>
            </a:r>
            <a:r>
              <a:rPr lang="en-US" sz="3200" dirty="0"/>
              <a:t>yang </a:t>
            </a:r>
            <a:r>
              <a:rPr lang="en-US" sz="3200" dirty="0" err="1"/>
              <a:t>didapat</a:t>
            </a:r>
            <a:r>
              <a:rPr lang="id-ID" sz="3200" dirty="0"/>
              <a:t> </a:t>
            </a:r>
            <a:r>
              <a:rPr lang="en-US" sz="3200" dirty="0" err="1"/>
              <a:t>dari</a:t>
            </a:r>
            <a:r>
              <a:rPr lang="en-US" sz="3200" dirty="0"/>
              <a:t> </a:t>
            </a:r>
            <a:r>
              <a:rPr lang="en-US" sz="3200" dirty="0" err="1"/>
              <a:t>analisa</a:t>
            </a:r>
            <a:r>
              <a:rPr lang="en-US" sz="3200" dirty="0"/>
              <a:t> </a:t>
            </a:r>
            <a:r>
              <a:rPr lang="en-US" sz="3200" dirty="0" err="1"/>
              <a:t>hasil</a:t>
            </a:r>
            <a:r>
              <a:rPr lang="en-US" sz="3200" dirty="0"/>
              <a:t> </a:t>
            </a:r>
            <a:r>
              <a:rPr lang="en-US" sz="3200" dirty="0" err="1"/>
              <a:t>penelitian</a:t>
            </a:r>
            <a:endParaRPr lang="en-US" sz="3200" dirty="0"/>
          </a:p>
          <a:p>
            <a:r>
              <a:rPr lang="it-IT" sz="3200" dirty="0"/>
              <a:t>Contoh:</a:t>
            </a:r>
          </a:p>
          <a:p>
            <a:pPr lvl="1"/>
            <a:r>
              <a:rPr lang="it-IT" sz="2400" dirty="0"/>
              <a:t>Dari hasil eksperimen dan evaluasi penelitian,</a:t>
            </a:r>
            <a:r>
              <a:rPr lang="id-ID" sz="2400" dirty="0"/>
              <a:t> </a:t>
            </a:r>
            <a:r>
              <a:rPr lang="en-US" sz="2400" dirty="0" err="1"/>
              <a:t>disimpulkan</a:t>
            </a:r>
            <a:r>
              <a:rPr lang="en-US" sz="2400" dirty="0"/>
              <a:t> </a:t>
            </a:r>
            <a:r>
              <a:rPr lang="en-US" sz="2400" dirty="0" err="1"/>
              <a:t>bahwa</a:t>
            </a:r>
            <a:r>
              <a:rPr lang="en-US" sz="2400" dirty="0"/>
              <a:t> </a:t>
            </a:r>
            <a:r>
              <a:rPr lang="en-US" sz="2400" dirty="0" err="1"/>
              <a:t>bahwa</a:t>
            </a:r>
            <a:r>
              <a:rPr lang="en-US" sz="2400" dirty="0"/>
              <a:t> </a:t>
            </a:r>
            <a:r>
              <a:rPr lang="en-US" sz="2400" dirty="0" err="1"/>
              <a:t>algoritma</a:t>
            </a:r>
            <a:r>
              <a:rPr lang="en-US" sz="2400" dirty="0"/>
              <a:t> </a:t>
            </a:r>
            <a:r>
              <a:rPr lang="en-US" sz="2400" dirty="0" err="1"/>
              <a:t>klasifikasi</a:t>
            </a:r>
            <a:r>
              <a:rPr lang="en-US" sz="2400" dirty="0"/>
              <a:t> C4.5 </a:t>
            </a:r>
            <a:r>
              <a:rPr lang="en-US" sz="2400" dirty="0" err="1"/>
              <a:t>akurat</a:t>
            </a:r>
            <a:r>
              <a:rPr lang="en-US" sz="2400" dirty="0"/>
              <a:t> </a:t>
            </a:r>
            <a:r>
              <a:rPr lang="en-US" sz="2400" dirty="0" err="1"/>
              <a:t>digunakan</a:t>
            </a:r>
            <a:r>
              <a:rPr lang="en-US" sz="2400" dirty="0"/>
              <a:t> </a:t>
            </a:r>
            <a:r>
              <a:rPr lang="en-US" sz="2400" dirty="0" err="1"/>
              <a:t>untuk</a:t>
            </a:r>
            <a:r>
              <a:rPr lang="en-US" sz="2400" dirty="0"/>
              <a:t> </a:t>
            </a:r>
            <a:r>
              <a:rPr lang="en-US" sz="2400" dirty="0" err="1"/>
              <a:t>penentuan</a:t>
            </a:r>
            <a:r>
              <a:rPr lang="en-US" sz="2400" dirty="0"/>
              <a:t> </a:t>
            </a:r>
            <a:r>
              <a:rPr lang="en-US" sz="2400" dirty="0" err="1"/>
              <a:t>kelayakan</a:t>
            </a:r>
            <a:r>
              <a:rPr lang="en-US" sz="2400" dirty="0"/>
              <a:t> </a:t>
            </a:r>
            <a:r>
              <a:rPr lang="en-US" sz="2400" dirty="0" err="1"/>
              <a:t>kredit</a:t>
            </a:r>
            <a:r>
              <a:rPr lang="en-US" sz="2400" dirty="0"/>
              <a:t> </a:t>
            </a:r>
            <a:r>
              <a:rPr lang="en-US" sz="2400" dirty="0" err="1"/>
              <a:t>perbankan</a:t>
            </a:r>
            <a:endParaRPr lang="en-US" sz="2400" dirty="0"/>
          </a:p>
          <a:p>
            <a:pPr lvl="1"/>
            <a:r>
              <a:rPr lang="en-US" sz="2400" dirty="0"/>
              <a:t>Dari </a:t>
            </a:r>
            <a:r>
              <a:rPr lang="en-US" sz="2400" dirty="0" err="1"/>
              <a:t>hasil</a:t>
            </a:r>
            <a:r>
              <a:rPr lang="en-US" sz="2400" dirty="0"/>
              <a:t> </a:t>
            </a:r>
            <a:r>
              <a:rPr lang="en-US" sz="2400" dirty="0" err="1"/>
              <a:t>eksperimen</a:t>
            </a:r>
            <a:r>
              <a:rPr lang="en-US" sz="2400" dirty="0"/>
              <a:t> dan </a:t>
            </a:r>
            <a:r>
              <a:rPr lang="en-US" sz="2400" dirty="0" err="1"/>
              <a:t>evaluasi</a:t>
            </a:r>
            <a:r>
              <a:rPr lang="en-US" sz="2400" dirty="0"/>
              <a:t> </a:t>
            </a:r>
            <a:r>
              <a:rPr lang="en-US" sz="2400" dirty="0" err="1"/>
              <a:t>penelitian</a:t>
            </a:r>
            <a:r>
              <a:rPr lang="en-US" sz="2400" dirty="0"/>
              <a:t> </a:t>
            </a:r>
            <a:r>
              <a:rPr lang="en-US" sz="2400" dirty="0" err="1"/>
              <a:t>dapat</a:t>
            </a:r>
            <a:r>
              <a:rPr lang="en-US" sz="2400" dirty="0"/>
              <a:t> </a:t>
            </a:r>
            <a:r>
              <a:rPr lang="en-US" sz="2400" dirty="0" err="1"/>
              <a:t>disimpulkan</a:t>
            </a:r>
            <a:r>
              <a:rPr lang="en-US" sz="2400" dirty="0"/>
              <a:t> </a:t>
            </a:r>
            <a:r>
              <a:rPr lang="en-US" sz="2400" dirty="0" err="1"/>
              <a:t>bahwa</a:t>
            </a:r>
            <a:r>
              <a:rPr lang="en-US" sz="2400" dirty="0"/>
              <a:t> </a:t>
            </a:r>
            <a:r>
              <a:rPr lang="en-US" sz="2400" dirty="0" err="1"/>
              <a:t>akurasi</a:t>
            </a:r>
            <a:r>
              <a:rPr lang="en-US" sz="2400" dirty="0"/>
              <a:t> </a:t>
            </a:r>
            <a:r>
              <a:rPr lang="en-US" sz="2400" dirty="0" err="1"/>
              <a:t>metode</a:t>
            </a:r>
            <a:r>
              <a:rPr lang="en-US" sz="2400" dirty="0"/>
              <a:t> fuzzy c-means pada </a:t>
            </a:r>
            <a:r>
              <a:rPr lang="en-US" sz="2400" dirty="0" err="1"/>
              <a:t>pemetaan</a:t>
            </a:r>
            <a:r>
              <a:rPr lang="en-US" sz="2400" dirty="0"/>
              <a:t> </a:t>
            </a:r>
            <a:r>
              <a:rPr lang="en-US" sz="2400" dirty="0" err="1"/>
              <a:t>pemilihan</a:t>
            </a:r>
            <a:r>
              <a:rPr lang="en-US" sz="2400" dirty="0"/>
              <a:t> </a:t>
            </a:r>
            <a:r>
              <a:rPr lang="en-US" sz="2400" dirty="0" err="1"/>
              <a:t>peminatan</a:t>
            </a:r>
            <a:r>
              <a:rPr lang="en-US" sz="2400" dirty="0"/>
              <a:t> </a:t>
            </a:r>
            <a:r>
              <a:rPr lang="en-US" sz="2400" dirty="0" err="1"/>
              <a:t>mahasiswa</a:t>
            </a:r>
            <a:r>
              <a:rPr lang="en-US" sz="2400" dirty="0"/>
              <a:t> </a:t>
            </a:r>
            <a:r>
              <a:rPr lang="en-US" sz="2400" dirty="0" err="1"/>
              <a:t>mencapai</a:t>
            </a:r>
            <a:r>
              <a:rPr lang="en-US" sz="2400" dirty="0"/>
              <a:t> 83%</a:t>
            </a:r>
          </a:p>
        </p:txBody>
      </p:sp>
      <p:sp>
        <p:nvSpPr>
          <p:cNvPr id="2" name="Title 1"/>
          <p:cNvSpPr>
            <a:spLocks noGrp="1"/>
          </p:cNvSpPr>
          <p:nvPr>
            <p:ph type="title"/>
          </p:nvPr>
        </p:nvSpPr>
        <p:spPr/>
        <p:txBody>
          <a:bodyPr/>
          <a:lstStyle/>
          <a:p>
            <a:r>
              <a:rPr lang="en-US" err="1"/>
              <a:t>Kesimpulan</a:t>
            </a:r>
            <a:endParaRPr lang="en-US"/>
          </a:p>
        </p:txBody>
      </p:sp>
      <p:sp>
        <p:nvSpPr>
          <p:cNvPr id="5" name="Slide Number Placeholder 4">
            <a:extLst>
              <a:ext uri="{FF2B5EF4-FFF2-40B4-BE49-F238E27FC236}">
                <a16:creationId xmlns:a16="http://schemas.microsoft.com/office/drawing/2014/main" id="{9C74B239-AAC6-4356-865A-ABB655FCF65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300</a:t>
            </a:fld>
            <a:endParaRPr lang="en-US">
              <a:solidFill>
                <a:prstClr val="black">
                  <a:tint val="75000"/>
                </a:prstClr>
              </a:solidFill>
            </a:endParaRPr>
          </a:p>
        </p:txBody>
      </p:sp>
    </p:spTree>
    <p:extLst>
      <p:ext uri="{BB962C8B-B14F-4D97-AF65-F5344CB8AC3E}">
        <p14:creationId xmlns:p14="http://schemas.microsoft.com/office/powerpoint/2010/main" val="993016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7886700" cy="4792663"/>
          </a:xfrm>
        </p:spPr>
        <p:txBody>
          <a:bodyPr>
            <a:normAutofit lnSpcReduction="10000"/>
          </a:bodyPr>
          <a:lstStyle/>
          <a:p>
            <a:r>
              <a:rPr lang="en-US" sz="2800" dirty="0" err="1">
                <a:solidFill>
                  <a:srgbClr val="C00000"/>
                </a:solidFill>
              </a:rPr>
              <a:t>Langkah</a:t>
            </a:r>
            <a:r>
              <a:rPr lang="en-US" sz="2800" dirty="0">
                <a:solidFill>
                  <a:srgbClr val="C00000"/>
                </a:solidFill>
              </a:rPr>
              <a:t> </a:t>
            </a:r>
            <a:r>
              <a:rPr lang="en-US" sz="2800" dirty="0" err="1">
                <a:solidFill>
                  <a:srgbClr val="C00000"/>
                </a:solidFill>
              </a:rPr>
              <a:t>berikutnya</a:t>
            </a:r>
            <a:r>
              <a:rPr lang="en-US" sz="2800" dirty="0">
                <a:solidFill>
                  <a:srgbClr val="C00000"/>
                </a:solidFill>
              </a:rPr>
              <a:t> </a:t>
            </a:r>
            <a:r>
              <a:rPr lang="en-US" sz="2800" dirty="0" err="1"/>
              <a:t>setelah</a:t>
            </a:r>
            <a:r>
              <a:rPr lang="en-US" sz="2800" dirty="0"/>
              <a:t> </a:t>
            </a:r>
            <a:r>
              <a:rPr lang="en-US" sz="2800" dirty="0" err="1"/>
              <a:t>temuan</a:t>
            </a:r>
            <a:r>
              <a:rPr lang="en-US" sz="2800" dirty="0"/>
              <a:t> </a:t>
            </a:r>
            <a:r>
              <a:rPr lang="en-US" sz="2800" dirty="0" err="1"/>
              <a:t>diperoleh</a:t>
            </a:r>
            <a:r>
              <a:rPr lang="en-US" sz="2800" dirty="0"/>
              <a:t> (</a:t>
            </a:r>
            <a:r>
              <a:rPr lang="en-US" sz="2800" i="1" dirty="0"/>
              <a:t>Future Works</a:t>
            </a:r>
            <a:r>
              <a:rPr lang="en-US" sz="2800" dirty="0"/>
              <a:t>)</a:t>
            </a:r>
          </a:p>
          <a:p>
            <a:r>
              <a:rPr lang="it-IT" sz="2800" dirty="0"/>
              <a:t>Saran bisa berupa </a:t>
            </a:r>
            <a:r>
              <a:rPr lang="it-IT" sz="2800" dirty="0">
                <a:solidFill>
                  <a:srgbClr val="C00000"/>
                </a:solidFill>
              </a:rPr>
              <a:t>teori, implementasi (praktis),</a:t>
            </a:r>
          </a:p>
          <a:p>
            <a:pPr>
              <a:buNone/>
            </a:pPr>
            <a:r>
              <a:rPr lang="en-US" sz="2800" dirty="0">
                <a:solidFill>
                  <a:srgbClr val="C00000"/>
                </a:solidFill>
              </a:rPr>
              <a:t>    </a:t>
            </a:r>
            <a:r>
              <a:rPr lang="en-US" sz="2800" dirty="0" err="1">
                <a:solidFill>
                  <a:srgbClr val="C00000"/>
                </a:solidFill>
              </a:rPr>
              <a:t>atau</a:t>
            </a:r>
            <a:r>
              <a:rPr lang="en-US" sz="2800" dirty="0">
                <a:solidFill>
                  <a:srgbClr val="C00000"/>
                </a:solidFill>
              </a:rPr>
              <a:t> </a:t>
            </a:r>
            <a:r>
              <a:rPr lang="en-US" sz="2800" dirty="0" err="1">
                <a:solidFill>
                  <a:srgbClr val="C00000"/>
                </a:solidFill>
              </a:rPr>
              <a:t>untuk</a:t>
            </a:r>
            <a:r>
              <a:rPr lang="en-US" sz="2800" dirty="0">
                <a:solidFill>
                  <a:srgbClr val="C00000"/>
                </a:solidFill>
              </a:rPr>
              <a:t> </a:t>
            </a:r>
            <a:r>
              <a:rPr lang="en-US" sz="2800" dirty="0" err="1">
                <a:solidFill>
                  <a:srgbClr val="C00000"/>
                </a:solidFill>
              </a:rPr>
              <a:t>penelitian</a:t>
            </a:r>
            <a:r>
              <a:rPr lang="en-US" sz="2800" dirty="0">
                <a:solidFill>
                  <a:srgbClr val="C00000"/>
                </a:solidFill>
              </a:rPr>
              <a:t> </a:t>
            </a:r>
            <a:r>
              <a:rPr lang="en-US" sz="2800" dirty="0" err="1">
                <a:solidFill>
                  <a:srgbClr val="C00000"/>
                </a:solidFill>
              </a:rPr>
              <a:t>berikutnya</a:t>
            </a:r>
            <a:endParaRPr lang="en-US" sz="2800" dirty="0">
              <a:solidFill>
                <a:srgbClr val="C00000"/>
              </a:solidFill>
            </a:endParaRPr>
          </a:p>
          <a:p>
            <a:r>
              <a:rPr lang="fi-FI" sz="2800" dirty="0"/>
              <a:t>Apabila kesimpulan menolak hipotesis, maka</a:t>
            </a:r>
          </a:p>
          <a:p>
            <a:pPr>
              <a:buNone/>
            </a:pPr>
            <a:r>
              <a:rPr lang="fi-FI" sz="2800" dirty="0"/>
              <a:t>    perlu disarankan penelitian lebih lanjut untuk</a:t>
            </a:r>
          </a:p>
          <a:p>
            <a:pPr>
              <a:buNone/>
            </a:pPr>
            <a:r>
              <a:rPr lang="en-US" sz="2800" dirty="0"/>
              <a:t>    </a:t>
            </a:r>
            <a:r>
              <a:rPr lang="en-US" sz="2800" dirty="0" err="1">
                <a:solidFill>
                  <a:srgbClr val="C00000"/>
                </a:solidFill>
              </a:rPr>
              <a:t>menguji</a:t>
            </a:r>
            <a:r>
              <a:rPr lang="en-US" sz="2800" dirty="0">
                <a:solidFill>
                  <a:srgbClr val="C00000"/>
                </a:solidFill>
              </a:rPr>
              <a:t> </a:t>
            </a:r>
            <a:r>
              <a:rPr lang="en-US" sz="2800" dirty="0" err="1">
                <a:solidFill>
                  <a:srgbClr val="C00000"/>
                </a:solidFill>
              </a:rPr>
              <a:t>teori-teori</a:t>
            </a:r>
            <a:r>
              <a:rPr lang="en-US" sz="2800" dirty="0">
                <a:solidFill>
                  <a:srgbClr val="C00000"/>
                </a:solidFill>
              </a:rPr>
              <a:t> </a:t>
            </a:r>
            <a:r>
              <a:rPr lang="en-US" sz="2800" dirty="0"/>
              <a:t>yang </a:t>
            </a:r>
            <a:r>
              <a:rPr lang="en-US" sz="2800" dirty="0" err="1"/>
              <a:t>ada</a:t>
            </a:r>
            <a:endParaRPr lang="en-US" sz="2800" dirty="0"/>
          </a:p>
          <a:p>
            <a:r>
              <a:rPr lang="fi-FI" sz="2800" dirty="0"/>
              <a:t>Apabila kesimpulan menerima hipotesis, maka</a:t>
            </a:r>
          </a:p>
          <a:p>
            <a:pPr>
              <a:buNone/>
            </a:pPr>
            <a:r>
              <a:rPr lang="en-US" sz="2800" dirty="0"/>
              <a:t>    saran </a:t>
            </a:r>
            <a:r>
              <a:rPr lang="en-US" sz="2800" dirty="0" err="1"/>
              <a:t>diarahkan</a:t>
            </a:r>
            <a:r>
              <a:rPr lang="en-US" sz="2800" dirty="0"/>
              <a:t> </a:t>
            </a:r>
            <a:r>
              <a:rPr lang="en-US" sz="2800" dirty="0" err="1"/>
              <a:t>ke</a:t>
            </a:r>
            <a:r>
              <a:rPr lang="en-US" sz="2800" dirty="0"/>
              <a:t> </a:t>
            </a:r>
            <a:r>
              <a:rPr lang="en-US" sz="2800" dirty="0" err="1">
                <a:solidFill>
                  <a:srgbClr val="C00000"/>
                </a:solidFill>
              </a:rPr>
              <a:t>langkah</a:t>
            </a:r>
            <a:r>
              <a:rPr lang="en-US" sz="2800" dirty="0">
                <a:solidFill>
                  <a:srgbClr val="C00000"/>
                </a:solidFill>
              </a:rPr>
              <a:t> </a:t>
            </a:r>
            <a:r>
              <a:rPr lang="en-US" sz="2800" dirty="0" err="1">
                <a:solidFill>
                  <a:srgbClr val="C00000"/>
                </a:solidFill>
              </a:rPr>
              <a:t>praktis</a:t>
            </a:r>
            <a:r>
              <a:rPr lang="en-US" sz="2800" dirty="0">
                <a:solidFill>
                  <a:srgbClr val="C00000"/>
                </a:solidFill>
              </a:rPr>
              <a:t> </a:t>
            </a:r>
            <a:r>
              <a:rPr lang="en-US" sz="2800" dirty="0" err="1">
                <a:solidFill>
                  <a:srgbClr val="C00000"/>
                </a:solidFill>
              </a:rPr>
              <a:t>bagaimana</a:t>
            </a:r>
            <a:endParaRPr lang="en-US" sz="2800" dirty="0">
              <a:solidFill>
                <a:srgbClr val="C00000"/>
              </a:solidFill>
            </a:endParaRPr>
          </a:p>
          <a:p>
            <a:pPr>
              <a:buNone/>
            </a:pPr>
            <a:r>
              <a:rPr lang="en-US" sz="2800" dirty="0">
                <a:solidFill>
                  <a:srgbClr val="C00000"/>
                </a:solidFill>
              </a:rPr>
              <a:t>    </a:t>
            </a:r>
            <a:r>
              <a:rPr lang="en-US" sz="2800" dirty="0" err="1">
                <a:solidFill>
                  <a:srgbClr val="C00000"/>
                </a:solidFill>
              </a:rPr>
              <a:t>supaya</a:t>
            </a:r>
            <a:r>
              <a:rPr lang="en-US" sz="2800" dirty="0">
                <a:solidFill>
                  <a:srgbClr val="C00000"/>
                </a:solidFill>
              </a:rPr>
              <a:t> </a:t>
            </a:r>
            <a:r>
              <a:rPr lang="en-US" sz="2800" dirty="0" err="1">
                <a:solidFill>
                  <a:srgbClr val="C00000"/>
                </a:solidFill>
              </a:rPr>
              <a:t>hasil</a:t>
            </a:r>
            <a:r>
              <a:rPr lang="en-US" sz="2800" dirty="0">
                <a:solidFill>
                  <a:srgbClr val="C00000"/>
                </a:solidFill>
              </a:rPr>
              <a:t> </a:t>
            </a:r>
            <a:r>
              <a:rPr lang="en-US" sz="2800" dirty="0" err="1">
                <a:solidFill>
                  <a:srgbClr val="C00000"/>
                </a:solidFill>
              </a:rPr>
              <a:t>penelitian</a:t>
            </a:r>
            <a:r>
              <a:rPr lang="en-US" sz="2800" dirty="0">
                <a:solidFill>
                  <a:srgbClr val="C00000"/>
                </a:solidFill>
              </a:rPr>
              <a:t> </a:t>
            </a:r>
            <a:r>
              <a:rPr lang="en-US" sz="2800" dirty="0" err="1">
                <a:solidFill>
                  <a:srgbClr val="C00000"/>
                </a:solidFill>
              </a:rPr>
              <a:t>bisa</a:t>
            </a:r>
            <a:r>
              <a:rPr lang="en-US" sz="2800" dirty="0">
                <a:solidFill>
                  <a:srgbClr val="C00000"/>
                </a:solidFill>
              </a:rPr>
              <a:t> </a:t>
            </a:r>
            <a:r>
              <a:rPr lang="en-US" sz="2800" dirty="0" err="1">
                <a:solidFill>
                  <a:srgbClr val="C00000"/>
                </a:solidFill>
              </a:rPr>
              <a:t>diimplementasikan</a:t>
            </a:r>
            <a:endParaRPr lang="en-US" sz="2800" dirty="0">
              <a:solidFill>
                <a:srgbClr val="C00000"/>
              </a:solidFill>
            </a:endParaRPr>
          </a:p>
        </p:txBody>
      </p:sp>
      <p:sp>
        <p:nvSpPr>
          <p:cNvPr id="2" name="Title 1"/>
          <p:cNvSpPr>
            <a:spLocks noGrp="1"/>
          </p:cNvSpPr>
          <p:nvPr>
            <p:ph type="title"/>
          </p:nvPr>
        </p:nvSpPr>
        <p:spPr/>
        <p:txBody>
          <a:bodyPr/>
          <a:lstStyle/>
          <a:p>
            <a:r>
              <a:rPr lang="en-US"/>
              <a:t>Saran</a:t>
            </a:r>
          </a:p>
        </p:txBody>
      </p:sp>
      <p:sp>
        <p:nvSpPr>
          <p:cNvPr id="5" name="Slide Number Placeholder 4">
            <a:extLst>
              <a:ext uri="{FF2B5EF4-FFF2-40B4-BE49-F238E27FC236}">
                <a16:creationId xmlns:a16="http://schemas.microsoft.com/office/drawing/2014/main" id="{9725D6C9-8BC0-45C7-94A6-87F2FFE3C68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301</a:t>
            </a:fld>
            <a:endParaRPr lang="en-US">
              <a:solidFill>
                <a:prstClr val="black">
                  <a:tint val="75000"/>
                </a:prstClr>
              </a:solidFill>
            </a:endParaRPr>
          </a:p>
        </p:txBody>
      </p:sp>
    </p:spTree>
    <p:extLst>
      <p:ext uri="{BB962C8B-B14F-4D97-AF65-F5344CB8AC3E}">
        <p14:creationId xmlns:p14="http://schemas.microsoft.com/office/powerpoint/2010/main" val="32669982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id-ID" dirty="0"/>
              <a:t>Tidak boleh dibuat dengan </a:t>
            </a:r>
            <a:r>
              <a:rPr lang="id-ID" dirty="0">
                <a:solidFill>
                  <a:srgbClr val="C00000"/>
                </a:solidFill>
              </a:rPr>
              <a:t>ngawur dan asal-asalan</a:t>
            </a:r>
          </a:p>
          <a:p>
            <a:r>
              <a:rPr lang="id-ID" dirty="0"/>
              <a:t>Harus lengkap, </a:t>
            </a:r>
            <a:r>
              <a:rPr lang="id-ID" dirty="0">
                <a:solidFill>
                  <a:srgbClr val="C00000"/>
                </a:solidFill>
              </a:rPr>
              <a:t>penulis</a:t>
            </a:r>
            <a:r>
              <a:rPr lang="id-ID" dirty="0"/>
              <a:t> (bedakan mana family name dan mana first name), </a:t>
            </a:r>
            <a:r>
              <a:rPr lang="id-ID" dirty="0">
                <a:solidFill>
                  <a:srgbClr val="C00000"/>
                </a:solidFill>
              </a:rPr>
              <a:t>judul</a:t>
            </a:r>
            <a:r>
              <a:rPr lang="id-ID" dirty="0"/>
              <a:t>, </a:t>
            </a:r>
            <a:r>
              <a:rPr lang="id-ID" dirty="0">
                <a:solidFill>
                  <a:srgbClr val="C00000"/>
                </a:solidFill>
              </a:rPr>
              <a:t>publikasi</a:t>
            </a:r>
            <a:r>
              <a:rPr lang="id-ID" dirty="0"/>
              <a:t>, </a:t>
            </a:r>
            <a:r>
              <a:rPr lang="id-ID" dirty="0">
                <a:solidFill>
                  <a:srgbClr val="C00000"/>
                </a:solidFill>
              </a:rPr>
              <a:t>tahun</a:t>
            </a:r>
            <a:r>
              <a:rPr lang="id-ID" dirty="0"/>
              <a:t>, </a:t>
            </a:r>
            <a:r>
              <a:rPr lang="id-ID" dirty="0">
                <a:solidFill>
                  <a:srgbClr val="C00000"/>
                </a:solidFill>
              </a:rPr>
              <a:t>Vol.</a:t>
            </a:r>
            <a:r>
              <a:rPr lang="id-ID" dirty="0"/>
              <a:t>, </a:t>
            </a:r>
            <a:r>
              <a:rPr lang="id-ID" dirty="0">
                <a:solidFill>
                  <a:srgbClr val="C00000"/>
                </a:solidFill>
              </a:rPr>
              <a:t>No.</a:t>
            </a:r>
            <a:r>
              <a:rPr lang="id-ID" dirty="0"/>
              <a:t>, dsb</a:t>
            </a:r>
          </a:p>
          <a:p>
            <a:r>
              <a:rPr lang="id-ID" dirty="0"/>
              <a:t>Untuk yang pakai mendeley, cek dengan baik atribut paper, usahakan </a:t>
            </a:r>
            <a:r>
              <a:rPr lang="id-ID" dirty="0">
                <a:solidFill>
                  <a:srgbClr val="C00000"/>
                </a:solidFill>
              </a:rPr>
              <a:t>update dengan nomor DOI </a:t>
            </a:r>
            <a:r>
              <a:rPr lang="id-ID" dirty="0"/>
              <a:t>yang kita cari lewat internet or mendeley.com untuk menjamin kebenaran referensi</a:t>
            </a:r>
            <a:endParaRPr lang="en-US" dirty="0"/>
          </a:p>
          <a:p>
            <a:r>
              <a:rPr lang="en-US" dirty="0" err="1"/>
              <a:t>Lakukan</a:t>
            </a:r>
            <a:r>
              <a:rPr lang="en-US" dirty="0"/>
              <a:t> </a:t>
            </a:r>
            <a:r>
              <a:rPr lang="en-US" dirty="0">
                <a:solidFill>
                  <a:srgbClr val="C00000"/>
                </a:solidFill>
              </a:rPr>
              <a:t>editing </a:t>
            </a:r>
            <a:r>
              <a:rPr lang="en-US" dirty="0" err="1">
                <a:solidFill>
                  <a:srgbClr val="C00000"/>
                </a:solidFill>
              </a:rPr>
              <a:t>pada</a:t>
            </a:r>
            <a:r>
              <a:rPr lang="en-US" dirty="0">
                <a:solidFill>
                  <a:srgbClr val="C00000"/>
                </a:solidFill>
              </a:rPr>
              <a:t> data </a:t>
            </a:r>
            <a:r>
              <a:rPr lang="en-US" dirty="0" err="1">
                <a:solidFill>
                  <a:srgbClr val="C00000"/>
                </a:solidFill>
              </a:rPr>
              <a:t>referensi</a:t>
            </a:r>
            <a:r>
              <a:rPr lang="en-US" dirty="0">
                <a:solidFill>
                  <a:srgbClr val="C00000"/>
                </a:solidFill>
              </a:rPr>
              <a:t> yang </a:t>
            </a:r>
            <a:r>
              <a:rPr lang="en-US" dirty="0" err="1">
                <a:solidFill>
                  <a:srgbClr val="C00000"/>
                </a:solidFill>
              </a:rPr>
              <a:t>tidak</a:t>
            </a:r>
            <a:r>
              <a:rPr lang="en-US" dirty="0">
                <a:solidFill>
                  <a:srgbClr val="C00000"/>
                </a:solidFill>
              </a:rPr>
              <a:t> </a:t>
            </a:r>
            <a:r>
              <a:rPr lang="en-US" dirty="0" err="1">
                <a:solidFill>
                  <a:srgbClr val="C00000"/>
                </a:solidFill>
              </a:rPr>
              <a:t>rapi</a:t>
            </a:r>
            <a:r>
              <a:rPr lang="en-US" dirty="0"/>
              <a:t>, </a:t>
            </a:r>
            <a:r>
              <a:rPr lang="en-US" dirty="0" err="1"/>
              <a:t>misalnya</a:t>
            </a:r>
            <a:r>
              <a:rPr lang="en-US" dirty="0"/>
              <a:t> </a:t>
            </a:r>
            <a:r>
              <a:rPr lang="en-US" dirty="0" err="1"/>
              <a:t>judul</a:t>
            </a:r>
            <a:r>
              <a:rPr lang="en-US" dirty="0"/>
              <a:t> </a:t>
            </a:r>
            <a:r>
              <a:rPr lang="en-US" dirty="0" err="1"/>
              <a:t>kapital</a:t>
            </a:r>
            <a:r>
              <a:rPr lang="en-US" dirty="0"/>
              <a:t> </a:t>
            </a:r>
            <a:r>
              <a:rPr lang="en-US" dirty="0" err="1"/>
              <a:t>semua</a:t>
            </a:r>
            <a:r>
              <a:rPr lang="en-US" dirty="0"/>
              <a:t>, </a:t>
            </a:r>
            <a:r>
              <a:rPr lang="en-US" dirty="0" err="1"/>
              <a:t>tidak</a:t>
            </a:r>
            <a:r>
              <a:rPr lang="en-US" dirty="0"/>
              <a:t> </a:t>
            </a:r>
            <a:r>
              <a:rPr lang="en-US" dirty="0" err="1"/>
              <a:t>lengkap</a:t>
            </a:r>
            <a:r>
              <a:rPr lang="en-US" dirty="0"/>
              <a:t> </a:t>
            </a:r>
            <a:r>
              <a:rPr lang="en-US" dirty="0" err="1"/>
              <a:t>datanya</a:t>
            </a:r>
            <a:r>
              <a:rPr lang="en-US" dirty="0"/>
              <a:t>, </a:t>
            </a:r>
            <a:r>
              <a:rPr lang="en-US" dirty="0" err="1"/>
              <a:t>dsb</a:t>
            </a:r>
            <a:endParaRPr lang="en-US" dirty="0"/>
          </a:p>
        </p:txBody>
      </p:sp>
      <p:sp>
        <p:nvSpPr>
          <p:cNvPr id="2" name="Title 1"/>
          <p:cNvSpPr>
            <a:spLocks noGrp="1"/>
          </p:cNvSpPr>
          <p:nvPr>
            <p:ph type="title"/>
          </p:nvPr>
        </p:nvSpPr>
        <p:spPr/>
        <p:txBody>
          <a:bodyPr/>
          <a:lstStyle/>
          <a:p>
            <a:r>
              <a:rPr lang="id-ID"/>
              <a:t>Daftar Referensi</a:t>
            </a:r>
            <a:endParaRPr lang="en-US"/>
          </a:p>
        </p:txBody>
      </p:sp>
      <p:sp>
        <p:nvSpPr>
          <p:cNvPr id="5" name="Slide Number Placeholder 4">
            <a:extLst>
              <a:ext uri="{FF2B5EF4-FFF2-40B4-BE49-F238E27FC236}">
                <a16:creationId xmlns:a16="http://schemas.microsoft.com/office/drawing/2014/main" id="{503B7469-BEF5-49C4-9B31-7473B6C60BE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302</a:t>
            </a:fld>
            <a:endParaRPr lang="en-US">
              <a:solidFill>
                <a:prstClr val="black">
                  <a:tint val="75000"/>
                </a:prstClr>
              </a:solidFill>
            </a:endParaRPr>
          </a:p>
        </p:txBody>
      </p:sp>
    </p:spTree>
    <p:extLst>
      <p:ext uri="{BB962C8B-B14F-4D97-AF65-F5344CB8AC3E}">
        <p14:creationId xmlns:p14="http://schemas.microsoft.com/office/powerpoint/2010/main" val="28043884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err="1"/>
              <a:t>Susun</a:t>
            </a:r>
            <a:r>
              <a:rPr lang="en-US" dirty="0"/>
              <a:t> </a:t>
            </a:r>
            <a:r>
              <a:rPr lang="en-US" dirty="0" err="1"/>
              <a:t>Latar</a:t>
            </a:r>
            <a:r>
              <a:rPr lang="en-US" dirty="0"/>
              <a:t> </a:t>
            </a:r>
            <a:r>
              <a:rPr lang="en-US" dirty="0" err="1"/>
              <a:t>Belakang</a:t>
            </a:r>
            <a:r>
              <a:rPr lang="en-US" dirty="0"/>
              <a:t> </a:t>
            </a:r>
            <a:r>
              <a:rPr lang="en-US" dirty="0" err="1"/>
              <a:t>Masalah</a:t>
            </a:r>
            <a:r>
              <a:rPr lang="en-US" dirty="0"/>
              <a:t> </a:t>
            </a:r>
            <a:r>
              <a:rPr lang="en-US" dirty="0" err="1"/>
              <a:t>dari</a:t>
            </a:r>
            <a:r>
              <a:rPr lang="en-US" dirty="0"/>
              <a:t> </a:t>
            </a:r>
            <a:r>
              <a:rPr lang="en-US" dirty="0" err="1"/>
              <a:t>penelitian</a:t>
            </a:r>
            <a:r>
              <a:rPr lang="en-US" dirty="0"/>
              <a:t> yang </a:t>
            </a:r>
            <a:r>
              <a:rPr lang="en-US" dirty="0" err="1"/>
              <a:t>akan</a:t>
            </a:r>
            <a:r>
              <a:rPr lang="en-US" dirty="0"/>
              <a:t> </a:t>
            </a:r>
            <a:r>
              <a:rPr lang="en-US" dirty="0" err="1"/>
              <a:t>dilakukan</a:t>
            </a:r>
            <a:r>
              <a:rPr lang="en-US" dirty="0"/>
              <a:t> </a:t>
            </a:r>
            <a:r>
              <a:rPr lang="en-US" dirty="0" err="1"/>
              <a:t>dengan</a:t>
            </a:r>
            <a:r>
              <a:rPr lang="en-US" dirty="0"/>
              <a:t> </a:t>
            </a:r>
            <a:r>
              <a:rPr lang="en-US" dirty="0" err="1"/>
              <a:t>menggunakan</a:t>
            </a:r>
            <a:r>
              <a:rPr lang="en-US" dirty="0"/>
              <a:t> </a:t>
            </a:r>
            <a:r>
              <a:rPr lang="en-US" dirty="0" err="1"/>
              <a:t>pola</a:t>
            </a:r>
            <a:r>
              <a:rPr lang="en-US" dirty="0"/>
              <a:t> </a:t>
            </a:r>
            <a:r>
              <a:rPr lang="en-US" dirty="0" err="1"/>
              <a:t>OMKKMasaSolTu</a:t>
            </a:r>
            <a:endParaRPr lang="en-US" dirty="0"/>
          </a:p>
          <a:p>
            <a:r>
              <a:rPr lang="en-US" dirty="0" err="1"/>
              <a:t>Tentukan</a:t>
            </a:r>
            <a:r>
              <a:rPr lang="en-US" dirty="0"/>
              <a:t> </a:t>
            </a:r>
            <a:r>
              <a:rPr lang="en-US" dirty="0" err="1"/>
              <a:t>pokok</a:t>
            </a:r>
            <a:r>
              <a:rPr lang="en-US" dirty="0"/>
              <a:t> </a:t>
            </a:r>
            <a:r>
              <a:rPr lang="en-US" dirty="0" err="1"/>
              <a:t>pikiran</a:t>
            </a:r>
            <a:r>
              <a:rPr lang="en-US" dirty="0"/>
              <a:t> </a:t>
            </a:r>
            <a:r>
              <a:rPr lang="en-US" dirty="0" err="1"/>
              <a:t>dahulu</a:t>
            </a:r>
            <a:r>
              <a:rPr lang="en-US" dirty="0"/>
              <a:t>, </a:t>
            </a:r>
            <a:r>
              <a:rPr lang="en-US" dirty="0" err="1"/>
              <a:t>baru</a:t>
            </a:r>
            <a:r>
              <a:rPr lang="en-US" dirty="0"/>
              <a:t> </a:t>
            </a:r>
            <a:r>
              <a:rPr lang="en-US" dirty="0" err="1"/>
              <a:t>uraikan</a:t>
            </a:r>
            <a:r>
              <a:rPr lang="en-US" dirty="0"/>
              <a:t> </a:t>
            </a:r>
            <a:r>
              <a:rPr lang="en-US" dirty="0" err="1"/>
              <a:t>dalam</a:t>
            </a:r>
            <a:r>
              <a:rPr lang="en-US" dirty="0"/>
              <a:t> </a:t>
            </a:r>
            <a:r>
              <a:rPr lang="en-US" dirty="0" err="1"/>
              <a:t>bentuk</a:t>
            </a:r>
            <a:r>
              <a:rPr lang="en-US" dirty="0"/>
              <a:t> </a:t>
            </a:r>
            <a:r>
              <a:rPr lang="en-US" dirty="0" err="1"/>
              <a:t>paragraf</a:t>
            </a:r>
            <a:endParaRPr lang="en-US" dirty="0"/>
          </a:p>
          <a:p>
            <a:r>
              <a:rPr lang="en-US" dirty="0" err="1"/>
              <a:t>Tentukan</a:t>
            </a:r>
            <a:r>
              <a:rPr lang="en-US" dirty="0"/>
              <a:t> </a:t>
            </a:r>
            <a:r>
              <a:rPr lang="en-US" dirty="0" err="1"/>
              <a:t>Identifikasi</a:t>
            </a:r>
            <a:r>
              <a:rPr lang="en-US" dirty="0"/>
              <a:t> </a:t>
            </a:r>
            <a:r>
              <a:rPr lang="en-US" dirty="0" err="1"/>
              <a:t>Masalah</a:t>
            </a:r>
            <a:r>
              <a:rPr lang="en-US" dirty="0"/>
              <a:t> (RP), </a:t>
            </a:r>
            <a:r>
              <a:rPr lang="en-US" dirty="0" err="1"/>
              <a:t>Rumusan</a:t>
            </a:r>
            <a:r>
              <a:rPr lang="en-US" dirty="0"/>
              <a:t> </a:t>
            </a:r>
            <a:r>
              <a:rPr lang="en-US" dirty="0" err="1"/>
              <a:t>Masalah</a:t>
            </a:r>
            <a:r>
              <a:rPr lang="en-US" dirty="0"/>
              <a:t> (RQ), </a:t>
            </a:r>
            <a:r>
              <a:rPr lang="en-US" dirty="0" err="1"/>
              <a:t>dan</a:t>
            </a:r>
            <a:r>
              <a:rPr lang="en-US" dirty="0"/>
              <a:t> </a:t>
            </a:r>
            <a:r>
              <a:rPr lang="en-US" dirty="0" err="1"/>
              <a:t>Tujuan</a:t>
            </a:r>
            <a:r>
              <a:rPr lang="en-US" dirty="0"/>
              <a:t> </a:t>
            </a:r>
            <a:r>
              <a:rPr lang="en-US" dirty="0" err="1"/>
              <a:t>Penelitian</a:t>
            </a:r>
            <a:r>
              <a:rPr lang="en-US" dirty="0"/>
              <a:t> (RO)</a:t>
            </a:r>
          </a:p>
          <a:p>
            <a:r>
              <a:rPr lang="en-US" dirty="0" err="1"/>
              <a:t>Semua</a:t>
            </a:r>
            <a:r>
              <a:rPr lang="en-US" dirty="0"/>
              <a:t> literature </a:t>
            </a:r>
            <a:r>
              <a:rPr lang="en-US" dirty="0" err="1"/>
              <a:t>yg</a:t>
            </a:r>
            <a:r>
              <a:rPr lang="en-US" dirty="0"/>
              <a:t> </a:t>
            </a:r>
            <a:r>
              <a:rPr lang="en-US" dirty="0" err="1"/>
              <a:t>disitasi</a:t>
            </a:r>
            <a:r>
              <a:rPr lang="en-US" dirty="0"/>
              <a:t> </a:t>
            </a:r>
            <a:r>
              <a:rPr lang="en-US" dirty="0" err="1"/>
              <a:t>harus</a:t>
            </a:r>
            <a:r>
              <a:rPr lang="en-US" dirty="0"/>
              <a:t> </a:t>
            </a:r>
            <a:r>
              <a:rPr lang="en-US" dirty="0" err="1"/>
              <a:t>dimasukkan</a:t>
            </a:r>
            <a:r>
              <a:rPr lang="en-US" dirty="0"/>
              <a:t> </a:t>
            </a:r>
            <a:r>
              <a:rPr lang="en-US" dirty="0" err="1"/>
              <a:t>ke</a:t>
            </a:r>
            <a:r>
              <a:rPr lang="en-US" dirty="0"/>
              <a:t> </a:t>
            </a:r>
            <a:r>
              <a:rPr lang="en-US" dirty="0" err="1"/>
              <a:t>Mendeley</a:t>
            </a:r>
            <a:r>
              <a:rPr lang="en-US" dirty="0"/>
              <a:t>, </a:t>
            </a:r>
            <a:r>
              <a:rPr lang="en-US" dirty="0" err="1"/>
              <a:t>dan</a:t>
            </a:r>
            <a:r>
              <a:rPr lang="en-US" dirty="0"/>
              <a:t> </a:t>
            </a:r>
            <a:r>
              <a:rPr lang="en-US" dirty="0" err="1"/>
              <a:t>disertakan</a:t>
            </a:r>
            <a:r>
              <a:rPr lang="en-US" dirty="0"/>
              <a:t> di </a:t>
            </a:r>
            <a:r>
              <a:rPr lang="en-US" dirty="0" err="1"/>
              <a:t>Daftar</a:t>
            </a:r>
            <a:r>
              <a:rPr lang="en-US" dirty="0"/>
              <a:t> </a:t>
            </a:r>
            <a:r>
              <a:rPr lang="en-US" dirty="0" err="1"/>
              <a:t>Referensi</a:t>
            </a:r>
            <a:endParaRPr lang="en-US" dirty="0"/>
          </a:p>
          <a:p>
            <a:r>
              <a:rPr lang="en-US" dirty="0" err="1"/>
              <a:t>Rangkumkan</a:t>
            </a:r>
            <a:r>
              <a:rPr lang="en-US" dirty="0"/>
              <a:t> </a:t>
            </a:r>
            <a:r>
              <a:rPr lang="en-US" dirty="0" err="1"/>
              <a:t>semua</a:t>
            </a:r>
            <a:r>
              <a:rPr lang="en-US" dirty="0"/>
              <a:t> </a:t>
            </a:r>
            <a:r>
              <a:rPr lang="en-US" dirty="0" err="1"/>
              <a:t>dalam</a:t>
            </a:r>
            <a:r>
              <a:rPr lang="en-US" dirty="0"/>
              <a:t> format </a:t>
            </a:r>
            <a:r>
              <a:rPr lang="en-US" dirty="0" err="1"/>
              <a:t>tesis</a:t>
            </a:r>
            <a:r>
              <a:rPr lang="en-US" dirty="0"/>
              <a:t> </a:t>
            </a:r>
            <a:r>
              <a:rPr lang="en-US" dirty="0" err="1"/>
              <a:t>menggunakan</a:t>
            </a:r>
            <a:r>
              <a:rPr lang="en-US" dirty="0"/>
              <a:t> styling </a:t>
            </a:r>
            <a:r>
              <a:rPr lang="en-US" dirty="0" err="1"/>
              <a:t>dan</a:t>
            </a:r>
            <a:r>
              <a:rPr lang="en-US" dirty="0"/>
              <a:t> heading </a:t>
            </a:r>
            <a:r>
              <a:rPr lang="en-US" dirty="0" err="1"/>
              <a:t>yg</a:t>
            </a:r>
            <a:r>
              <a:rPr lang="en-US" dirty="0"/>
              <a:t> </a:t>
            </a:r>
            <a:r>
              <a:rPr lang="en-US" dirty="0" err="1"/>
              <a:t>sudah</a:t>
            </a:r>
            <a:r>
              <a:rPr lang="en-US" dirty="0"/>
              <a:t> </a:t>
            </a:r>
            <a:r>
              <a:rPr lang="en-US" dirty="0" err="1"/>
              <a:t>diajarkan</a:t>
            </a:r>
            <a:endParaRPr lang="en-US" dirty="0"/>
          </a:p>
          <a:p>
            <a:r>
              <a:rPr lang="en-US" dirty="0"/>
              <a:t>Deadline 2 pecan, upload </a:t>
            </a:r>
            <a:r>
              <a:rPr lang="en-US" dirty="0" err="1"/>
              <a:t>docx</a:t>
            </a:r>
            <a:r>
              <a:rPr lang="en-US" dirty="0"/>
              <a:t> di Trello.com</a:t>
            </a:r>
          </a:p>
        </p:txBody>
      </p:sp>
      <p:sp>
        <p:nvSpPr>
          <p:cNvPr id="4" name="Title 3"/>
          <p:cNvSpPr>
            <a:spLocks noGrp="1"/>
          </p:cNvSpPr>
          <p:nvPr>
            <p:ph type="title"/>
          </p:nvPr>
        </p:nvSpPr>
        <p:spPr/>
        <p:txBody>
          <a:bodyPr/>
          <a:lstStyle/>
          <a:p>
            <a:r>
              <a:rPr lang="en-US" dirty="0" err="1"/>
              <a:t>Tugas</a:t>
            </a:r>
            <a:endParaRPr lang="en-US" dirty="0"/>
          </a:p>
        </p:txBody>
      </p:sp>
      <p:sp>
        <p:nvSpPr>
          <p:cNvPr id="5" name="Slide Number Placeholder 4">
            <a:extLst>
              <a:ext uri="{FF2B5EF4-FFF2-40B4-BE49-F238E27FC236}">
                <a16:creationId xmlns:a16="http://schemas.microsoft.com/office/drawing/2014/main" id="{7B79FC08-4811-4077-84C1-FE8E91C6EB9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303</a:t>
            </a:fld>
            <a:endParaRPr lang="en-US">
              <a:solidFill>
                <a:prstClr val="black">
                  <a:tint val="75000"/>
                </a:prstClr>
              </a:solidFill>
            </a:endParaRPr>
          </a:p>
        </p:txBody>
      </p:sp>
    </p:spTree>
    <p:extLst>
      <p:ext uri="{BB962C8B-B14F-4D97-AF65-F5344CB8AC3E}">
        <p14:creationId xmlns:p14="http://schemas.microsoft.com/office/powerpoint/2010/main" val="33258214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4.4 </a:t>
            </a:r>
            <a:r>
              <a:rPr lang="en-US" sz="4000" dirty="0" err="1"/>
              <a:t>Publikasi</a:t>
            </a:r>
            <a:r>
              <a:rPr lang="en-US" sz="4000" dirty="0"/>
              <a:t> </a:t>
            </a:r>
            <a:r>
              <a:rPr lang="en-US" sz="4000" dirty="0" err="1"/>
              <a:t>Ilmiah</a:t>
            </a:r>
            <a:r>
              <a:rPr lang="en-US" sz="4000" dirty="0"/>
              <a:t> </a:t>
            </a:r>
            <a:r>
              <a:rPr lang="en-US" sz="4000" dirty="0" err="1"/>
              <a:t>untuk</a:t>
            </a:r>
            <a:br>
              <a:rPr lang="en-US" sz="4000" dirty="0"/>
            </a:br>
            <a:r>
              <a:rPr lang="en-US" sz="4000" dirty="0"/>
              <a:t>      </a:t>
            </a:r>
            <a:r>
              <a:rPr lang="en-US" sz="4000" dirty="0" err="1"/>
              <a:t>Jurnal</a:t>
            </a:r>
            <a:r>
              <a:rPr lang="en-US" sz="4000" dirty="0"/>
              <a:t> </a:t>
            </a:r>
            <a:r>
              <a:rPr lang="en-US" sz="4000" dirty="0" err="1"/>
              <a:t>Internasional</a:t>
            </a:r>
            <a:endParaRPr lang="en-US" sz="40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E9720E70-307F-4B6D-88F0-A7FBA4FF8E2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304</a:t>
            </a:fld>
            <a:endParaRPr lang="en-US">
              <a:solidFill>
                <a:prstClr val="black">
                  <a:tint val="75000"/>
                </a:prstClr>
              </a:solidFill>
            </a:endParaRPr>
          </a:p>
        </p:txBody>
      </p:sp>
    </p:spTree>
    <p:extLst>
      <p:ext uri="{BB962C8B-B14F-4D97-AF65-F5344CB8AC3E}">
        <p14:creationId xmlns:p14="http://schemas.microsoft.com/office/powerpoint/2010/main" val="7412510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1" y="1219200"/>
            <a:ext cx="8134350" cy="5334000"/>
          </a:xfrm>
        </p:spPr>
        <p:txBody>
          <a:bodyPr>
            <a:normAutofit lnSpcReduction="10000"/>
          </a:bodyPr>
          <a:lstStyle/>
          <a:p>
            <a:pPr marL="514350" indent="-514350">
              <a:buFont typeface="+mj-lt"/>
              <a:buAutoNum type="arabicPeriod"/>
            </a:pPr>
            <a:r>
              <a:rPr lang="en-US" sz="2500" dirty="0" err="1"/>
              <a:t>Tampilkan</a:t>
            </a:r>
            <a:r>
              <a:rPr lang="en-US" sz="2500" dirty="0"/>
              <a:t> </a:t>
            </a:r>
            <a:r>
              <a:rPr lang="en-US" sz="2500" dirty="0" err="1">
                <a:solidFill>
                  <a:srgbClr val="C00000"/>
                </a:solidFill>
              </a:rPr>
              <a:t>kontribusi</a:t>
            </a:r>
            <a:r>
              <a:rPr lang="en-US" sz="2500" dirty="0">
                <a:solidFill>
                  <a:srgbClr val="C00000"/>
                </a:solidFill>
              </a:rPr>
              <a:t> </a:t>
            </a:r>
            <a:r>
              <a:rPr lang="en-US" sz="2500" dirty="0" err="1">
                <a:solidFill>
                  <a:srgbClr val="C00000"/>
                </a:solidFill>
              </a:rPr>
              <a:t>pengetahuan</a:t>
            </a:r>
            <a:r>
              <a:rPr lang="en-US" sz="2500" dirty="0">
                <a:solidFill>
                  <a:srgbClr val="C00000"/>
                </a:solidFill>
              </a:rPr>
              <a:t> </a:t>
            </a:r>
            <a:r>
              <a:rPr lang="en-US" sz="2500" dirty="0" err="1"/>
              <a:t>dari</a:t>
            </a:r>
            <a:r>
              <a:rPr lang="en-US" sz="2500" dirty="0"/>
              <a:t> </a:t>
            </a:r>
            <a:r>
              <a:rPr lang="en-US" sz="2500" dirty="0" err="1"/>
              <a:t>penelitian</a:t>
            </a:r>
            <a:r>
              <a:rPr lang="en-US" sz="2500" dirty="0"/>
              <a:t> yang </a:t>
            </a:r>
            <a:r>
              <a:rPr lang="en-US" sz="2500" dirty="0" err="1"/>
              <a:t>dilakukan</a:t>
            </a:r>
            <a:endParaRPr lang="en-US" sz="2500" dirty="0"/>
          </a:p>
          <a:p>
            <a:pPr marL="514350" indent="-514350">
              <a:buFont typeface="+mj-lt"/>
              <a:buAutoNum type="arabicPeriod"/>
            </a:pPr>
            <a:r>
              <a:rPr lang="en-US" sz="2500" dirty="0" err="1">
                <a:solidFill>
                  <a:srgbClr val="C00000"/>
                </a:solidFill>
              </a:rPr>
              <a:t>Susunan</a:t>
            </a:r>
            <a:r>
              <a:rPr lang="en-US" sz="2500" dirty="0">
                <a:solidFill>
                  <a:srgbClr val="C00000"/>
                </a:solidFill>
              </a:rPr>
              <a:t> </a:t>
            </a:r>
            <a:r>
              <a:rPr lang="en-US" sz="2500" dirty="0" err="1">
                <a:solidFill>
                  <a:srgbClr val="C00000"/>
                </a:solidFill>
              </a:rPr>
              <a:t>penulisan</a:t>
            </a:r>
            <a:r>
              <a:rPr lang="en-US" sz="2500" dirty="0"/>
              <a:t> </a:t>
            </a:r>
            <a:r>
              <a:rPr lang="en-US" sz="2500" dirty="0" err="1"/>
              <a:t>menggunakan</a:t>
            </a:r>
            <a:r>
              <a:rPr lang="en-US" sz="2500" dirty="0"/>
              <a:t> </a:t>
            </a:r>
            <a:r>
              <a:rPr lang="en-US" sz="2500" dirty="0" err="1"/>
              <a:t>konsep</a:t>
            </a:r>
            <a:r>
              <a:rPr lang="en-US" sz="2500" dirty="0"/>
              <a:t> </a:t>
            </a:r>
            <a:r>
              <a:rPr lang="en-US" sz="2500" dirty="0" err="1">
                <a:solidFill>
                  <a:srgbClr val="0070C0"/>
                </a:solidFill>
              </a:rPr>
              <a:t>IMRaD</a:t>
            </a:r>
            <a:r>
              <a:rPr lang="en-US" sz="2500" dirty="0">
                <a:solidFill>
                  <a:srgbClr val="0070C0"/>
                </a:solidFill>
              </a:rPr>
              <a:t> </a:t>
            </a:r>
            <a:r>
              <a:rPr lang="en-US" sz="2500" dirty="0"/>
              <a:t>(Introduction, Methods, Result and Discussion)</a:t>
            </a:r>
          </a:p>
          <a:p>
            <a:pPr marL="514350" indent="-514350">
              <a:buFont typeface="+mj-lt"/>
              <a:buAutoNum type="arabicPeriod"/>
            </a:pPr>
            <a:r>
              <a:rPr lang="en-US" sz="2500" dirty="0" err="1">
                <a:solidFill>
                  <a:srgbClr val="C00000"/>
                </a:solidFill>
              </a:rPr>
              <a:t>Judul</a:t>
            </a:r>
            <a:r>
              <a:rPr lang="en-US" sz="2500" dirty="0">
                <a:solidFill>
                  <a:srgbClr val="C00000"/>
                </a:solidFill>
              </a:rPr>
              <a:t> </a:t>
            </a:r>
            <a:r>
              <a:rPr lang="en-US" sz="2500" dirty="0" err="1"/>
              <a:t>harus</a:t>
            </a:r>
            <a:r>
              <a:rPr lang="en-US" sz="2500" dirty="0"/>
              <a:t> </a:t>
            </a:r>
            <a:r>
              <a:rPr lang="en-US" sz="2500" dirty="0" err="1">
                <a:solidFill>
                  <a:srgbClr val="0070C0"/>
                </a:solidFill>
              </a:rPr>
              <a:t>singkat</a:t>
            </a:r>
            <a:r>
              <a:rPr lang="en-US" sz="2500" dirty="0"/>
              <a:t>, </a:t>
            </a:r>
            <a:r>
              <a:rPr lang="en-US" sz="2500" dirty="0" err="1"/>
              <a:t>padat</a:t>
            </a:r>
            <a:r>
              <a:rPr lang="en-US" sz="2500" dirty="0"/>
              <a:t> dan </a:t>
            </a:r>
            <a:r>
              <a:rPr lang="en-US" sz="2500" dirty="0" err="1"/>
              <a:t>jelas</a:t>
            </a:r>
            <a:r>
              <a:rPr lang="en-US" sz="2500" dirty="0"/>
              <a:t> </a:t>
            </a:r>
            <a:r>
              <a:rPr lang="en-US" sz="2500" dirty="0" err="1">
                <a:solidFill>
                  <a:srgbClr val="0070C0"/>
                </a:solidFill>
              </a:rPr>
              <a:t>menunjukkan</a:t>
            </a:r>
            <a:r>
              <a:rPr lang="en-US" sz="2500" dirty="0">
                <a:solidFill>
                  <a:srgbClr val="0070C0"/>
                </a:solidFill>
              </a:rPr>
              <a:t> </a:t>
            </a:r>
            <a:r>
              <a:rPr lang="en-US" sz="2500" dirty="0" err="1">
                <a:solidFill>
                  <a:srgbClr val="0070C0"/>
                </a:solidFill>
              </a:rPr>
              <a:t>kontribusi</a:t>
            </a:r>
            <a:endParaRPr lang="en-US" sz="2500" dirty="0"/>
          </a:p>
          <a:p>
            <a:pPr marL="514350" indent="-514350">
              <a:buFont typeface="+mj-lt"/>
              <a:buAutoNum type="arabicPeriod"/>
            </a:pPr>
            <a:r>
              <a:rPr lang="en-US" sz="2500" dirty="0" err="1">
                <a:solidFill>
                  <a:srgbClr val="C00000"/>
                </a:solidFill>
              </a:rPr>
              <a:t>Abstrak</a:t>
            </a:r>
            <a:r>
              <a:rPr lang="en-US" sz="2500" dirty="0">
                <a:solidFill>
                  <a:srgbClr val="C00000"/>
                </a:solidFill>
              </a:rPr>
              <a:t> </a:t>
            </a:r>
            <a:r>
              <a:rPr lang="en-US" sz="2500" dirty="0" err="1"/>
              <a:t>harus</a:t>
            </a:r>
            <a:r>
              <a:rPr lang="en-US" sz="2500" dirty="0"/>
              <a:t> </a:t>
            </a:r>
            <a:r>
              <a:rPr lang="en-US" sz="2500" dirty="0" err="1"/>
              <a:t>memuat</a:t>
            </a:r>
            <a:r>
              <a:rPr lang="en-US" sz="2500" dirty="0"/>
              <a:t> </a:t>
            </a:r>
            <a:r>
              <a:rPr lang="en-US" sz="2500" dirty="0" err="1">
                <a:solidFill>
                  <a:srgbClr val="0070C0"/>
                </a:solidFill>
              </a:rPr>
              <a:t>masalah</a:t>
            </a:r>
            <a:r>
              <a:rPr lang="en-US" sz="2500" dirty="0"/>
              <a:t>, </a:t>
            </a:r>
            <a:r>
              <a:rPr lang="en-US" sz="2500" dirty="0" err="1">
                <a:solidFill>
                  <a:srgbClr val="0070C0"/>
                </a:solidFill>
              </a:rPr>
              <a:t>metode</a:t>
            </a:r>
            <a:r>
              <a:rPr lang="en-US" sz="2500" dirty="0">
                <a:solidFill>
                  <a:srgbClr val="0070C0"/>
                </a:solidFill>
              </a:rPr>
              <a:t> </a:t>
            </a:r>
            <a:r>
              <a:rPr lang="en-US" sz="2500" dirty="0" err="1"/>
              <a:t>dan</a:t>
            </a:r>
            <a:r>
              <a:rPr lang="en-US" sz="2500" dirty="0"/>
              <a:t> </a:t>
            </a:r>
            <a:r>
              <a:rPr lang="en-US" sz="2500" dirty="0" err="1">
                <a:solidFill>
                  <a:srgbClr val="0070C0"/>
                </a:solidFill>
              </a:rPr>
              <a:t>hasil</a:t>
            </a:r>
            <a:endParaRPr lang="en-US" sz="2500" dirty="0">
              <a:solidFill>
                <a:srgbClr val="0070C0"/>
              </a:solidFill>
            </a:endParaRPr>
          </a:p>
          <a:p>
            <a:pPr marL="514350" indent="-514350">
              <a:buFont typeface="+mj-lt"/>
              <a:buAutoNum type="arabicPeriod"/>
            </a:pPr>
            <a:r>
              <a:rPr lang="en-US" sz="2500" dirty="0" err="1">
                <a:solidFill>
                  <a:srgbClr val="C00000"/>
                </a:solidFill>
              </a:rPr>
              <a:t>Masalah</a:t>
            </a:r>
            <a:r>
              <a:rPr lang="en-US" sz="2500" dirty="0">
                <a:solidFill>
                  <a:srgbClr val="C00000"/>
                </a:solidFill>
              </a:rPr>
              <a:t> </a:t>
            </a:r>
            <a:r>
              <a:rPr lang="en-US" sz="2500" dirty="0" err="1"/>
              <a:t>penelitian</a:t>
            </a:r>
            <a:r>
              <a:rPr lang="en-US" sz="2500" dirty="0"/>
              <a:t> </a:t>
            </a:r>
            <a:r>
              <a:rPr lang="en-US" sz="2500" dirty="0" err="1"/>
              <a:t>harus</a:t>
            </a:r>
            <a:r>
              <a:rPr lang="en-US" sz="2500" dirty="0"/>
              <a:t> </a:t>
            </a:r>
            <a:r>
              <a:rPr lang="en-US" sz="2500" dirty="0" err="1">
                <a:solidFill>
                  <a:srgbClr val="0070C0"/>
                </a:solidFill>
              </a:rPr>
              <a:t>tajam</a:t>
            </a:r>
            <a:r>
              <a:rPr lang="en-US" sz="2500" dirty="0">
                <a:solidFill>
                  <a:srgbClr val="0070C0"/>
                </a:solidFill>
              </a:rPr>
              <a:t>, </a:t>
            </a:r>
            <a:r>
              <a:rPr lang="en-US" sz="2500" dirty="0" err="1">
                <a:solidFill>
                  <a:srgbClr val="0070C0"/>
                </a:solidFill>
              </a:rPr>
              <a:t>eksplisit</a:t>
            </a:r>
            <a:r>
              <a:rPr lang="en-US" sz="2500" dirty="0">
                <a:solidFill>
                  <a:srgbClr val="0070C0"/>
                </a:solidFill>
              </a:rPr>
              <a:t> </a:t>
            </a:r>
            <a:r>
              <a:rPr lang="en-US" sz="2500" dirty="0" err="1">
                <a:solidFill>
                  <a:srgbClr val="0070C0"/>
                </a:solidFill>
              </a:rPr>
              <a:t>dan</a:t>
            </a:r>
            <a:r>
              <a:rPr lang="en-US" sz="2500" dirty="0">
                <a:solidFill>
                  <a:srgbClr val="0070C0"/>
                </a:solidFill>
              </a:rPr>
              <a:t> </a:t>
            </a:r>
            <a:r>
              <a:rPr lang="en-US" sz="2500" dirty="0" err="1">
                <a:solidFill>
                  <a:srgbClr val="0070C0"/>
                </a:solidFill>
              </a:rPr>
              <a:t>dilandasi</a:t>
            </a:r>
            <a:endParaRPr lang="en-US" sz="2500" dirty="0">
              <a:solidFill>
                <a:srgbClr val="0070C0"/>
              </a:solidFill>
            </a:endParaRPr>
          </a:p>
          <a:p>
            <a:pPr marL="514350" indent="-514350">
              <a:buFont typeface="+mj-lt"/>
              <a:buAutoNum type="arabicPeriod"/>
            </a:pPr>
            <a:r>
              <a:rPr lang="en-US" sz="2500" dirty="0" err="1">
                <a:solidFill>
                  <a:srgbClr val="C00000"/>
                </a:solidFill>
              </a:rPr>
              <a:t>Metode</a:t>
            </a:r>
            <a:r>
              <a:rPr lang="en-US" sz="2500" dirty="0">
                <a:solidFill>
                  <a:srgbClr val="C00000"/>
                </a:solidFill>
              </a:rPr>
              <a:t> </a:t>
            </a:r>
            <a:r>
              <a:rPr lang="en-US" sz="2500" dirty="0"/>
              <a:t>yang </a:t>
            </a:r>
            <a:r>
              <a:rPr lang="en-US" sz="2500" dirty="0" err="1"/>
              <a:t>diusulkan</a:t>
            </a:r>
            <a:r>
              <a:rPr lang="en-US" sz="2500" dirty="0"/>
              <a:t> </a:t>
            </a:r>
            <a:r>
              <a:rPr lang="en-US" sz="2500" dirty="0" err="1"/>
              <a:t>harus</a:t>
            </a:r>
            <a:r>
              <a:rPr lang="en-US" sz="2500" dirty="0"/>
              <a:t> </a:t>
            </a:r>
            <a:r>
              <a:rPr lang="en-US" sz="2500" dirty="0" err="1">
                <a:solidFill>
                  <a:srgbClr val="0070C0"/>
                </a:solidFill>
              </a:rPr>
              <a:t>divalidasi</a:t>
            </a:r>
            <a:r>
              <a:rPr lang="en-US" sz="2500" dirty="0">
                <a:solidFill>
                  <a:srgbClr val="0070C0"/>
                </a:solidFill>
              </a:rPr>
              <a:t> </a:t>
            </a:r>
            <a:r>
              <a:rPr lang="en-US" sz="2500" dirty="0" err="1">
                <a:solidFill>
                  <a:srgbClr val="0070C0"/>
                </a:solidFill>
              </a:rPr>
              <a:t>dan</a:t>
            </a:r>
            <a:r>
              <a:rPr lang="en-US" sz="2500" dirty="0">
                <a:solidFill>
                  <a:srgbClr val="0070C0"/>
                </a:solidFill>
              </a:rPr>
              <a:t> </a:t>
            </a:r>
            <a:r>
              <a:rPr lang="en-US" sz="2500" dirty="0" err="1">
                <a:solidFill>
                  <a:srgbClr val="0070C0"/>
                </a:solidFill>
              </a:rPr>
              <a:t>diukur</a:t>
            </a:r>
            <a:r>
              <a:rPr lang="en-US" sz="2500" dirty="0">
                <a:solidFill>
                  <a:srgbClr val="0070C0"/>
                </a:solidFill>
              </a:rPr>
              <a:t> </a:t>
            </a:r>
            <a:r>
              <a:rPr lang="en-US" sz="2500" dirty="0" err="1">
                <a:solidFill>
                  <a:srgbClr val="0070C0"/>
                </a:solidFill>
              </a:rPr>
              <a:t>efektifitasnya</a:t>
            </a:r>
            <a:endParaRPr lang="en-US" sz="2500" dirty="0">
              <a:solidFill>
                <a:srgbClr val="0070C0"/>
              </a:solidFill>
            </a:endParaRPr>
          </a:p>
          <a:p>
            <a:pPr marL="514350" indent="-514350">
              <a:buFont typeface="+mj-lt"/>
              <a:buAutoNum type="arabicPeriod"/>
            </a:pPr>
            <a:r>
              <a:rPr lang="en-US" sz="2500" dirty="0" err="1">
                <a:solidFill>
                  <a:srgbClr val="C00000"/>
                </a:solidFill>
              </a:rPr>
              <a:t>Penarikan</a:t>
            </a:r>
            <a:r>
              <a:rPr lang="en-US" sz="2500" dirty="0">
                <a:solidFill>
                  <a:srgbClr val="C00000"/>
                </a:solidFill>
              </a:rPr>
              <a:t> </a:t>
            </a:r>
            <a:r>
              <a:rPr lang="en-US" sz="2500" dirty="0" err="1">
                <a:solidFill>
                  <a:srgbClr val="C00000"/>
                </a:solidFill>
              </a:rPr>
              <a:t>kesimpulan</a:t>
            </a:r>
            <a:r>
              <a:rPr lang="en-US" sz="2500" dirty="0">
                <a:solidFill>
                  <a:srgbClr val="C00000"/>
                </a:solidFill>
              </a:rPr>
              <a:t> </a:t>
            </a:r>
            <a:r>
              <a:rPr lang="en-US" sz="2500" dirty="0" err="1"/>
              <a:t>harus</a:t>
            </a:r>
            <a:r>
              <a:rPr lang="en-US" sz="2500" dirty="0"/>
              <a:t> </a:t>
            </a:r>
            <a:r>
              <a:rPr lang="en-US" sz="2500" dirty="0" err="1">
                <a:solidFill>
                  <a:srgbClr val="0070C0"/>
                </a:solidFill>
              </a:rPr>
              <a:t>sesuai</a:t>
            </a:r>
            <a:r>
              <a:rPr lang="en-US" sz="2500" dirty="0">
                <a:solidFill>
                  <a:srgbClr val="0070C0"/>
                </a:solidFill>
              </a:rPr>
              <a:t> </a:t>
            </a:r>
            <a:r>
              <a:rPr lang="en-US" sz="2500" dirty="0" err="1">
                <a:solidFill>
                  <a:srgbClr val="0070C0"/>
                </a:solidFill>
              </a:rPr>
              <a:t>dengan</a:t>
            </a:r>
            <a:r>
              <a:rPr lang="en-US" sz="2500" dirty="0">
                <a:solidFill>
                  <a:srgbClr val="0070C0"/>
                </a:solidFill>
              </a:rPr>
              <a:t> </a:t>
            </a:r>
            <a:r>
              <a:rPr lang="en-US" sz="2500" dirty="0" err="1">
                <a:solidFill>
                  <a:srgbClr val="0070C0"/>
                </a:solidFill>
              </a:rPr>
              <a:t>hasil</a:t>
            </a:r>
            <a:r>
              <a:rPr lang="en-US" sz="2500" dirty="0">
                <a:solidFill>
                  <a:srgbClr val="0070C0"/>
                </a:solidFill>
              </a:rPr>
              <a:t> </a:t>
            </a:r>
            <a:r>
              <a:rPr lang="en-US" sz="2500" dirty="0" err="1">
                <a:solidFill>
                  <a:srgbClr val="0070C0"/>
                </a:solidFill>
              </a:rPr>
              <a:t>penelitian</a:t>
            </a:r>
            <a:r>
              <a:rPr lang="en-US" sz="2500" dirty="0"/>
              <a:t> </a:t>
            </a:r>
            <a:r>
              <a:rPr lang="en-US" sz="2500" dirty="0" err="1"/>
              <a:t>dan</a:t>
            </a:r>
            <a:r>
              <a:rPr lang="en-US" sz="2500" dirty="0"/>
              <a:t> </a:t>
            </a:r>
            <a:r>
              <a:rPr lang="en-US" sz="2500" dirty="0" err="1">
                <a:solidFill>
                  <a:srgbClr val="0070C0"/>
                </a:solidFill>
              </a:rPr>
              <a:t>selaras</a:t>
            </a:r>
            <a:r>
              <a:rPr lang="en-US" sz="2500" dirty="0">
                <a:solidFill>
                  <a:srgbClr val="0070C0"/>
                </a:solidFill>
              </a:rPr>
              <a:t> </a:t>
            </a:r>
            <a:r>
              <a:rPr lang="en-US" sz="2500" dirty="0" err="1">
                <a:solidFill>
                  <a:srgbClr val="0070C0"/>
                </a:solidFill>
              </a:rPr>
              <a:t>dan</a:t>
            </a:r>
            <a:r>
              <a:rPr lang="en-US" sz="2500" dirty="0">
                <a:solidFill>
                  <a:srgbClr val="0070C0"/>
                </a:solidFill>
              </a:rPr>
              <a:t> </a:t>
            </a:r>
            <a:r>
              <a:rPr lang="en-US" sz="2500" dirty="0" err="1">
                <a:solidFill>
                  <a:srgbClr val="0070C0"/>
                </a:solidFill>
              </a:rPr>
              <a:t>masalah</a:t>
            </a:r>
            <a:r>
              <a:rPr lang="en-US" sz="2500" dirty="0">
                <a:solidFill>
                  <a:srgbClr val="0070C0"/>
                </a:solidFill>
              </a:rPr>
              <a:t> </a:t>
            </a:r>
            <a:r>
              <a:rPr lang="en-US" sz="2500" dirty="0" err="1">
                <a:solidFill>
                  <a:srgbClr val="0070C0"/>
                </a:solidFill>
              </a:rPr>
              <a:t>dan</a:t>
            </a:r>
            <a:r>
              <a:rPr lang="en-US" sz="2500" dirty="0">
                <a:solidFill>
                  <a:srgbClr val="0070C0"/>
                </a:solidFill>
              </a:rPr>
              <a:t> </a:t>
            </a:r>
            <a:r>
              <a:rPr lang="en-US" sz="2500" dirty="0" err="1">
                <a:solidFill>
                  <a:srgbClr val="0070C0"/>
                </a:solidFill>
              </a:rPr>
              <a:t>tujuan</a:t>
            </a:r>
            <a:r>
              <a:rPr lang="en-US" sz="2500" dirty="0"/>
              <a:t> </a:t>
            </a:r>
            <a:r>
              <a:rPr lang="en-US" sz="2500" dirty="0" err="1"/>
              <a:t>penelitian</a:t>
            </a:r>
            <a:endParaRPr lang="en-US" sz="2500" dirty="0"/>
          </a:p>
          <a:p>
            <a:pPr marL="514350" indent="-514350">
              <a:buFont typeface="+mj-lt"/>
              <a:buAutoNum type="arabicPeriod"/>
            </a:pPr>
            <a:r>
              <a:rPr lang="en-US" sz="2500" dirty="0" err="1"/>
              <a:t>Pengambilan</a:t>
            </a:r>
            <a:r>
              <a:rPr lang="en-US" sz="2500" dirty="0"/>
              <a:t> </a:t>
            </a:r>
            <a:r>
              <a:rPr lang="en-US" sz="2500" dirty="0" err="1">
                <a:solidFill>
                  <a:srgbClr val="C00000"/>
                </a:solidFill>
              </a:rPr>
              <a:t>referensi</a:t>
            </a:r>
            <a:r>
              <a:rPr lang="en-US" sz="2500" dirty="0">
                <a:solidFill>
                  <a:srgbClr val="C00000"/>
                </a:solidFill>
              </a:rPr>
              <a:t> </a:t>
            </a:r>
            <a:r>
              <a:rPr lang="en-US" sz="2500" dirty="0" err="1">
                <a:solidFill>
                  <a:srgbClr val="C00000"/>
                </a:solidFill>
              </a:rPr>
              <a:t>penelitian</a:t>
            </a:r>
            <a:r>
              <a:rPr lang="en-US" sz="2500" dirty="0">
                <a:solidFill>
                  <a:srgbClr val="C00000"/>
                </a:solidFill>
              </a:rPr>
              <a:t> </a:t>
            </a:r>
            <a:r>
              <a:rPr lang="en-US" sz="2500" dirty="0" err="1"/>
              <a:t>harus</a:t>
            </a:r>
            <a:r>
              <a:rPr lang="en-US" sz="2500" dirty="0"/>
              <a:t> </a:t>
            </a:r>
            <a:r>
              <a:rPr lang="en-US" sz="2500" dirty="0" err="1"/>
              <a:t>dari</a:t>
            </a:r>
            <a:r>
              <a:rPr lang="en-US" sz="2500" dirty="0"/>
              <a:t> </a:t>
            </a:r>
            <a:r>
              <a:rPr lang="en-US" sz="2500" dirty="0" err="1">
                <a:solidFill>
                  <a:srgbClr val="0070C0"/>
                </a:solidFill>
              </a:rPr>
              <a:t>jurnal</a:t>
            </a:r>
            <a:r>
              <a:rPr lang="en-US" sz="2500" dirty="0">
                <a:solidFill>
                  <a:srgbClr val="0070C0"/>
                </a:solidFill>
              </a:rPr>
              <a:t> yang </a:t>
            </a:r>
            <a:r>
              <a:rPr lang="en-US" sz="2500" dirty="0" err="1">
                <a:solidFill>
                  <a:srgbClr val="0070C0"/>
                </a:solidFill>
              </a:rPr>
              <a:t>terindeks</a:t>
            </a:r>
            <a:r>
              <a:rPr lang="en-US" sz="2500" dirty="0"/>
              <a:t> </a:t>
            </a:r>
            <a:r>
              <a:rPr lang="en-US" sz="2500" dirty="0" err="1"/>
              <a:t>oleh</a:t>
            </a:r>
            <a:r>
              <a:rPr lang="en-US" sz="2500" dirty="0"/>
              <a:t> SCOPUS </a:t>
            </a:r>
            <a:r>
              <a:rPr lang="en-US" sz="2500" dirty="0" err="1"/>
              <a:t>dan</a:t>
            </a:r>
            <a:r>
              <a:rPr lang="en-US" sz="2500" dirty="0"/>
              <a:t> ISI</a:t>
            </a:r>
          </a:p>
          <a:p>
            <a:pPr marL="514350" indent="-514350">
              <a:buFont typeface="+mj-lt"/>
              <a:buAutoNum type="arabicPeriod"/>
            </a:pPr>
            <a:endParaRPr lang="en-US" sz="2500" dirty="0"/>
          </a:p>
        </p:txBody>
      </p:sp>
      <p:sp>
        <p:nvSpPr>
          <p:cNvPr id="2" name="Title 1"/>
          <p:cNvSpPr>
            <a:spLocks noGrp="1"/>
          </p:cNvSpPr>
          <p:nvPr>
            <p:ph type="title"/>
          </p:nvPr>
        </p:nvSpPr>
        <p:spPr/>
        <p:txBody>
          <a:bodyPr/>
          <a:lstStyle/>
          <a:p>
            <a:r>
              <a:rPr lang="en-US" dirty="0" err="1"/>
              <a:t>Kiat</a:t>
            </a:r>
            <a:r>
              <a:rPr lang="en-US" dirty="0"/>
              <a:t> Penulisan </a:t>
            </a:r>
            <a:r>
              <a:rPr lang="en-US" dirty="0" err="1"/>
              <a:t>Ilmiah</a:t>
            </a:r>
            <a:endParaRPr lang="en-US" dirty="0"/>
          </a:p>
        </p:txBody>
      </p:sp>
      <p:sp>
        <p:nvSpPr>
          <p:cNvPr id="5" name="Slide Number Placeholder 4">
            <a:extLst>
              <a:ext uri="{FF2B5EF4-FFF2-40B4-BE49-F238E27FC236}">
                <a16:creationId xmlns:a16="http://schemas.microsoft.com/office/drawing/2014/main" id="{8D8A3F77-F3FC-43B3-980C-AEAC8F6ED3F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305</a:t>
            </a:fld>
            <a:endParaRPr lang="en-US">
              <a:solidFill>
                <a:prstClr val="black">
                  <a:tint val="75000"/>
                </a:prstClr>
              </a:solidFill>
            </a:endParaRPr>
          </a:p>
        </p:txBody>
      </p:sp>
    </p:spTree>
    <p:extLst>
      <p:ext uri="{BB962C8B-B14F-4D97-AF65-F5344CB8AC3E}">
        <p14:creationId xmlns:p14="http://schemas.microsoft.com/office/powerpoint/2010/main" val="21229322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006366"/>
            <a:ext cx="8058150" cy="5562600"/>
          </a:xfrm>
        </p:spPr>
        <p:txBody>
          <a:bodyPr>
            <a:normAutofit/>
          </a:bodyPr>
          <a:lstStyle/>
          <a:p>
            <a:pPr marL="514350" indent="-514350">
              <a:buFont typeface="+mj-lt"/>
              <a:buAutoNum type="arabicPeriod"/>
            </a:pPr>
            <a:r>
              <a:rPr lang="en-US" sz="2400" dirty="0" err="1">
                <a:solidFill>
                  <a:srgbClr val="C00000"/>
                </a:solidFill>
              </a:rPr>
              <a:t>Tentukan</a:t>
            </a:r>
            <a:r>
              <a:rPr lang="en-US" sz="2400" dirty="0">
                <a:solidFill>
                  <a:srgbClr val="C00000"/>
                </a:solidFill>
              </a:rPr>
              <a:t> </a:t>
            </a:r>
            <a:r>
              <a:rPr lang="en-US" sz="2400" dirty="0" err="1">
                <a:solidFill>
                  <a:srgbClr val="C00000"/>
                </a:solidFill>
              </a:rPr>
              <a:t>jurnal</a:t>
            </a:r>
            <a:r>
              <a:rPr lang="en-US" sz="2400" dirty="0">
                <a:solidFill>
                  <a:srgbClr val="C00000"/>
                </a:solidFill>
              </a:rPr>
              <a:t> </a:t>
            </a:r>
            <a:r>
              <a:rPr lang="en-US" sz="2400" dirty="0"/>
              <a:t>yang </a:t>
            </a:r>
            <a:r>
              <a:rPr lang="en-US" sz="2400" dirty="0" err="1"/>
              <a:t>ingin</a:t>
            </a:r>
            <a:r>
              <a:rPr lang="en-US" sz="2400" dirty="0"/>
              <a:t> </a:t>
            </a:r>
            <a:r>
              <a:rPr lang="en-US" sz="2400" dirty="0" err="1"/>
              <a:t>kita</a:t>
            </a:r>
            <a:r>
              <a:rPr lang="en-US" sz="2400" dirty="0"/>
              <a:t> </a:t>
            </a:r>
            <a:r>
              <a:rPr lang="en-US" sz="2400" dirty="0" err="1"/>
              <a:t>kirim</a:t>
            </a:r>
            <a:r>
              <a:rPr lang="en-US" sz="2400" dirty="0"/>
              <a:t>, </a:t>
            </a:r>
            <a:r>
              <a:rPr lang="en-US" sz="2400" dirty="0" err="1"/>
              <a:t>cek</a:t>
            </a:r>
            <a:r>
              <a:rPr lang="en-US" sz="2400" dirty="0"/>
              <a:t> </a:t>
            </a:r>
            <a:r>
              <a:rPr lang="en-US" sz="2400" dirty="0" err="1"/>
              <a:t>nilai</a:t>
            </a:r>
            <a:r>
              <a:rPr lang="en-US" sz="2400" dirty="0"/>
              <a:t> JIF </a:t>
            </a:r>
            <a:r>
              <a:rPr lang="en-US" sz="2400" dirty="0" err="1"/>
              <a:t>dan</a:t>
            </a:r>
            <a:r>
              <a:rPr lang="en-US" sz="2400" dirty="0"/>
              <a:t> SJR </a:t>
            </a:r>
            <a:r>
              <a:rPr lang="en-US" sz="2400" dirty="0" err="1"/>
              <a:t>dari</a:t>
            </a:r>
            <a:r>
              <a:rPr lang="en-US" sz="2400" dirty="0"/>
              <a:t> </a:t>
            </a:r>
            <a:r>
              <a:rPr lang="en-US" sz="2400" dirty="0" err="1"/>
              <a:t>jurnal</a:t>
            </a:r>
            <a:r>
              <a:rPr lang="en-US" sz="2400" dirty="0"/>
              <a:t> </a:t>
            </a:r>
            <a:r>
              <a:rPr lang="en-US" sz="2400" dirty="0" err="1"/>
              <a:t>tersebut</a:t>
            </a:r>
            <a:r>
              <a:rPr lang="en-US" sz="2400" dirty="0"/>
              <a:t> </a:t>
            </a:r>
            <a:r>
              <a:rPr lang="en-US" sz="2400" dirty="0" err="1"/>
              <a:t>untuk</a:t>
            </a:r>
            <a:r>
              <a:rPr lang="en-US" sz="2400" dirty="0"/>
              <a:t> </a:t>
            </a:r>
            <a:r>
              <a:rPr lang="en-US" sz="2400" dirty="0" err="1"/>
              <a:t>mengukur</a:t>
            </a:r>
            <a:r>
              <a:rPr lang="en-US" sz="2400" dirty="0"/>
              <a:t> </a:t>
            </a:r>
            <a:r>
              <a:rPr lang="en-US" sz="2400" dirty="0" err="1"/>
              <a:t>kemampuan</a:t>
            </a:r>
            <a:r>
              <a:rPr lang="en-US" sz="2400" dirty="0"/>
              <a:t> </a:t>
            </a:r>
            <a:r>
              <a:rPr lang="en-US" sz="2400" dirty="0" err="1"/>
              <a:t>kita</a:t>
            </a:r>
            <a:endParaRPr lang="en-US" sz="2400" dirty="0"/>
          </a:p>
          <a:p>
            <a:pPr marL="514350" indent="-514350">
              <a:buFont typeface="+mj-lt"/>
              <a:buAutoNum type="arabicPeriod"/>
            </a:pPr>
            <a:r>
              <a:rPr lang="en-US" sz="2400" dirty="0" err="1">
                <a:solidFill>
                  <a:srgbClr val="C00000"/>
                </a:solidFill>
              </a:rPr>
              <a:t>Siapkan</a:t>
            </a:r>
            <a:r>
              <a:rPr lang="en-US" sz="2400" dirty="0">
                <a:solidFill>
                  <a:srgbClr val="C00000"/>
                </a:solidFill>
              </a:rPr>
              <a:t> paper </a:t>
            </a:r>
            <a:r>
              <a:rPr lang="en-US" sz="2400" dirty="0" err="1">
                <a:solidFill>
                  <a:srgbClr val="C00000"/>
                </a:solidFill>
              </a:rPr>
              <a:t>dengan</a:t>
            </a:r>
            <a:r>
              <a:rPr lang="en-US" sz="2400" dirty="0">
                <a:solidFill>
                  <a:srgbClr val="C00000"/>
                </a:solidFill>
              </a:rPr>
              <a:t> </a:t>
            </a:r>
            <a:r>
              <a:rPr lang="en-US" sz="2400" dirty="0" err="1">
                <a:solidFill>
                  <a:srgbClr val="C00000"/>
                </a:solidFill>
              </a:rPr>
              <a:t>mengikuti</a:t>
            </a:r>
            <a:r>
              <a:rPr lang="en-US" sz="2400" dirty="0">
                <a:solidFill>
                  <a:srgbClr val="C00000"/>
                </a:solidFill>
              </a:rPr>
              <a:t> format </a:t>
            </a:r>
            <a:r>
              <a:rPr lang="en-US" sz="2400" dirty="0" err="1">
                <a:solidFill>
                  <a:srgbClr val="C00000"/>
                </a:solidFill>
              </a:rPr>
              <a:t>penulisan</a:t>
            </a:r>
            <a:r>
              <a:rPr lang="en-US" sz="2400" dirty="0"/>
              <a:t> yang </a:t>
            </a:r>
            <a:r>
              <a:rPr lang="en-US" sz="2400" dirty="0" err="1"/>
              <a:t>stylenya</a:t>
            </a:r>
            <a:r>
              <a:rPr lang="en-US" sz="2400" dirty="0"/>
              <a:t> </a:t>
            </a:r>
            <a:r>
              <a:rPr lang="en-US" sz="2400" dirty="0" err="1"/>
              <a:t>sudah</a:t>
            </a:r>
            <a:r>
              <a:rPr lang="en-US" sz="2400" dirty="0"/>
              <a:t> </a:t>
            </a:r>
            <a:r>
              <a:rPr lang="en-US" sz="2400" dirty="0" err="1"/>
              <a:t>disediakan</a:t>
            </a:r>
            <a:r>
              <a:rPr lang="en-US" sz="2400" dirty="0"/>
              <a:t> di situs journal</a:t>
            </a:r>
          </a:p>
          <a:p>
            <a:pPr marL="514350" indent="-514350">
              <a:buFont typeface="+mj-lt"/>
              <a:buAutoNum type="arabicPeriod"/>
            </a:pPr>
            <a:r>
              <a:rPr lang="en-US" sz="2400" dirty="0" err="1">
                <a:solidFill>
                  <a:srgbClr val="C00000"/>
                </a:solidFill>
              </a:rPr>
              <a:t>Kirimkan</a:t>
            </a:r>
            <a:r>
              <a:rPr lang="en-US" sz="2400" dirty="0">
                <a:solidFill>
                  <a:srgbClr val="C00000"/>
                </a:solidFill>
              </a:rPr>
              <a:t> paper </a:t>
            </a:r>
            <a:r>
              <a:rPr lang="en-US" sz="2400" dirty="0" err="1">
                <a:solidFill>
                  <a:srgbClr val="C00000"/>
                </a:solidFill>
              </a:rPr>
              <a:t>melalui</a:t>
            </a:r>
            <a:r>
              <a:rPr lang="en-US" sz="2400" dirty="0">
                <a:solidFill>
                  <a:srgbClr val="C00000"/>
                </a:solidFill>
              </a:rPr>
              <a:t> </a:t>
            </a:r>
            <a:r>
              <a:rPr lang="en-US" sz="2400" dirty="0" err="1">
                <a:solidFill>
                  <a:srgbClr val="C00000"/>
                </a:solidFill>
              </a:rPr>
              <a:t>sistem</a:t>
            </a:r>
            <a:r>
              <a:rPr lang="en-US" sz="2400" dirty="0">
                <a:solidFill>
                  <a:srgbClr val="C00000"/>
                </a:solidFill>
              </a:rPr>
              <a:t> submission </a:t>
            </a:r>
            <a:r>
              <a:rPr lang="en-US" sz="2400" dirty="0"/>
              <a:t>yang </a:t>
            </a:r>
            <a:r>
              <a:rPr lang="en-US" sz="2400" dirty="0" err="1"/>
              <a:t>disediakan</a:t>
            </a:r>
            <a:r>
              <a:rPr lang="en-US" sz="2400" dirty="0"/>
              <a:t> di </a:t>
            </a:r>
            <a:r>
              <a:rPr lang="en-US" sz="2400" dirty="0" err="1"/>
              <a:t>situs</a:t>
            </a:r>
            <a:r>
              <a:rPr lang="en-US" sz="2400" dirty="0"/>
              <a:t> journal</a:t>
            </a:r>
          </a:p>
          <a:p>
            <a:pPr marL="514350" indent="-514350">
              <a:buFont typeface="+mj-lt"/>
              <a:buAutoNum type="arabicPeriod"/>
            </a:pPr>
            <a:r>
              <a:rPr lang="en-US" sz="2400" dirty="0"/>
              <a:t>Paper yang </a:t>
            </a:r>
            <a:r>
              <a:rPr lang="en-US" sz="2400" dirty="0" err="1"/>
              <a:t>sudah</a:t>
            </a:r>
            <a:r>
              <a:rPr lang="en-US" sz="2400" dirty="0"/>
              <a:t> </a:t>
            </a:r>
            <a:r>
              <a:rPr lang="en-US" sz="2400" dirty="0" err="1"/>
              <a:t>dikirim</a:t>
            </a:r>
            <a:r>
              <a:rPr lang="en-US" sz="2400" dirty="0"/>
              <a:t> </a:t>
            </a:r>
            <a:r>
              <a:rPr lang="en-US" sz="2400" dirty="0" err="1"/>
              <a:t>akan</a:t>
            </a:r>
            <a:r>
              <a:rPr lang="en-US" sz="2400" dirty="0"/>
              <a:t> </a:t>
            </a:r>
            <a:r>
              <a:rPr lang="en-US" sz="2400" dirty="0" err="1">
                <a:solidFill>
                  <a:srgbClr val="C00000"/>
                </a:solidFill>
              </a:rPr>
              <a:t>direview</a:t>
            </a:r>
            <a:r>
              <a:rPr lang="en-US" sz="2400" dirty="0">
                <a:solidFill>
                  <a:srgbClr val="C00000"/>
                </a:solidFill>
              </a:rPr>
              <a:t> </a:t>
            </a:r>
            <a:r>
              <a:rPr lang="en-US" sz="2400" dirty="0" err="1">
                <a:solidFill>
                  <a:srgbClr val="C00000"/>
                </a:solidFill>
              </a:rPr>
              <a:t>oleh</a:t>
            </a:r>
            <a:r>
              <a:rPr lang="en-US" sz="2400" dirty="0">
                <a:solidFill>
                  <a:srgbClr val="C00000"/>
                </a:solidFill>
              </a:rPr>
              <a:t> reviewer</a:t>
            </a:r>
            <a:r>
              <a:rPr lang="en-US" sz="2400" dirty="0"/>
              <a:t>. Proses review </a:t>
            </a:r>
            <a:r>
              <a:rPr lang="en-US" sz="2400" dirty="0" err="1"/>
              <a:t>memakan</a:t>
            </a:r>
            <a:r>
              <a:rPr lang="en-US" sz="2400" dirty="0"/>
              <a:t> </a:t>
            </a:r>
            <a:r>
              <a:rPr lang="en-US" sz="2400" dirty="0" err="1"/>
              <a:t>waktu</a:t>
            </a:r>
            <a:r>
              <a:rPr lang="en-US" sz="2400" dirty="0"/>
              <a:t> 3 – 12 </a:t>
            </a:r>
            <a:r>
              <a:rPr lang="en-US" sz="2400" dirty="0" err="1"/>
              <a:t>bulan</a:t>
            </a:r>
            <a:r>
              <a:rPr lang="en-US" sz="2400" dirty="0"/>
              <a:t>, </a:t>
            </a:r>
            <a:r>
              <a:rPr lang="en-US" sz="2400" dirty="0" err="1"/>
              <a:t>tergantung</a:t>
            </a:r>
            <a:r>
              <a:rPr lang="en-US" sz="2400" dirty="0"/>
              <a:t> </a:t>
            </a:r>
            <a:r>
              <a:rPr lang="en-US" sz="2400" dirty="0" err="1"/>
              <a:t>kualitas</a:t>
            </a:r>
            <a:r>
              <a:rPr lang="en-US" sz="2400" dirty="0"/>
              <a:t> </a:t>
            </a:r>
            <a:r>
              <a:rPr lang="en-US" sz="2400" dirty="0" err="1"/>
              <a:t>jurnal</a:t>
            </a:r>
            <a:r>
              <a:rPr lang="en-US" sz="2400" dirty="0"/>
              <a:t> yang </a:t>
            </a:r>
            <a:r>
              <a:rPr lang="en-US" sz="2400" dirty="0" err="1"/>
              <a:t>kita</a:t>
            </a:r>
            <a:r>
              <a:rPr lang="en-US" sz="2400" dirty="0"/>
              <a:t> </a:t>
            </a:r>
            <a:r>
              <a:rPr lang="en-US" sz="2400" dirty="0" err="1"/>
              <a:t>kirim</a:t>
            </a:r>
            <a:endParaRPr lang="en-US" sz="2400" dirty="0"/>
          </a:p>
          <a:p>
            <a:pPr marL="514350" indent="-514350">
              <a:buFont typeface="+mj-lt"/>
              <a:buAutoNum type="arabicPeriod"/>
            </a:pPr>
            <a:r>
              <a:rPr lang="en-US" sz="2400" dirty="0" err="1"/>
              <a:t>Setelah</a:t>
            </a:r>
            <a:r>
              <a:rPr lang="en-US" sz="2400" dirty="0"/>
              <a:t> </a:t>
            </a:r>
            <a:r>
              <a:rPr lang="en-US" sz="2400" dirty="0" err="1"/>
              <a:t>menerima</a:t>
            </a:r>
            <a:r>
              <a:rPr lang="en-US" sz="2400" dirty="0"/>
              <a:t> </a:t>
            </a:r>
            <a:r>
              <a:rPr lang="en-US" sz="2400" dirty="0" err="1"/>
              <a:t>hasil</a:t>
            </a:r>
            <a:r>
              <a:rPr lang="en-US" sz="2400" dirty="0"/>
              <a:t> review, </a:t>
            </a:r>
            <a:r>
              <a:rPr lang="en-US" sz="2400" dirty="0" err="1">
                <a:solidFill>
                  <a:srgbClr val="C00000"/>
                </a:solidFill>
              </a:rPr>
              <a:t>perbaiki</a:t>
            </a:r>
            <a:r>
              <a:rPr lang="en-US" sz="2400" dirty="0">
                <a:solidFill>
                  <a:srgbClr val="C00000"/>
                </a:solidFill>
              </a:rPr>
              <a:t> paper </a:t>
            </a:r>
            <a:r>
              <a:rPr lang="en-US" sz="2400" dirty="0" err="1">
                <a:solidFill>
                  <a:srgbClr val="C00000"/>
                </a:solidFill>
              </a:rPr>
              <a:t>sesuai</a:t>
            </a:r>
            <a:r>
              <a:rPr lang="en-US" sz="2400" dirty="0">
                <a:solidFill>
                  <a:srgbClr val="C00000"/>
                </a:solidFill>
              </a:rPr>
              <a:t> </a:t>
            </a:r>
            <a:r>
              <a:rPr lang="en-US" sz="2400" dirty="0" err="1">
                <a:solidFill>
                  <a:srgbClr val="C00000"/>
                </a:solidFill>
              </a:rPr>
              <a:t>hasil</a:t>
            </a:r>
            <a:r>
              <a:rPr lang="en-US" sz="2400" dirty="0">
                <a:solidFill>
                  <a:srgbClr val="C00000"/>
                </a:solidFill>
              </a:rPr>
              <a:t> review</a:t>
            </a:r>
            <a:r>
              <a:rPr lang="en-US" sz="2400" dirty="0"/>
              <a:t> </a:t>
            </a:r>
            <a:r>
              <a:rPr lang="en-US" sz="2400" dirty="0" err="1"/>
              <a:t>tersebut</a:t>
            </a:r>
            <a:r>
              <a:rPr lang="en-US" sz="2400" dirty="0"/>
              <a:t>. </a:t>
            </a:r>
            <a:r>
              <a:rPr lang="en-US" sz="2400" dirty="0" err="1"/>
              <a:t>Tahap</a:t>
            </a:r>
            <a:r>
              <a:rPr lang="en-US" sz="2400" dirty="0"/>
              <a:t> </a:t>
            </a:r>
            <a:r>
              <a:rPr lang="en-US" sz="2400" dirty="0" err="1"/>
              <a:t>ini</a:t>
            </a:r>
            <a:r>
              <a:rPr lang="en-US" sz="2400" dirty="0"/>
              <a:t> </a:t>
            </a:r>
            <a:r>
              <a:rPr lang="en-US" sz="2400" dirty="0" err="1"/>
              <a:t>bisa</a:t>
            </a:r>
            <a:r>
              <a:rPr lang="en-US" sz="2400" dirty="0"/>
              <a:t> </a:t>
            </a:r>
            <a:r>
              <a:rPr lang="en-US" sz="2400" dirty="0" err="1"/>
              <a:t>berulang</a:t>
            </a:r>
            <a:r>
              <a:rPr lang="en-US" sz="2400" dirty="0"/>
              <a:t> </a:t>
            </a:r>
            <a:r>
              <a:rPr lang="en-US" sz="2400" dirty="0" err="1"/>
              <a:t>ulang</a:t>
            </a:r>
            <a:r>
              <a:rPr lang="en-US" sz="2400" dirty="0"/>
              <a:t> </a:t>
            </a:r>
            <a:r>
              <a:rPr lang="en-US" sz="2400" dirty="0" err="1"/>
              <a:t>dilakukan</a:t>
            </a:r>
            <a:endParaRPr lang="en-US" sz="2400" dirty="0"/>
          </a:p>
          <a:p>
            <a:pPr marL="514350" indent="-514350">
              <a:buFont typeface="+mj-lt"/>
              <a:buAutoNum type="arabicPeriod"/>
            </a:pPr>
            <a:r>
              <a:rPr lang="en-US" sz="2400" dirty="0" err="1"/>
              <a:t>Setelah</a:t>
            </a:r>
            <a:r>
              <a:rPr lang="en-US" sz="2400" dirty="0"/>
              <a:t> paper </a:t>
            </a:r>
            <a:r>
              <a:rPr lang="en-US" sz="2400" dirty="0" err="1"/>
              <a:t>kita</a:t>
            </a:r>
            <a:r>
              <a:rPr lang="en-US" sz="2400" dirty="0"/>
              <a:t> </a:t>
            </a:r>
            <a:r>
              <a:rPr lang="en-US" sz="2400" dirty="0" err="1"/>
              <a:t>dinyatakan</a:t>
            </a:r>
            <a:r>
              <a:rPr lang="en-US" sz="2400" dirty="0"/>
              <a:t> </a:t>
            </a:r>
            <a:r>
              <a:rPr lang="en-US" sz="2400" dirty="0" err="1"/>
              <a:t>diterima</a:t>
            </a:r>
            <a:r>
              <a:rPr lang="en-US" sz="2400" dirty="0"/>
              <a:t> </a:t>
            </a:r>
            <a:r>
              <a:rPr lang="en-US" sz="2400" dirty="0" err="1"/>
              <a:t>tanpa</a:t>
            </a:r>
            <a:r>
              <a:rPr lang="en-US" sz="2400" dirty="0"/>
              <a:t> </a:t>
            </a:r>
            <a:r>
              <a:rPr lang="en-US" sz="2400" dirty="0" err="1"/>
              <a:t>perlu</a:t>
            </a:r>
            <a:r>
              <a:rPr lang="en-US" sz="2400" dirty="0"/>
              <a:t> </a:t>
            </a:r>
            <a:r>
              <a:rPr lang="en-US" sz="2400" dirty="0" err="1"/>
              <a:t>revisi</a:t>
            </a:r>
            <a:r>
              <a:rPr lang="en-US" sz="2400" dirty="0"/>
              <a:t> </a:t>
            </a:r>
            <a:r>
              <a:rPr lang="en-US" sz="2400" dirty="0" err="1"/>
              <a:t>lagi</a:t>
            </a:r>
            <a:r>
              <a:rPr lang="en-US" sz="2400" dirty="0"/>
              <a:t>, </a:t>
            </a:r>
            <a:r>
              <a:rPr lang="en-US" sz="2400" dirty="0" err="1"/>
              <a:t>kita</a:t>
            </a:r>
            <a:r>
              <a:rPr lang="en-US" sz="2400" dirty="0"/>
              <a:t> </a:t>
            </a:r>
            <a:r>
              <a:rPr lang="en-US" sz="2400" dirty="0" err="1"/>
              <a:t>tinggal</a:t>
            </a:r>
            <a:r>
              <a:rPr lang="en-US" sz="2400" dirty="0"/>
              <a:t> </a:t>
            </a:r>
            <a:r>
              <a:rPr lang="en-US" sz="2400" dirty="0" err="1">
                <a:solidFill>
                  <a:srgbClr val="C00000"/>
                </a:solidFill>
              </a:rPr>
              <a:t>menunggu</a:t>
            </a:r>
            <a:r>
              <a:rPr lang="en-US" sz="2400" dirty="0">
                <a:solidFill>
                  <a:srgbClr val="C00000"/>
                </a:solidFill>
              </a:rPr>
              <a:t> </a:t>
            </a:r>
            <a:r>
              <a:rPr lang="en-US" sz="2400" dirty="0" err="1">
                <a:solidFill>
                  <a:srgbClr val="C00000"/>
                </a:solidFill>
              </a:rPr>
              <a:t>nomor</a:t>
            </a:r>
            <a:r>
              <a:rPr lang="en-US" sz="2400" dirty="0">
                <a:solidFill>
                  <a:srgbClr val="C00000"/>
                </a:solidFill>
              </a:rPr>
              <a:t> </a:t>
            </a:r>
            <a:r>
              <a:rPr lang="en-US" sz="2400" dirty="0" err="1">
                <a:solidFill>
                  <a:srgbClr val="C00000"/>
                </a:solidFill>
              </a:rPr>
              <a:t>dan</a:t>
            </a:r>
            <a:r>
              <a:rPr lang="en-US" sz="2400" dirty="0">
                <a:solidFill>
                  <a:srgbClr val="C00000"/>
                </a:solidFill>
              </a:rPr>
              <a:t> volume </a:t>
            </a:r>
            <a:r>
              <a:rPr lang="en-US" sz="2400" dirty="0" err="1">
                <a:solidFill>
                  <a:srgbClr val="C00000"/>
                </a:solidFill>
              </a:rPr>
              <a:t>dari</a:t>
            </a:r>
            <a:r>
              <a:rPr lang="en-US" sz="2400" dirty="0">
                <a:solidFill>
                  <a:srgbClr val="C00000"/>
                </a:solidFill>
              </a:rPr>
              <a:t> </a:t>
            </a:r>
            <a:r>
              <a:rPr lang="en-US" sz="2400" dirty="0" err="1">
                <a:solidFill>
                  <a:srgbClr val="C00000"/>
                </a:solidFill>
              </a:rPr>
              <a:t>jurnal</a:t>
            </a:r>
            <a:r>
              <a:rPr lang="en-US" sz="2400" dirty="0">
                <a:solidFill>
                  <a:srgbClr val="C00000"/>
                </a:solidFill>
              </a:rPr>
              <a:t> </a:t>
            </a:r>
            <a:r>
              <a:rPr lang="en-US" sz="2400" dirty="0"/>
              <a:t>yang </a:t>
            </a:r>
            <a:r>
              <a:rPr lang="en-US" sz="2400" dirty="0" err="1"/>
              <a:t>memuat</a:t>
            </a:r>
            <a:r>
              <a:rPr lang="en-US" sz="2400" dirty="0"/>
              <a:t> paper </a:t>
            </a:r>
            <a:r>
              <a:rPr lang="en-US" sz="2400" dirty="0" err="1"/>
              <a:t>kita</a:t>
            </a:r>
            <a:endParaRPr lang="en-US" sz="2400" dirty="0"/>
          </a:p>
        </p:txBody>
      </p:sp>
      <p:sp>
        <p:nvSpPr>
          <p:cNvPr id="2" name="Title 1"/>
          <p:cNvSpPr>
            <a:spLocks noGrp="1"/>
          </p:cNvSpPr>
          <p:nvPr>
            <p:ph type="title"/>
          </p:nvPr>
        </p:nvSpPr>
        <p:spPr/>
        <p:txBody>
          <a:bodyPr/>
          <a:lstStyle/>
          <a:p>
            <a:r>
              <a:rPr lang="en-US" dirty="0"/>
              <a:t>Proses </a:t>
            </a:r>
            <a:r>
              <a:rPr lang="en-US" dirty="0" err="1"/>
              <a:t>Pengiriman</a:t>
            </a:r>
            <a:r>
              <a:rPr lang="en-US" dirty="0"/>
              <a:t> Paper</a:t>
            </a:r>
          </a:p>
        </p:txBody>
      </p:sp>
      <p:sp>
        <p:nvSpPr>
          <p:cNvPr id="5" name="Slide Number Placeholder 4">
            <a:extLst>
              <a:ext uri="{FF2B5EF4-FFF2-40B4-BE49-F238E27FC236}">
                <a16:creationId xmlns:a16="http://schemas.microsoft.com/office/drawing/2014/main" id="{36A71795-D1C2-4A99-B730-0287DF5A44E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306</a:t>
            </a:fld>
            <a:endParaRPr lang="en-US">
              <a:solidFill>
                <a:prstClr val="black">
                  <a:tint val="75000"/>
                </a:prstClr>
              </a:solidFill>
            </a:endParaRPr>
          </a:p>
        </p:txBody>
      </p:sp>
    </p:spTree>
    <p:extLst>
      <p:ext uri="{BB962C8B-B14F-4D97-AF65-F5344CB8AC3E}">
        <p14:creationId xmlns:p14="http://schemas.microsoft.com/office/powerpoint/2010/main" val="9672618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a:t>4.5 Penulisan Systematic Literature</a:t>
            </a:r>
            <a:br>
              <a:rPr lang="en-US" sz="4000" dirty="0"/>
            </a:br>
            <a:r>
              <a:rPr lang="en-US" sz="4000" dirty="0"/>
              <a:t>       Review (SLR)</a:t>
            </a:r>
          </a:p>
        </p:txBody>
      </p:sp>
      <p:sp>
        <p:nvSpPr>
          <p:cNvPr id="3" name="Text Placeholder 2"/>
          <p:cNvSpPr>
            <a:spLocks noGrp="1"/>
          </p:cNvSpPr>
          <p:nvPr>
            <p:ph type="body" idx="1"/>
          </p:nvPr>
        </p:nvSpPr>
        <p:spPr/>
        <p:txBody>
          <a:bodyPr>
            <a:normAutofit/>
          </a:bodyPr>
          <a:lstStyle/>
          <a:p>
            <a:r>
              <a:rPr lang="en-US" sz="2000" dirty="0"/>
              <a:t>4.5.1 Tahapan Planning</a:t>
            </a:r>
          </a:p>
          <a:p>
            <a:r>
              <a:rPr lang="en-US" sz="2000" dirty="0"/>
              <a:t>4.5.2 Tahapan Conducting</a:t>
            </a:r>
          </a:p>
          <a:p>
            <a:r>
              <a:rPr lang="en-US" sz="2000" dirty="0"/>
              <a:t>4.5.3 Tahapan Reporting</a:t>
            </a:r>
          </a:p>
        </p:txBody>
      </p:sp>
      <p:sp>
        <p:nvSpPr>
          <p:cNvPr id="4" name="Slide Number Placeholder 3">
            <a:extLst>
              <a:ext uri="{FF2B5EF4-FFF2-40B4-BE49-F238E27FC236}">
                <a16:creationId xmlns:a16="http://schemas.microsoft.com/office/drawing/2014/main" id="{E4194513-46A2-418D-92BA-31C9AA6CD18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307</a:t>
            </a:fld>
            <a:endParaRPr lang="en-US">
              <a:solidFill>
                <a:prstClr val="black">
                  <a:tint val="75000"/>
                </a:prstClr>
              </a:solidFill>
            </a:endParaRPr>
          </a:p>
        </p:txBody>
      </p:sp>
    </p:spTree>
    <p:extLst>
      <p:ext uri="{BB962C8B-B14F-4D97-AF65-F5344CB8AC3E}">
        <p14:creationId xmlns:p14="http://schemas.microsoft.com/office/powerpoint/2010/main" val="29583886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0"/>
            <a:ext cx="8134350" cy="5333549"/>
          </a:xfrm>
        </p:spPr>
        <p:txBody>
          <a:bodyPr>
            <a:normAutofit lnSpcReduction="10000"/>
          </a:bodyPr>
          <a:lstStyle/>
          <a:p>
            <a:r>
              <a:rPr lang="en-US" sz="3200" dirty="0">
                <a:solidFill>
                  <a:srgbClr val="C00000"/>
                </a:solidFill>
              </a:rPr>
              <a:t>Type</a:t>
            </a:r>
            <a:r>
              <a:rPr lang="id-ID" sz="3200" dirty="0">
                <a:solidFill>
                  <a:srgbClr val="C00000"/>
                </a:solidFill>
              </a:rPr>
              <a:t>s</a:t>
            </a:r>
            <a:r>
              <a:rPr lang="en-US" sz="3200" dirty="0">
                <a:solidFill>
                  <a:srgbClr val="C00000"/>
                </a:solidFill>
              </a:rPr>
              <a:t> </a:t>
            </a:r>
            <a:r>
              <a:rPr lang="id-ID" sz="3200" dirty="0">
                <a:solidFill>
                  <a:srgbClr val="C00000"/>
                </a:solidFill>
              </a:rPr>
              <a:t>and Methods </a:t>
            </a:r>
            <a:r>
              <a:rPr lang="en-US" sz="3200" dirty="0"/>
              <a:t>of Literature Review:</a:t>
            </a:r>
          </a:p>
          <a:p>
            <a:pPr marL="971550" lvl="1" indent="-514350">
              <a:buFont typeface="+mj-lt"/>
              <a:buAutoNum type="arabicPeriod"/>
            </a:pPr>
            <a:r>
              <a:rPr lang="en-US" sz="2800" dirty="0">
                <a:solidFill>
                  <a:srgbClr val="0070C0"/>
                </a:solidFill>
              </a:rPr>
              <a:t>Traditional </a:t>
            </a:r>
            <a:r>
              <a:rPr lang="en-US" sz="2800" dirty="0"/>
              <a:t>Review</a:t>
            </a:r>
          </a:p>
          <a:p>
            <a:pPr marL="971550" lvl="1" indent="-514350">
              <a:buFont typeface="+mj-lt"/>
              <a:buAutoNum type="arabicPeriod"/>
            </a:pPr>
            <a:r>
              <a:rPr lang="en-US" sz="2800" dirty="0">
                <a:solidFill>
                  <a:srgbClr val="0070C0"/>
                </a:solidFill>
              </a:rPr>
              <a:t>Systematic Literature Review</a:t>
            </a:r>
            <a:r>
              <a:rPr lang="en-US" sz="2800" dirty="0">
                <a:solidFill>
                  <a:srgbClr val="C00000"/>
                </a:solidFill>
              </a:rPr>
              <a:t> </a:t>
            </a:r>
            <a:r>
              <a:rPr lang="en-US" sz="2800" dirty="0"/>
              <a:t>or Systematic Review</a:t>
            </a:r>
          </a:p>
          <a:p>
            <a:pPr marL="971550" lvl="1" indent="-514350">
              <a:buFont typeface="+mj-lt"/>
              <a:buAutoNum type="arabicPeriod"/>
            </a:pPr>
            <a:r>
              <a:rPr lang="en-US" sz="2800" dirty="0"/>
              <a:t>Systematic </a:t>
            </a:r>
            <a:r>
              <a:rPr lang="en-US" sz="2800" dirty="0">
                <a:solidFill>
                  <a:srgbClr val="0070C0"/>
                </a:solidFill>
              </a:rPr>
              <a:t>Mapping Study </a:t>
            </a:r>
            <a:r>
              <a:rPr lang="en-US" sz="2800" dirty="0"/>
              <a:t>(Scoping Study)</a:t>
            </a:r>
          </a:p>
          <a:p>
            <a:pPr marL="971550" lvl="1" indent="-514350">
              <a:buFont typeface="+mj-lt"/>
              <a:buAutoNum type="arabicPeriod"/>
            </a:pPr>
            <a:r>
              <a:rPr lang="en-US" sz="2800" dirty="0">
                <a:solidFill>
                  <a:srgbClr val="0070C0"/>
                </a:solidFill>
              </a:rPr>
              <a:t>Tertiary </a:t>
            </a:r>
            <a:r>
              <a:rPr lang="en-US" sz="2800" dirty="0"/>
              <a:t>Study</a:t>
            </a:r>
          </a:p>
          <a:p>
            <a:endParaRPr lang="id-ID" sz="3200" dirty="0"/>
          </a:p>
          <a:p>
            <a:r>
              <a:rPr lang="en-US" sz="3200" dirty="0"/>
              <a:t>SLR is now </a:t>
            </a:r>
            <a:r>
              <a:rPr lang="en-US" sz="3200" dirty="0">
                <a:solidFill>
                  <a:srgbClr val="C00000"/>
                </a:solidFill>
              </a:rPr>
              <a:t>well established review method </a:t>
            </a:r>
            <a:r>
              <a:rPr lang="en-US" sz="3200" dirty="0"/>
              <a:t>in the field of software engineering</a:t>
            </a:r>
          </a:p>
          <a:p>
            <a:pPr marL="0" indent="0">
              <a:buNone/>
            </a:pPr>
            <a:endParaRPr lang="id-ID" sz="2000" i="1" dirty="0"/>
          </a:p>
          <a:p>
            <a:pPr marL="0" indent="0" algn="r">
              <a:buNone/>
            </a:pPr>
            <a:r>
              <a:rPr lang="en-US" sz="2000" i="1" dirty="0"/>
              <a:t>(</a:t>
            </a:r>
            <a:r>
              <a:rPr lang="en-US" sz="2000" i="1" dirty="0" err="1"/>
              <a:t>Kitchenham</a:t>
            </a:r>
            <a:r>
              <a:rPr lang="en-US" sz="2000" i="1" dirty="0"/>
              <a:t> &amp; Charters, Guidelines in performing  Systematic Literature Reviews in Software Engineering, EBSE Technical Report version 2.3, 2007)</a:t>
            </a:r>
          </a:p>
          <a:p>
            <a:endParaRPr lang="en-US" dirty="0"/>
          </a:p>
        </p:txBody>
      </p:sp>
      <p:sp>
        <p:nvSpPr>
          <p:cNvPr id="2" name="Title 1"/>
          <p:cNvSpPr>
            <a:spLocks noGrp="1"/>
          </p:cNvSpPr>
          <p:nvPr>
            <p:ph type="title"/>
          </p:nvPr>
        </p:nvSpPr>
        <p:spPr/>
        <p:txBody>
          <a:bodyPr/>
          <a:lstStyle/>
          <a:p>
            <a:r>
              <a:rPr lang="en-US" dirty="0"/>
              <a:t>Literature Review</a:t>
            </a:r>
            <a:r>
              <a:rPr lang="id-ID" dirty="0"/>
              <a:t> Methods</a:t>
            </a:r>
            <a:endParaRPr lang="en-US" dirty="0"/>
          </a:p>
        </p:txBody>
      </p:sp>
      <p:sp>
        <p:nvSpPr>
          <p:cNvPr id="5" name="Slide Number Placeholder 4">
            <a:extLst>
              <a:ext uri="{FF2B5EF4-FFF2-40B4-BE49-F238E27FC236}">
                <a16:creationId xmlns:a16="http://schemas.microsoft.com/office/drawing/2014/main" id="{4A43FCFD-141A-4CCC-AC61-448E8FAA612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308</a:t>
            </a:fld>
            <a:endParaRPr lang="en-US">
              <a:solidFill>
                <a:prstClr val="black">
                  <a:tint val="75000"/>
                </a:prstClr>
              </a:solidFill>
            </a:endParaRPr>
          </a:p>
        </p:txBody>
      </p:sp>
    </p:spTree>
    <p:extLst>
      <p:ext uri="{BB962C8B-B14F-4D97-AF65-F5344CB8AC3E}">
        <p14:creationId xmlns:p14="http://schemas.microsoft.com/office/powerpoint/2010/main" val="531341695"/>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90600"/>
            <a:ext cx="8210550" cy="5486400"/>
          </a:xfrm>
        </p:spPr>
        <p:txBody>
          <a:bodyPr>
            <a:normAutofit fontScale="92500" lnSpcReduction="20000"/>
          </a:bodyPr>
          <a:lstStyle/>
          <a:p>
            <a:r>
              <a:rPr lang="en-US" sz="3200" dirty="0"/>
              <a:t>Provides an </a:t>
            </a:r>
            <a:r>
              <a:rPr lang="en-US" sz="3200" dirty="0">
                <a:solidFill>
                  <a:srgbClr val="C00000"/>
                </a:solidFill>
              </a:rPr>
              <a:t>overview of the research findings</a:t>
            </a:r>
            <a:r>
              <a:rPr lang="en-US" sz="3200" dirty="0"/>
              <a:t> on particular topics</a:t>
            </a:r>
          </a:p>
          <a:p>
            <a:r>
              <a:rPr lang="en-US" sz="3200" dirty="0">
                <a:solidFill>
                  <a:srgbClr val="C00000"/>
                </a:solidFill>
              </a:rPr>
              <a:t>Advantages</a:t>
            </a:r>
            <a:r>
              <a:rPr lang="en-US" sz="3200" dirty="0"/>
              <a:t>: produce insightful, valid syntheses of the research literature </a:t>
            </a:r>
            <a:r>
              <a:rPr lang="en-US" sz="3200" dirty="0">
                <a:solidFill>
                  <a:srgbClr val="0070C0"/>
                </a:solidFill>
              </a:rPr>
              <a:t>if conducted by the expert</a:t>
            </a:r>
          </a:p>
          <a:p>
            <a:r>
              <a:rPr lang="en-US" sz="3200" dirty="0">
                <a:solidFill>
                  <a:srgbClr val="C00000"/>
                </a:solidFill>
              </a:rPr>
              <a:t>Disadvantages</a:t>
            </a:r>
            <a:r>
              <a:rPr lang="en-US" sz="3200" dirty="0"/>
              <a:t>: vulnerable to unintentional and intentional </a:t>
            </a:r>
            <a:r>
              <a:rPr lang="en-US" sz="3200" dirty="0">
                <a:solidFill>
                  <a:srgbClr val="0070C0"/>
                </a:solidFill>
              </a:rPr>
              <a:t>bias in the selection</a:t>
            </a:r>
            <a:r>
              <a:rPr lang="en-US" sz="3200" dirty="0"/>
              <a:t>, interpretation and organization of content</a:t>
            </a:r>
          </a:p>
          <a:p>
            <a:r>
              <a:rPr lang="en-US" sz="3200" dirty="0">
                <a:solidFill>
                  <a:srgbClr val="C00000"/>
                </a:solidFill>
              </a:rPr>
              <a:t>Examples</a:t>
            </a:r>
            <a:r>
              <a:rPr lang="en-US" sz="3200" dirty="0"/>
              <a:t>:</a:t>
            </a:r>
          </a:p>
          <a:p>
            <a:pPr lvl="1"/>
            <a:r>
              <a:rPr lang="en-US" dirty="0"/>
              <a:t>Liao et al., </a:t>
            </a:r>
            <a:r>
              <a:rPr lang="en-US" dirty="0">
                <a:solidFill>
                  <a:srgbClr val="0070C0"/>
                </a:solidFill>
              </a:rPr>
              <a:t>Intrusion Detection System: A Comprehensive Review</a:t>
            </a:r>
            <a:r>
              <a:rPr lang="en-US" dirty="0"/>
              <a:t>, Journal of Network and Computer Applications, 36(2013)</a:t>
            </a:r>
          </a:p>
          <a:p>
            <a:pPr lvl="1"/>
            <a:r>
              <a:rPr lang="en-US" dirty="0" err="1"/>
              <a:t>Galar</a:t>
            </a:r>
            <a:r>
              <a:rPr lang="en-US" dirty="0"/>
              <a:t> et al., </a:t>
            </a:r>
            <a:r>
              <a:rPr lang="en-US" dirty="0">
                <a:solidFill>
                  <a:srgbClr val="0070C0"/>
                </a:solidFill>
              </a:rPr>
              <a:t>A Review on Ensembles for the Class Imbalance Problem: Bagging-, Boosting-, and Hybrid-Based Approaches</a:t>
            </a:r>
            <a:r>
              <a:rPr lang="en-US" dirty="0"/>
              <a:t>, IEEE Transactions on Systems, Man, and Cybernetics, Part C (Applications and Reviews), Vol. 42, No. 4, July 2012</a:t>
            </a:r>
          </a:p>
          <a:p>
            <a:pPr lvl="1"/>
            <a:r>
              <a:rPr lang="en-US" dirty="0" err="1"/>
              <a:t>Cagatay</a:t>
            </a:r>
            <a:r>
              <a:rPr lang="en-US" dirty="0"/>
              <a:t> </a:t>
            </a:r>
            <a:r>
              <a:rPr lang="en-US" dirty="0" err="1"/>
              <a:t>Catal</a:t>
            </a:r>
            <a:r>
              <a:rPr lang="en-US" dirty="0"/>
              <a:t>, </a:t>
            </a:r>
            <a:r>
              <a:rPr lang="en-US" dirty="0">
                <a:solidFill>
                  <a:srgbClr val="0070C0"/>
                </a:solidFill>
              </a:rPr>
              <a:t>Software fault prediction: A literature review and current trends</a:t>
            </a:r>
            <a:r>
              <a:rPr lang="en-US" dirty="0"/>
              <a:t>, Expert Systems with Applications 38 (2011)</a:t>
            </a:r>
          </a:p>
        </p:txBody>
      </p:sp>
      <p:sp>
        <p:nvSpPr>
          <p:cNvPr id="2" name="Title 1"/>
          <p:cNvSpPr>
            <a:spLocks noGrp="1"/>
          </p:cNvSpPr>
          <p:nvPr>
            <p:ph type="title"/>
          </p:nvPr>
        </p:nvSpPr>
        <p:spPr/>
        <p:txBody>
          <a:bodyPr/>
          <a:lstStyle/>
          <a:p>
            <a:r>
              <a:rPr lang="en-US" dirty="0"/>
              <a:t>1. Traditional Review</a:t>
            </a:r>
          </a:p>
        </p:txBody>
      </p:sp>
      <p:sp>
        <p:nvSpPr>
          <p:cNvPr id="4" name="Slide Number Placeholder 3">
            <a:extLst>
              <a:ext uri="{FF2B5EF4-FFF2-40B4-BE49-F238E27FC236}">
                <a16:creationId xmlns:a16="http://schemas.microsoft.com/office/drawing/2014/main" id="{11F509E8-AB1C-4D31-8CEC-CAD1DBA8DAD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309</a:t>
            </a:fld>
            <a:endParaRPr lang="en-US">
              <a:solidFill>
                <a:prstClr val="black">
                  <a:tint val="75000"/>
                </a:prstClr>
              </a:solidFill>
            </a:endParaRPr>
          </a:p>
        </p:txBody>
      </p:sp>
    </p:spTree>
    <p:extLst>
      <p:ext uri="{BB962C8B-B14F-4D97-AF65-F5344CB8AC3E}">
        <p14:creationId xmlns:p14="http://schemas.microsoft.com/office/powerpoint/2010/main" val="39963939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endParaRPr lang="en-US"/>
          </a:p>
        </p:txBody>
      </p:sp>
      <p:pic>
        <p:nvPicPr>
          <p:cNvPr id="11269" name="Picture 2"/>
          <p:cNvPicPr>
            <a:picLocks noChangeAspect="1" noChangeArrowheads="1"/>
          </p:cNvPicPr>
          <p:nvPr/>
        </p:nvPicPr>
        <p:blipFill>
          <a:blip r:embed="rId2" cstate="print"/>
          <a:srcRect/>
          <a:stretch>
            <a:fillRect/>
          </a:stretch>
        </p:blipFill>
        <p:spPr bwMode="auto">
          <a:xfrm>
            <a:off x="0" y="0"/>
            <a:ext cx="9220200" cy="687387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7416939A-23E3-4D6F-95C9-64F8DDC25DD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4273060424"/>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Content Placeholder 3"/>
          <p:cNvSpPr>
            <a:spLocks noGrp="1"/>
          </p:cNvSpPr>
          <p:nvPr>
            <p:ph idx="1"/>
          </p:nvPr>
        </p:nvSpPr>
        <p:spPr>
          <a:xfrm>
            <a:off x="628649" y="1143000"/>
            <a:ext cx="8177213" cy="5181600"/>
          </a:xfrm>
        </p:spPr>
        <p:txBody>
          <a:bodyPr>
            <a:normAutofit lnSpcReduction="10000"/>
          </a:bodyPr>
          <a:lstStyle/>
          <a:p>
            <a:r>
              <a:rPr lang="en-US" sz="3200" dirty="0">
                <a:solidFill>
                  <a:schemeClr val="tx1"/>
                </a:solidFill>
              </a:rPr>
              <a:t>Suitable for a </a:t>
            </a:r>
            <a:r>
              <a:rPr lang="en-US" sz="3200" dirty="0">
                <a:solidFill>
                  <a:srgbClr val="C00000"/>
                </a:solidFill>
              </a:rPr>
              <a:t>very broad topic</a:t>
            </a:r>
          </a:p>
          <a:p>
            <a:r>
              <a:rPr lang="en-US" sz="3200" dirty="0">
                <a:solidFill>
                  <a:schemeClr val="tx1"/>
                </a:solidFill>
              </a:rPr>
              <a:t>Identify </a:t>
            </a:r>
            <a:r>
              <a:rPr lang="en-US" sz="3200" dirty="0">
                <a:solidFill>
                  <a:srgbClr val="C00000"/>
                </a:solidFill>
              </a:rPr>
              <a:t>clusters of evidence </a:t>
            </a:r>
            <a:r>
              <a:rPr lang="en-US" sz="3200" dirty="0">
                <a:solidFill>
                  <a:schemeClr val="tx1"/>
                </a:solidFill>
              </a:rPr>
              <a:t>(making classification)</a:t>
            </a:r>
          </a:p>
          <a:p>
            <a:r>
              <a:rPr lang="en-US" sz="3200" dirty="0">
                <a:solidFill>
                  <a:schemeClr val="tx1"/>
                </a:solidFill>
              </a:rPr>
              <a:t>Direct the focus of future SLRs</a:t>
            </a:r>
          </a:p>
          <a:p>
            <a:r>
              <a:rPr lang="en-US" sz="3200" dirty="0">
                <a:solidFill>
                  <a:schemeClr val="tx1"/>
                </a:solidFill>
              </a:rPr>
              <a:t>To identify </a:t>
            </a:r>
            <a:r>
              <a:rPr lang="en-US" sz="3200" dirty="0">
                <a:solidFill>
                  <a:srgbClr val="C00000"/>
                </a:solidFill>
              </a:rPr>
              <a:t>areas for future primary studies</a:t>
            </a:r>
          </a:p>
          <a:p>
            <a:r>
              <a:rPr lang="en-US" sz="3200" dirty="0">
                <a:solidFill>
                  <a:srgbClr val="C00000"/>
                </a:solidFill>
              </a:rPr>
              <a:t>Examples</a:t>
            </a:r>
            <a:r>
              <a:rPr lang="en-US" sz="3200" dirty="0"/>
              <a:t>:</a:t>
            </a:r>
          </a:p>
          <a:p>
            <a:pPr lvl="1"/>
            <a:r>
              <a:rPr lang="en-US" dirty="0" err="1"/>
              <a:t>Neto</a:t>
            </a:r>
            <a:r>
              <a:rPr lang="en-US" dirty="0"/>
              <a:t> et al., </a:t>
            </a:r>
            <a:r>
              <a:rPr lang="en-US" dirty="0">
                <a:solidFill>
                  <a:srgbClr val="0070C0"/>
                </a:solidFill>
              </a:rPr>
              <a:t>A systematic mapping study of software product lines testing</a:t>
            </a:r>
            <a:r>
              <a:rPr lang="en-US" dirty="0"/>
              <a:t>, Information and Software Technology Vol. 53, Issue 5, May 2011</a:t>
            </a:r>
          </a:p>
          <a:p>
            <a:pPr lvl="1"/>
            <a:r>
              <a:rPr lang="en-US" dirty="0" err="1"/>
              <a:t>Elberzhager</a:t>
            </a:r>
            <a:r>
              <a:rPr lang="en-US" dirty="0"/>
              <a:t> et al., </a:t>
            </a:r>
            <a:r>
              <a:rPr lang="en-US" dirty="0">
                <a:solidFill>
                  <a:srgbClr val="0070C0"/>
                </a:solidFill>
              </a:rPr>
              <a:t>Reducing test effort: A systematic mapping study on existing approaches</a:t>
            </a:r>
            <a:r>
              <a:rPr lang="en-US" dirty="0"/>
              <a:t>, Information and Software Technology 54 (2012)</a:t>
            </a:r>
          </a:p>
          <a:p>
            <a:pPr lvl="1"/>
            <a:endParaRPr lang="en-US" dirty="0">
              <a:solidFill>
                <a:srgbClr val="C00000"/>
              </a:solidFill>
            </a:endParaRPr>
          </a:p>
          <a:p>
            <a:pPr lvl="1"/>
            <a:endParaRPr lang="en-US" dirty="0">
              <a:solidFill>
                <a:srgbClr val="C00000"/>
              </a:solidFill>
            </a:endParaRPr>
          </a:p>
        </p:txBody>
      </p:sp>
      <p:sp>
        <p:nvSpPr>
          <p:cNvPr id="2" name="Title 1"/>
          <p:cNvSpPr>
            <a:spLocks noGrp="1"/>
          </p:cNvSpPr>
          <p:nvPr>
            <p:ph type="title"/>
          </p:nvPr>
        </p:nvSpPr>
        <p:spPr/>
        <p:txBody>
          <a:bodyPr>
            <a:normAutofit/>
          </a:bodyPr>
          <a:lstStyle/>
          <a:p>
            <a:pPr>
              <a:defRPr/>
            </a:pPr>
            <a:r>
              <a:rPr lang="en-NZ" dirty="0"/>
              <a:t>2. Systematic Mapping Study</a:t>
            </a:r>
          </a:p>
        </p:txBody>
      </p:sp>
      <p:sp>
        <p:nvSpPr>
          <p:cNvPr id="3" name="Slide Number Placeholder 2">
            <a:extLst>
              <a:ext uri="{FF2B5EF4-FFF2-40B4-BE49-F238E27FC236}">
                <a16:creationId xmlns:a16="http://schemas.microsoft.com/office/drawing/2014/main" id="{CC923565-6AA9-493D-80C0-4231F75B4BE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310</a:t>
            </a:fld>
            <a:endParaRPr lang="en-US">
              <a:solidFill>
                <a:prstClr val="black">
                  <a:tint val="75000"/>
                </a:prstClr>
              </a:solidFill>
            </a:endParaRPr>
          </a:p>
        </p:txBody>
      </p:sp>
    </p:spTree>
    <p:extLst>
      <p:ext uri="{BB962C8B-B14F-4D97-AF65-F5344CB8AC3E}">
        <p14:creationId xmlns:p14="http://schemas.microsoft.com/office/powerpoint/2010/main" val="14165319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0"/>
            <a:ext cx="7886700" cy="5333549"/>
          </a:xfrm>
        </p:spPr>
        <p:txBody>
          <a:bodyPr>
            <a:normAutofit fontScale="92500" lnSpcReduction="20000"/>
          </a:bodyPr>
          <a:lstStyle/>
          <a:p>
            <a:r>
              <a:rPr lang="en-US" sz="3000" dirty="0"/>
              <a:t>The purpose of a systematic literature reviews is to provide as </a:t>
            </a:r>
            <a:r>
              <a:rPr lang="en-US" sz="3000" dirty="0">
                <a:solidFill>
                  <a:srgbClr val="C00000"/>
                </a:solidFill>
              </a:rPr>
              <a:t>complete a list as possible of all the published studies </a:t>
            </a:r>
            <a:r>
              <a:rPr lang="en-US" sz="3000" dirty="0"/>
              <a:t>relating to a particular subject area </a:t>
            </a:r>
          </a:p>
          <a:p>
            <a:r>
              <a:rPr lang="en-US" sz="3000" dirty="0"/>
              <a:t>A </a:t>
            </a:r>
            <a:r>
              <a:rPr lang="en-US" sz="3000" dirty="0">
                <a:solidFill>
                  <a:srgbClr val="C00000"/>
                </a:solidFill>
              </a:rPr>
              <a:t>process of identifying, assessing, and interpreting</a:t>
            </a:r>
            <a:r>
              <a:rPr lang="en-US" sz="3000" dirty="0"/>
              <a:t> all available research evidence, to provide answers for a particular </a:t>
            </a:r>
            <a:r>
              <a:rPr lang="en-US" sz="3000" dirty="0">
                <a:solidFill>
                  <a:srgbClr val="C00000"/>
                </a:solidFill>
              </a:rPr>
              <a:t>research question</a:t>
            </a:r>
          </a:p>
          <a:p>
            <a:r>
              <a:rPr lang="en-US" sz="3000" dirty="0"/>
              <a:t>A form of secondary study that uses a </a:t>
            </a:r>
            <a:r>
              <a:rPr lang="en-US" sz="3000" dirty="0">
                <a:solidFill>
                  <a:srgbClr val="C00000"/>
                </a:solidFill>
              </a:rPr>
              <a:t>well-defined methodology</a:t>
            </a:r>
          </a:p>
          <a:p>
            <a:r>
              <a:rPr lang="en-US" sz="3000" dirty="0"/>
              <a:t>SLRs are well established in other disciplines, particularly </a:t>
            </a:r>
            <a:r>
              <a:rPr lang="en-US" sz="3000" dirty="0">
                <a:solidFill>
                  <a:srgbClr val="C00000"/>
                </a:solidFill>
              </a:rPr>
              <a:t>medicine</a:t>
            </a:r>
            <a:r>
              <a:rPr lang="en-US" sz="3000" dirty="0"/>
              <a:t>. They integrate an individual clinical expertise and facilitate access to the outcomes of the research</a:t>
            </a:r>
          </a:p>
          <a:p>
            <a:endParaRPr lang="en-US" sz="2200" i="1" dirty="0"/>
          </a:p>
          <a:p>
            <a:pPr marL="0" indent="0">
              <a:buNone/>
            </a:pPr>
            <a:r>
              <a:rPr lang="en-US" sz="2200" i="1" dirty="0"/>
              <a:t>(</a:t>
            </a:r>
            <a:r>
              <a:rPr lang="en-US" sz="2200" i="1" dirty="0" err="1"/>
              <a:t>Kitchenham</a:t>
            </a:r>
            <a:r>
              <a:rPr lang="en-US" sz="2200" i="1" dirty="0"/>
              <a:t> &amp; Charters, Guidelines in performing  Systematic Literature Reviews in Software Engineering, EBSE Technical Report version 2.3, 2007)</a:t>
            </a:r>
          </a:p>
        </p:txBody>
      </p:sp>
      <p:sp>
        <p:nvSpPr>
          <p:cNvPr id="2" name="Title 1"/>
          <p:cNvSpPr>
            <a:spLocks noGrp="1"/>
          </p:cNvSpPr>
          <p:nvPr>
            <p:ph type="title"/>
          </p:nvPr>
        </p:nvSpPr>
        <p:spPr/>
        <p:txBody>
          <a:bodyPr>
            <a:normAutofit/>
          </a:bodyPr>
          <a:lstStyle/>
          <a:p>
            <a:r>
              <a:rPr lang="en-US" dirty="0"/>
              <a:t>3. Systematic Literature Review (SLR)</a:t>
            </a:r>
          </a:p>
        </p:txBody>
      </p:sp>
      <p:sp>
        <p:nvSpPr>
          <p:cNvPr id="4" name="Slide Number Placeholder 3">
            <a:extLst>
              <a:ext uri="{FF2B5EF4-FFF2-40B4-BE49-F238E27FC236}">
                <a16:creationId xmlns:a16="http://schemas.microsoft.com/office/drawing/2014/main" id="{F2486874-3747-4AA5-A046-CE4EC3060FA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311</a:t>
            </a:fld>
            <a:endParaRPr lang="en-US">
              <a:solidFill>
                <a:prstClr val="black">
                  <a:tint val="75000"/>
                </a:prstClr>
              </a:solidFill>
            </a:endParaRPr>
          </a:p>
        </p:txBody>
      </p:sp>
    </p:spTree>
    <p:extLst>
      <p:ext uri="{BB962C8B-B14F-4D97-AF65-F5344CB8AC3E}">
        <p14:creationId xmlns:p14="http://schemas.microsoft.com/office/powerpoint/2010/main" val="8980432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id-ID" dirty="0">
                <a:solidFill>
                  <a:srgbClr val="C00000"/>
                </a:solidFill>
              </a:rPr>
              <a:t>Examples</a:t>
            </a:r>
            <a:r>
              <a:rPr lang="id-ID" dirty="0"/>
              <a:t> of SLR:</a:t>
            </a:r>
          </a:p>
          <a:p>
            <a:pPr lvl="1"/>
            <a:r>
              <a:rPr lang="en-ID" dirty="0"/>
              <a:t>Hall et al., </a:t>
            </a:r>
            <a:r>
              <a:rPr lang="en-ID" dirty="0">
                <a:solidFill>
                  <a:srgbClr val="0070C0"/>
                </a:solidFill>
              </a:rPr>
              <a:t>A Systematic Literature Review on Fault Prediction Performance in Software Engineering</a:t>
            </a:r>
            <a:r>
              <a:rPr lang="en-ID" dirty="0"/>
              <a:t>, IEEE Transaction on Software Engineering, Vol. 38, No. 6, 2012</a:t>
            </a:r>
          </a:p>
          <a:p>
            <a:pPr lvl="1"/>
            <a:r>
              <a:rPr lang="en-ID" dirty="0"/>
              <a:t>Romi Satria Wahono</a:t>
            </a:r>
            <a:r>
              <a:rPr lang="id-ID" dirty="0"/>
              <a:t>, </a:t>
            </a:r>
            <a:r>
              <a:rPr lang="en-ID" dirty="0">
                <a:solidFill>
                  <a:srgbClr val="0070C0"/>
                </a:solidFill>
              </a:rPr>
              <a:t>A Systematic Literature Review of Software Defect Prediction: Research Trends, Datasets, Methods and Frameworks</a:t>
            </a:r>
            <a:r>
              <a:rPr lang="id-ID" dirty="0"/>
              <a:t>, </a:t>
            </a:r>
            <a:r>
              <a:rPr lang="en-ID" dirty="0"/>
              <a:t>Journal of Software Engineering, Vol. 1, No. 1, April 2015</a:t>
            </a:r>
          </a:p>
          <a:p>
            <a:pPr lvl="1"/>
            <a:r>
              <a:rPr lang="en-US" dirty="0"/>
              <a:t>Matthias </a:t>
            </a:r>
            <a:r>
              <a:rPr lang="en-US" dirty="0" err="1"/>
              <a:t>Galster</a:t>
            </a:r>
            <a:r>
              <a:rPr lang="en-US" dirty="0"/>
              <a:t>, Danny </a:t>
            </a:r>
            <a:r>
              <a:rPr lang="en-US" dirty="0" err="1"/>
              <a:t>Weyns</a:t>
            </a:r>
            <a:r>
              <a:rPr lang="en-US" dirty="0"/>
              <a:t>, Dan </a:t>
            </a:r>
            <a:r>
              <a:rPr lang="en-US" dirty="0" err="1"/>
              <a:t>Tofan</a:t>
            </a:r>
            <a:r>
              <a:rPr lang="en-US" dirty="0"/>
              <a:t>, </a:t>
            </a:r>
            <a:r>
              <a:rPr lang="en-US" dirty="0" err="1"/>
              <a:t>Bartosz</a:t>
            </a:r>
            <a:r>
              <a:rPr lang="en-US" dirty="0"/>
              <a:t> </a:t>
            </a:r>
            <a:r>
              <a:rPr lang="en-US" dirty="0" err="1"/>
              <a:t>Michalik</a:t>
            </a:r>
            <a:r>
              <a:rPr lang="en-US" dirty="0"/>
              <a:t>, and Paris </a:t>
            </a:r>
            <a:r>
              <a:rPr lang="en-US" dirty="0" err="1"/>
              <a:t>Avgeriou</a:t>
            </a:r>
            <a:r>
              <a:rPr lang="id-ID" dirty="0"/>
              <a:t>, </a:t>
            </a:r>
            <a:r>
              <a:rPr lang="en-US" dirty="0">
                <a:solidFill>
                  <a:srgbClr val="0070C0"/>
                </a:solidFill>
              </a:rPr>
              <a:t>Variability in Software Systems: A Systematic Literature Review</a:t>
            </a:r>
            <a:r>
              <a:rPr lang="id-ID" dirty="0"/>
              <a:t>, </a:t>
            </a:r>
            <a:r>
              <a:rPr lang="en-US" dirty="0"/>
              <a:t>IEEE Transactions on Software Engineering, </a:t>
            </a:r>
            <a:r>
              <a:rPr lang="en-US" dirty="0" err="1"/>
              <a:t>Vol</a:t>
            </a:r>
            <a:r>
              <a:rPr lang="en-US" dirty="0"/>
              <a:t> 40, No 3, 2014</a:t>
            </a:r>
          </a:p>
          <a:p>
            <a:endParaRPr lang="en-US" dirty="0"/>
          </a:p>
        </p:txBody>
      </p:sp>
      <p:sp>
        <p:nvSpPr>
          <p:cNvPr id="4" name="Title 3"/>
          <p:cNvSpPr>
            <a:spLocks noGrp="1"/>
          </p:cNvSpPr>
          <p:nvPr>
            <p:ph type="title"/>
          </p:nvPr>
        </p:nvSpPr>
        <p:spPr/>
        <p:txBody>
          <a:bodyPr/>
          <a:lstStyle/>
          <a:p>
            <a:r>
              <a:rPr lang="en-US" dirty="0"/>
              <a:t>3. Systematic Literature Review (SLR)</a:t>
            </a:r>
          </a:p>
        </p:txBody>
      </p:sp>
      <p:sp>
        <p:nvSpPr>
          <p:cNvPr id="3" name="Slide Number Placeholder 2">
            <a:extLst>
              <a:ext uri="{FF2B5EF4-FFF2-40B4-BE49-F238E27FC236}">
                <a16:creationId xmlns:a16="http://schemas.microsoft.com/office/drawing/2014/main" id="{B198A9E2-3F64-4777-896A-72D354C0D8B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312</a:t>
            </a:fld>
            <a:endParaRPr lang="en-US">
              <a:solidFill>
                <a:prstClr val="black">
                  <a:tint val="75000"/>
                </a:prstClr>
              </a:solidFill>
            </a:endParaRPr>
          </a:p>
        </p:txBody>
      </p:sp>
    </p:spTree>
    <p:extLst>
      <p:ext uri="{BB962C8B-B14F-4D97-AF65-F5344CB8AC3E}">
        <p14:creationId xmlns:p14="http://schemas.microsoft.com/office/powerpoint/2010/main" val="40475138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Content Placeholder 3"/>
          <p:cNvSpPr>
            <a:spLocks noGrp="1"/>
          </p:cNvSpPr>
          <p:nvPr>
            <p:ph idx="1"/>
          </p:nvPr>
        </p:nvSpPr>
        <p:spPr>
          <a:xfrm>
            <a:off x="628649" y="1219200"/>
            <a:ext cx="8177213" cy="5029199"/>
          </a:xfrm>
        </p:spPr>
        <p:txBody>
          <a:bodyPr>
            <a:normAutofit fontScale="85000" lnSpcReduction="20000"/>
          </a:bodyPr>
          <a:lstStyle/>
          <a:p>
            <a:r>
              <a:rPr lang="en-US" sz="4000" dirty="0">
                <a:solidFill>
                  <a:schemeClr val="tx1"/>
                </a:solidFill>
              </a:rPr>
              <a:t>Is a </a:t>
            </a:r>
            <a:r>
              <a:rPr lang="en-US" sz="4000" dirty="0">
                <a:solidFill>
                  <a:srgbClr val="C00000"/>
                </a:solidFill>
              </a:rPr>
              <a:t>SLR of SLRs</a:t>
            </a:r>
          </a:p>
          <a:p>
            <a:r>
              <a:rPr lang="en-US" sz="4000" dirty="0">
                <a:solidFill>
                  <a:schemeClr val="tx1"/>
                </a:solidFill>
              </a:rPr>
              <a:t>To answer a </a:t>
            </a:r>
            <a:r>
              <a:rPr lang="en-US" sz="4000" dirty="0">
                <a:solidFill>
                  <a:srgbClr val="C00000"/>
                </a:solidFill>
              </a:rPr>
              <a:t>more wider question</a:t>
            </a:r>
          </a:p>
          <a:p>
            <a:r>
              <a:rPr lang="en-US" sz="4000" dirty="0">
                <a:solidFill>
                  <a:schemeClr val="tx1"/>
                </a:solidFill>
              </a:rPr>
              <a:t>Uses the </a:t>
            </a:r>
            <a:r>
              <a:rPr lang="en-US" sz="4000" dirty="0">
                <a:solidFill>
                  <a:srgbClr val="C00000"/>
                </a:solidFill>
              </a:rPr>
              <a:t>same method as in SLR</a:t>
            </a:r>
          </a:p>
          <a:p>
            <a:r>
              <a:rPr lang="en-US" sz="4000" dirty="0">
                <a:solidFill>
                  <a:schemeClr val="tx1"/>
                </a:solidFill>
              </a:rPr>
              <a:t>Potentially </a:t>
            </a:r>
            <a:r>
              <a:rPr lang="en-US" sz="4000" dirty="0">
                <a:solidFill>
                  <a:srgbClr val="C00000"/>
                </a:solidFill>
              </a:rPr>
              <a:t>less resource intensive</a:t>
            </a:r>
          </a:p>
          <a:p>
            <a:r>
              <a:rPr lang="en-US" sz="4000" dirty="0">
                <a:solidFill>
                  <a:srgbClr val="C00000"/>
                </a:solidFill>
              </a:rPr>
              <a:t>Examples</a:t>
            </a:r>
            <a:r>
              <a:rPr lang="en-US" sz="4000" dirty="0"/>
              <a:t>:</a:t>
            </a:r>
          </a:p>
          <a:p>
            <a:pPr lvl="1"/>
            <a:r>
              <a:rPr lang="en-US" sz="3600" dirty="0" err="1"/>
              <a:t>Kitchenham</a:t>
            </a:r>
            <a:r>
              <a:rPr lang="en-US" sz="3600" dirty="0"/>
              <a:t> et al., </a:t>
            </a:r>
            <a:r>
              <a:rPr lang="en-US" sz="3600" dirty="0">
                <a:solidFill>
                  <a:srgbClr val="0070C0"/>
                </a:solidFill>
              </a:rPr>
              <a:t>Systematic literature reviews in software engineering – A tertiary study</a:t>
            </a:r>
            <a:r>
              <a:rPr lang="en-US" sz="3600" dirty="0"/>
              <a:t>, Information and Software Technology 52 (2010)</a:t>
            </a:r>
          </a:p>
          <a:p>
            <a:pPr lvl="1"/>
            <a:r>
              <a:rPr lang="en-US" sz="3600" dirty="0"/>
              <a:t>Cruzes et al., </a:t>
            </a:r>
            <a:r>
              <a:rPr lang="en-US" sz="3600" dirty="0">
                <a:solidFill>
                  <a:srgbClr val="0070C0"/>
                </a:solidFill>
              </a:rPr>
              <a:t>Research synthesis in software engineering: A tertiary study</a:t>
            </a:r>
            <a:r>
              <a:rPr lang="en-US" sz="3600" dirty="0"/>
              <a:t>, Information and Software Technology 53 (2011)</a:t>
            </a:r>
          </a:p>
          <a:p>
            <a:endParaRPr lang="en-US" sz="4000" dirty="0"/>
          </a:p>
        </p:txBody>
      </p:sp>
      <p:sp>
        <p:nvSpPr>
          <p:cNvPr id="2" name="Title 1"/>
          <p:cNvSpPr>
            <a:spLocks noGrp="1"/>
          </p:cNvSpPr>
          <p:nvPr>
            <p:ph type="title"/>
          </p:nvPr>
        </p:nvSpPr>
        <p:spPr/>
        <p:txBody>
          <a:bodyPr>
            <a:normAutofit/>
          </a:bodyPr>
          <a:lstStyle/>
          <a:p>
            <a:pPr>
              <a:defRPr/>
            </a:pPr>
            <a:r>
              <a:rPr lang="en-NZ" dirty="0"/>
              <a:t>4. Tertiary study</a:t>
            </a:r>
          </a:p>
        </p:txBody>
      </p:sp>
      <p:sp>
        <p:nvSpPr>
          <p:cNvPr id="3" name="Slide Number Placeholder 2">
            <a:extLst>
              <a:ext uri="{FF2B5EF4-FFF2-40B4-BE49-F238E27FC236}">
                <a16:creationId xmlns:a16="http://schemas.microsoft.com/office/drawing/2014/main" id="{14F67CAD-B1CE-4DAE-9079-09A09BD7407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313</a:t>
            </a:fld>
            <a:endParaRPr lang="en-US">
              <a:solidFill>
                <a:prstClr val="black">
                  <a:tint val="75000"/>
                </a:prstClr>
              </a:solidFill>
            </a:endParaRPr>
          </a:p>
        </p:txBody>
      </p:sp>
    </p:spTree>
    <p:extLst>
      <p:ext uri="{BB962C8B-B14F-4D97-AF65-F5344CB8AC3E}">
        <p14:creationId xmlns:p14="http://schemas.microsoft.com/office/powerpoint/2010/main" val="22422661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Tahapan SLR</a:t>
            </a:r>
          </a:p>
        </p:txBody>
      </p:sp>
      <p:sp>
        <p:nvSpPr>
          <p:cNvPr id="5" name="Right Brace 4"/>
          <p:cNvSpPr/>
          <p:nvPr/>
        </p:nvSpPr>
        <p:spPr>
          <a:xfrm>
            <a:off x="6611019" y="1066800"/>
            <a:ext cx="304800" cy="838200"/>
          </a:xfrm>
          <a:prstGeom prst="rightBrace">
            <a:avLst/>
          </a:prstGeom>
          <a:ln>
            <a:solidFill>
              <a:srgbClr val="FF9900"/>
            </a:solidFill>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a:p>
        </p:txBody>
      </p:sp>
      <p:sp>
        <p:nvSpPr>
          <p:cNvPr id="6" name="Right Brace 5"/>
          <p:cNvSpPr/>
          <p:nvPr/>
        </p:nvSpPr>
        <p:spPr>
          <a:xfrm>
            <a:off x="6646433" y="2590800"/>
            <a:ext cx="304800" cy="2286000"/>
          </a:xfrm>
          <a:prstGeom prst="rightBrace">
            <a:avLst/>
          </a:prstGeom>
          <a:ln>
            <a:solidFill>
              <a:srgbClr val="FF9900"/>
            </a:solidFill>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a:p>
        </p:txBody>
      </p:sp>
      <p:sp>
        <p:nvSpPr>
          <p:cNvPr id="7" name="Right Brace 6"/>
          <p:cNvSpPr/>
          <p:nvPr/>
        </p:nvSpPr>
        <p:spPr>
          <a:xfrm>
            <a:off x="6646433" y="5486400"/>
            <a:ext cx="304800" cy="838200"/>
          </a:xfrm>
          <a:prstGeom prst="rightBrace">
            <a:avLst/>
          </a:prstGeom>
          <a:ln>
            <a:solidFill>
              <a:srgbClr val="FF9900"/>
            </a:solidFill>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a:p>
        </p:txBody>
      </p:sp>
      <p:sp>
        <p:nvSpPr>
          <p:cNvPr id="8" name="TextBox 7"/>
          <p:cNvSpPr txBox="1">
            <a:spLocks noChangeArrowheads="1"/>
          </p:cNvSpPr>
          <p:nvPr/>
        </p:nvSpPr>
        <p:spPr bwMode="auto">
          <a:xfrm>
            <a:off x="6959845" y="1295400"/>
            <a:ext cx="1709122" cy="400110"/>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2000" b="1" dirty="0">
                <a:effectLst/>
              </a:rPr>
              <a:t>5.1 </a:t>
            </a:r>
            <a:r>
              <a:rPr lang="en-US" sz="2000" b="1" dirty="0">
                <a:effectLst/>
              </a:rPr>
              <a:t>PLANNING</a:t>
            </a:r>
          </a:p>
        </p:txBody>
      </p:sp>
      <p:sp>
        <p:nvSpPr>
          <p:cNvPr id="9" name="TextBox 8"/>
          <p:cNvSpPr txBox="1">
            <a:spLocks noChangeArrowheads="1"/>
          </p:cNvSpPr>
          <p:nvPr/>
        </p:nvSpPr>
        <p:spPr bwMode="auto">
          <a:xfrm>
            <a:off x="6951233" y="5695890"/>
            <a:ext cx="1818831" cy="400110"/>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2000" b="1" dirty="0">
                <a:effectLst/>
              </a:rPr>
              <a:t>5.3 </a:t>
            </a:r>
            <a:r>
              <a:rPr lang="en-US" sz="2000" b="1" dirty="0">
                <a:effectLst/>
              </a:rPr>
              <a:t>REPORTING</a:t>
            </a:r>
          </a:p>
        </p:txBody>
      </p:sp>
      <p:sp>
        <p:nvSpPr>
          <p:cNvPr id="10" name="TextBox 9"/>
          <p:cNvSpPr txBox="1">
            <a:spLocks noChangeArrowheads="1"/>
          </p:cNvSpPr>
          <p:nvPr/>
        </p:nvSpPr>
        <p:spPr bwMode="auto">
          <a:xfrm>
            <a:off x="6951233" y="3505200"/>
            <a:ext cx="2040367" cy="400110"/>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2000" b="1" dirty="0">
                <a:effectLst/>
              </a:rPr>
              <a:t>5.2 </a:t>
            </a:r>
            <a:r>
              <a:rPr lang="en-US" sz="2000" b="1" dirty="0">
                <a:effectLst/>
              </a:rPr>
              <a:t>CONDUCTING</a:t>
            </a:r>
          </a:p>
        </p:txBody>
      </p:sp>
      <p:sp>
        <p:nvSpPr>
          <p:cNvPr id="11" name="Rectangle 10"/>
          <p:cNvSpPr/>
          <p:nvPr/>
        </p:nvSpPr>
        <p:spPr>
          <a:xfrm>
            <a:off x="340883" y="1066800"/>
            <a:ext cx="6193936" cy="838200"/>
          </a:xfrm>
          <a:prstGeom prst="rect">
            <a:avLst/>
          </a:prstGeom>
          <a:solidFill>
            <a:schemeClr val="accent2"/>
          </a:solidFill>
          <a:ln>
            <a:solidFill>
              <a:schemeClr val="accent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80000"/>
              </a:lnSpc>
            </a:pPr>
            <a:endParaRPr lang="en-US" sz="2400" dirty="0">
              <a:solidFill>
                <a:schemeClr val="bg1"/>
              </a:solidFill>
            </a:endParaRPr>
          </a:p>
          <a:p>
            <a:r>
              <a:rPr lang="id-ID" sz="2400" dirty="0">
                <a:solidFill>
                  <a:schemeClr val="bg1"/>
                </a:solidFill>
              </a:rPr>
              <a:t>1. </a:t>
            </a:r>
            <a:r>
              <a:rPr lang="en-US" sz="2400" dirty="0">
                <a:solidFill>
                  <a:schemeClr val="bg1"/>
                </a:solidFill>
              </a:rPr>
              <a:t>Formulate the </a:t>
            </a:r>
            <a:r>
              <a:rPr lang="id-ID" sz="2400" dirty="0">
                <a:solidFill>
                  <a:schemeClr val="bg1"/>
                </a:solidFill>
              </a:rPr>
              <a:t>R</a:t>
            </a:r>
            <a:r>
              <a:rPr lang="en-US" sz="2400" dirty="0" err="1">
                <a:solidFill>
                  <a:schemeClr val="bg1"/>
                </a:solidFill>
              </a:rPr>
              <a:t>eview’s</a:t>
            </a:r>
            <a:r>
              <a:rPr lang="en-US" sz="2400" dirty="0">
                <a:solidFill>
                  <a:schemeClr val="bg1"/>
                </a:solidFill>
              </a:rPr>
              <a:t> </a:t>
            </a:r>
            <a:r>
              <a:rPr lang="id-ID" sz="2400" dirty="0">
                <a:solidFill>
                  <a:schemeClr val="bg1"/>
                </a:solidFill>
              </a:rPr>
              <a:t>R</a:t>
            </a:r>
            <a:r>
              <a:rPr lang="en-US" sz="2400" dirty="0" err="1">
                <a:solidFill>
                  <a:schemeClr val="bg1"/>
                </a:solidFill>
              </a:rPr>
              <a:t>esearch</a:t>
            </a:r>
            <a:r>
              <a:rPr lang="en-US" sz="2400" dirty="0">
                <a:solidFill>
                  <a:schemeClr val="bg1"/>
                </a:solidFill>
              </a:rPr>
              <a:t> </a:t>
            </a:r>
            <a:r>
              <a:rPr lang="id-ID" sz="2400" dirty="0">
                <a:solidFill>
                  <a:schemeClr val="bg1"/>
                </a:solidFill>
              </a:rPr>
              <a:t>Q</a:t>
            </a:r>
            <a:r>
              <a:rPr lang="en-US" sz="2400" dirty="0" err="1">
                <a:solidFill>
                  <a:schemeClr val="bg1"/>
                </a:solidFill>
              </a:rPr>
              <a:t>uestion</a:t>
            </a:r>
            <a:endParaRPr lang="en-US" sz="2400" dirty="0">
              <a:solidFill>
                <a:schemeClr val="bg1"/>
              </a:solidFill>
            </a:endParaRPr>
          </a:p>
          <a:p>
            <a:r>
              <a:rPr lang="id-ID" sz="2400" dirty="0">
                <a:solidFill>
                  <a:schemeClr val="bg1"/>
                </a:solidFill>
              </a:rPr>
              <a:t>2. </a:t>
            </a:r>
            <a:r>
              <a:rPr lang="en-US" sz="2400" dirty="0">
                <a:solidFill>
                  <a:schemeClr val="bg1"/>
                </a:solidFill>
              </a:rPr>
              <a:t>Develop the </a:t>
            </a:r>
            <a:r>
              <a:rPr lang="id-ID" sz="2400" dirty="0">
                <a:solidFill>
                  <a:schemeClr val="bg1"/>
                </a:solidFill>
              </a:rPr>
              <a:t>R</a:t>
            </a:r>
            <a:r>
              <a:rPr lang="en-US" sz="2400" dirty="0" err="1">
                <a:solidFill>
                  <a:schemeClr val="bg1"/>
                </a:solidFill>
              </a:rPr>
              <a:t>eview’s</a:t>
            </a:r>
            <a:r>
              <a:rPr lang="en-US" sz="2400" dirty="0">
                <a:solidFill>
                  <a:schemeClr val="bg1"/>
                </a:solidFill>
              </a:rPr>
              <a:t> </a:t>
            </a:r>
            <a:r>
              <a:rPr lang="id-ID" sz="2400" dirty="0">
                <a:solidFill>
                  <a:schemeClr val="bg1"/>
                </a:solidFill>
              </a:rPr>
              <a:t>P</a:t>
            </a:r>
            <a:r>
              <a:rPr lang="en-US" sz="2400" dirty="0" err="1">
                <a:solidFill>
                  <a:schemeClr val="bg1"/>
                </a:solidFill>
              </a:rPr>
              <a:t>rotocol</a:t>
            </a:r>
            <a:endParaRPr lang="en-US" sz="2400" dirty="0">
              <a:solidFill>
                <a:schemeClr val="bg1"/>
              </a:solidFill>
            </a:endParaRPr>
          </a:p>
          <a:p>
            <a:pPr algn="ctr"/>
            <a:endParaRPr lang="en-US" sz="2400" dirty="0">
              <a:solidFill>
                <a:schemeClr val="bg1"/>
              </a:solidFill>
            </a:endParaRPr>
          </a:p>
        </p:txBody>
      </p:sp>
      <p:sp>
        <p:nvSpPr>
          <p:cNvPr id="12" name="Rectangle 11"/>
          <p:cNvSpPr/>
          <p:nvPr/>
        </p:nvSpPr>
        <p:spPr>
          <a:xfrm>
            <a:off x="340883" y="2514600"/>
            <a:ext cx="6193936" cy="2362200"/>
          </a:xfrm>
          <a:prstGeom prst="rect">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dirty="0">
              <a:solidFill>
                <a:schemeClr val="bg1"/>
              </a:solidFill>
            </a:endParaRPr>
          </a:p>
          <a:p>
            <a:r>
              <a:rPr lang="id-ID" sz="2400" dirty="0">
                <a:solidFill>
                  <a:schemeClr val="bg1"/>
                </a:solidFill>
              </a:rPr>
              <a:t>1. </a:t>
            </a:r>
            <a:r>
              <a:rPr lang="en-US" sz="2400" dirty="0">
                <a:solidFill>
                  <a:schemeClr val="bg1"/>
                </a:solidFill>
              </a:rPr>
              <a:t>Identify the </a:t>
            </a:r>
            <a:r>
              <a:rPr lang="id-ID" sz="2400" dirty="0">
                <a:solidFill>
                  <a:schemeClr val="bg1"/>
                </a:solidFill>
              </a:rPr>
              <a:t>R</a:t>
            </a:r>
            <a:r>
              <a:rPr lang="en-US" sz="2400" dirty="0" err="1">
                <a:solidFill>
                  <a:schemeClr val="bg1"/>
                </a:solidFill>
              </a:rPr>
              <a:t>elevant</a:t>
            </a:r>
            <a:r>
              <a:rPr lang="en-US" sz="2400" dirty="0">
                <a:solidFill>
                  <a:schemeClr val="bg1"/>
                </a:solidFill>
              </a:rPr>
              <a:t> </a:t>
            </a:r>
            <a:r>
              <a:rPr lang="id-ID" sz="2400" dirty="0">
                <a:solidFill>
                  <a:schemeClr val="bg1"/>
                </a:solidFill>
              </a:rPr>
              <a:t>L</a:t>
            </a:r>
            <a:r>
              <a:rPr lang="en-US" sz="2400" dirty="0" err="1">
                <a:solidFill>
                  <a:schemeClr val="bg1"/>
                </a:solidFill>
              </a:rPr>
              <a:t>iterature</a:t>
            </a:r>
            <a:endParaRPr lang="en-US" sz="2400" dirty="0">
              <a:solidFill>
                <a:schemeClr val="bg1"/>
              </a:solidFill>
            </a:endParaRPr>
          </a:p>
          <a:p>
            <a:r>
              <a:rPr lang="id-ID" sz="2400" dirty="0">
                <a:solidFill>
                  <a:schemeClr val="bg1"/>
                </a:solidFill>
              </a:rPr>
              <a:t>2. </a:t>
            </a:r>
            <a:r>
              <a:rPr lang="en-US" sz="2400" dirty="0">
                <a:solidFill>
                  <a:schemeClr val="bg1"/>
                </a:solidFill>
              </a:rPr>
              <a:t>Perform </a:t>
            </a:r>
            <a:r>
              <a:rPr lang="id-ID" sz="2400" dirty="0">
                <a:solidFill>
                  <a:schemeClr val="bg1"/>
                </a:solidFill>
              </a:rPr>
              <a:t>S</a:t>
            </a:r>
            <a:r>
              <a:rPr lang="en-US" sz="2400" dirty="0">
                <a:solidFill>
                  <a:schemeClr val="bg1"/>
                </a:solidFill>
              </a:rPr>
              <a:t>election of </a:t>
            </a:r>
            <a:r>
              <a:rPr lang="id-ID" sz="2400" dirty="0">
                <a:solidFill>
                  <a:schemeClr val="bg1"/>
                </a:solidFill>
              </a:rPr>
              <a:t>P</a:t>
            </a:r>
            <a:r>
              <a:rPr lang="en-US" sz="2400" dirty="0" err="1">
                <a:solidFill>
                  <a:schemeClr val="bg1"/>
                </a:solidFill>
              </a:rPr>
              <a:t>rimary</a:t>
            </a:r>
            <a:r>
              <a:rPr lang="en-US" sz="2400" dirty="0">
                <a:solidFill>
                  <a:schemeClr val="bg1"/>
                </a:solidFill>
              </a:rPr>
              <a:t> </a:t>
            </a:r>
            <a:r>
              <a:rPr lang="id-ID" sz="2400" dirty="0">
                <a:solidFill>
                  <a:schemeClr val="bg1"/>
                </a:solidFill>
              </a:rPr>
              <a:t>S</a:t>
            </a:r>
            <a:r>
              <a:rPr lang="en-US" sz="2400" dirty="0" err="1">
                <a:solidFill>
                  <a:schemeClr val="bg1"/>
                </a:solidFill>
              </a:rPr>
              <a:t>tudies</a:t>
            </a:r>
            <a:endParaRPr lang="en-US" sz="2400" dirty="0">
              <a:solidFill>
                <a:schemeClr val="bg1"/>
              </a:solidFill>
            </a:endParaRPr>
          </a:p>
          <a:p>
            <a:r>
              <a:rPr lang="id-ID" sz="2400" dirty="0">
                <a:solidFill>
                  <a:schemeClr val="bg1"/>
                </a:solidFill>
              </a:rPr>
              <a:t>3. </a:t>
            </a:r>
            <a:r>
              <a:rPr lang="en-US" sz="2400" dirty="0">
                <a:solidFill>
                  <a:schemeClr val="bg1"/>
                </a:solidFill>
              </a:rPr>
              <a:t>Perform </a:t>
            </a:r>
            <a:r>
              <a:rPr lang="id-ID" sz="2400" dirty="0">
                <a:solidFill>
                  <a:schemeClr val="bg1"/>
                </a:solidFill>
              </a:rPr>
              <a:t>D</a:t>
            </a:r>
            <a:r>
              <a:rPr lang="en-US" sz="2400" dirty="0" err="1">
                <a:solidFill>
                  <a:schemeClr val="bg1"/>
                </a:solidFill>
              </a:rPr>
              <a:t>ata</a:t>
            </a:r>
            <a:r>
              <a:rPr lang="en-US" sz="2400" dirty="0">
                <a:solidFill>
                  <a:schemeClr val="bg1"/>
                </a:solidFill>
              </a:rPr>
              <a:t> </a:t>
            </a:r>
            <a:r>
              <a:rPr lang="id-ID" sz="2400" dirty="0">
                <a:solidFill>
                  <a:schemeClr val="bg1"/>
                </a:solidFill>
              </a:rPr>
              <a:t>E</a:t>
            </a:r>
            <a:r>
              <a:rPr lang="en-US" sz="2400" dirty="0" err="1">
                <a:solidFill>
                  <a:schemeClr val="bg1"/>
                </a:solidFill>
              </a:rPr>
              <a:t>xtraction</a:t>
            </a:r>
            <a:r>
              <a:rPr lang="en-US" sz="2400" dirty="0">
                <a:solidFill>
                  <a:schemeClr val="bg1"/>
                </a:solidFill>
              </a:rPr>
              <a:t>  </a:t>
            </a:r>
          </a:p>
          <a:p>
            <a:r>
              <a:rPr lang="id-ID" sz="2400" dirty="0">
                <a:solidFill>
                  <a:schemeClr val="bg1"/>
                </a:solidFill>
              </a:rPr>
              <a:t>4. </a:t>
            </a:r>
            <a:r>
              <a:rPr lang="en-US" sz="2400" dirty="0">
                <a:solidFill>
                  <a:schemeClr val="bg1"/>
                </a:solidFill>
              </a:rPr>
              <a:t>Assess </a:t>
            </a:r>
            <a:r>
              <a:rPr lang="id-ID" sz="2400" dirty="0">
                <a:solidFill>
                  <a:schemeClr val="bg1"/>
                </a:solidFill>
              </a:rPr>
              <a:t>S</a:t>
            </a:r>
            <a:r>
              <a:rPr lang="en-US" sz="2400" dirty="0" err="1">
                <a:solidFill>
                  <a:schemeClr val="bg1"/>
                </a:solidFill>
              </a:rPr>
              <a:t>tudies</a:t>
            </a:r>
            <a:r>
              <a:rPr lang="en-US" sz="2400" dirty="0">
                <a:solidFill>
                  <a:schemeClr val="bg1"/>
                </a:solidFill>
              </a:rPr>
              <a:t>’ </a:t>
            </a:r>
            <a:r>
              <a:rPr lang="id-ID" sz="2400" dirty="0">
                <a:solidFill>
                  <a:schemeClr val="bg1"/>
                </a:solidFill>
              </a:rPr>
              <a:t>Q</a:t>
            </a:r>
            <a:r>
              <a:rPr lang="en-US" sz="2400" dirty="0" err="1">
                <a:solidFill>
                  <a:schemeClr val="bg1"/>
                </a:solidFill>
              </a:rPr>
              <a:t>uality</a:t>
            </a:r>
            <a:endParaRPr lang="en-US" sz="2400" dirty="0">
              <a:solidFill>
                <a:schemeClr val="bg1"/>
              </a:solidFill>
            </a:endParaRPr>
          </a:p>
          <a:p>
            <a:r>
              <a:rPr lang="id-ID" sz="2400" dirty="0">
                <a:solidFill>
                  <a:schemeClr val="bg1"/>
                </a:solidFill>
              </a:rPr>
              <a:t>5. </a:t>
            </a:r>
            <a:r>
              <a:rPr lang="en-US" sz="2400" dirty="0">
                <a:solidFill>
                  <a:schemeClr val="bg1"/>
                </a:solidFill>
              </a:rPr>
              <a:t>Conduct </a:t>
            </a:r>
            <a:r>
              <a:rPr lang="id-ID" sz="2400" dirty="0">
                <a:solidFill>
                  <a:schemeClr val="bg1"/>
                </a:solidFill>
              </a:rPr>
              <a:t>S</a:t>
            </a:r>
            <a:r>
              <a:rPr lang="en-US" sz="2400" dirty="0" err="1">
                <a:solidFill>
                  <a:schemeClr val="bg1"/>
                </a:solidFill>
              </a:rPr>
              <a:t>ynthesis</a:t>
            </a:r>
            <a:r>
              <a:rPr lang="en-US" sz="2400" dirty="0">
                <a:solidFill>
                  <a:schemeClr val="bg1"/>
                </a:solidFill>
              </a:rPr>
              <a:t> of </a:t>
            </a:r>
            <a:r>
              <a:rPr lang="id-ID" sz="2400" dirty="0">
                <a:solidFill>
                  <a:schemeClr val="bg1"/>
                </a:solidFill>
              </a:rPr>
              <a:t>E</a:t>
            </a:r>
            <a:r>
              <a:rPr lang="en-US" sz="2400" dirty="0" err="1">
                <a:solidFill>
                  <a:schemeClr val="bg1"/>
                </a:solidFill>
              </a:rPr>
              <a:t>vidence</a:t>
            </a:r>
            <a:endParaRPr lang="en-US" sz="2400" dirty="0">
              <a:solidFill>
                <a:schemeClr val="bg1"/>
              </a:solidFill>
            </a:endParaRPr>
          </a:p>
          <a:p>
            <a:pPr algn="ctr"/>
            <a:endParaRPr lang="en-US" sz="2400" dirty="0">
              <a:solidFill>
                <a:schemeClr val="bg1"/>
              </a:solidFill>
            </a:endParaRPr>
          </a:p>
        </p:txBody>
      </p:sp>
      <p:sp>
        <p:nvSpPr>
          <p:cNvPr id="13" name="Rectangle 12"/>
          <p:cNvSpPr/>
          <p:nvPr/>
        </p:nvSpPr>
        <p:spPr>
          <a:xfrm>
            <a:off x="340883" y="5486400"/>
            <a:ext cx="6193936" cy="838200"/>
          </a:xfrm>
          <a:prstGeom prst="rect">
            <a:avLst/>
          </a:prstGeom>
          <a:solidFill>
            <a:srgbClr val="542A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dirty="0">
              <a:solidFill>
                <a:schemeClr val="bg1"/>
              </a:solidFill>
            </a:endParaRPr>
          </a:p>
          <a:p>
            <a:r>
              <a:rPr lang="id-ID" sz="2400" dirty="0">
                <a:solidFill>
                  <a:schemeClr val="bg1"/>
                </a:solidFill>
              </a:rPr>
              <a:t>1. </a:t>
            </a:r>
            <a:r>
              <a:rPr lang="en-ID" sz="2400" dirty="0">
                <a:solidFill>
                  <a:schemeClr val="bg1"/>
                </a:solidFill>
              </a:rPr>
              <a:t>Write Up the SLR Paper</a:t>
            </a:r>
            <a:endParaRPr lang="id-ID" sz="2400" dirty="0">
              <a:solidFill>
                <a:schemeClr val="bg1"/>
              </a:solidFill>
            </a:endParaRPr>
          </a:p>
          <a:p>
            <a:r>
              <a:rPr lang="id-ID" sz="2400" dirty="0">
                <a:solidFill>
                  <a:schemeClr val="bg1"/>
                </a:solidFill>
              </a:rPr>
              <a:t>2. </a:t>
            </a:r>
            <a:r>
              <a:rPr lang="en-ID" sz="2400" dirty="0">
                <a:solidFill>
                  <a:schemeClr val="bg1"/>
                </a:solidFill>
              </a:rPr>
              <a:t>Choose the Right Journal</a:t>
            </a:r>
            <a:endParaRPr lang="en-US" sz="2400" dirty="0">
              <a:solidFill>
                <a:schemeClr val="bg1"/>
              </a:solidFill>
            </a:endParaRPr>
          </a:p>
          <a:p>
            <a:endParaRPr lang="en-US" sz="2400" dirty="0">
              <a:solidFill>
                <a:schemeClr val="bg1"/>
              </a:solidFill>
            </a:endParaRPr>
          </a:p>
        </p:txBody>
      </p:sp>
      <p:sp>
        <p:nvSpPr>
          <p:cNvPr id="14" name="Down Arrow 13"/>
          <p:cNvSpPr/>
          <p:nvPr/>
        </p:nvSpPr>
        <p:spPr>
          <a:xfrm>
            <a:off x="3258219" y="1981200"/>
            <a:ext cx="304800" cy="4572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Down Arrow 14"/>
          <p:cNvSpPr/>
          <p:nvPr/>
        </p:nvSpPr>
        <p:spPr>
          <a:xfrm>
            <a:off x="3258219" y="4953000"/>
            <a:ext cx="304800" cy="4572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Slide Number Placeholder 3">
            <a:extLst>
              <a:ext uri="{FF2B5EF4-FFF2-40B4-BE49-F238E27FC236}">
                <a16:creationId xmlns:a16="http://schemas.microsoft.com/office/drawing/2014/main" id="{352BBF87-086A-4821-8D30-156A1CD3048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314</a:t>
            </a:fld>
            <a:endParaRPr lang="en-US">
              <a:solidFill>
                <a:prstClr val="black">
                  <a:tint val="75000"/>
                </a:prstClr>
              </a:solidFill>
            </a:endParaRPr>
          </a:p>
        </p:txBody>
      </p:sp>
    </p:spTree>
    <p:extLst>
      <p:ext uri="{BB962C8B-B14F-4D97-AF65-F5344CB8AC3E}">
        <p14:creationId xmlns:p14="http://schemas.microsoft.com/office/powerpoint/2010/main" val="23604105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4.</a:t>
            </a:r>
            <a:r>
              <a:rPr lang="id-ID" sz="3600" dirty="0"/>
              <a:t>5</a:t>
            </a:r>
            <a:r>
              <a:rPr lang="en-US" sz="3600" dirty="0"/>
              <a:t>.</a:t>
            </a:r>
            <a:r>
              <a:rPr lang="id-ID" sz="3600" dirty="0"/>
              <a:t>1</a:t>
            </a:r>
            <a:r>
              <a:rPr lang="en-US" sz="3600" dirty="0"/>
              <a:t> Tahapan Planning</a:t>
            </a:r>
          </a:p>
        </p:txBody>
      </p:sp>
      <p:sp>
        <p:nvSpPr>
          <p:cNvPr id="3" name="Text Placeholder 2"/>
          <p:cNvSpPr>
            <a:spLocks noGrp="1"/>
          </p:cNvSpPr>
          <p:nvPr>
            <p:ph type="body" idx="1"/>
          </p:nvPr>
        </p:nvSpPr>
        <p:spPr/>
        <p:txBody>
          <a:bodyPr>
            <a:normAutofit/>
          </a:bodyPr>
          <a:lstStyle/>
          <a:p>
            <a:pPr marL="457200" indent="-457200">
              <a:buFont typeface="+mj-lt"/>
              <a:buAutoNum type="arabicPeriod"/>
            </a:pPr>
            <a:r>
              <a:rPr lang="en-ID" sz="2000" dirty="0"/>
              <a:t>Formulate the Review’s Research Question</a:t>
            </a:r>
          </a:p>
          <a:p>
            <a:pPr marL="457200" indent="-457200">
              <a:buFont typeface="+mj-lt"/>
              <a:buAutoNum type="arabicPeriod"/>
            </a:pPr>
            <a:r>
              <a:rPr lang="en-ID" sz="2000" dirty="0"/>
              <a:t>Develop the Review’s Protocol</a:t>
            </a:r>
          </a:p>
        </p:txBody>
      </p:sp>
      <p:sp>
        <p:nvSpPr>
          <p:cNvPr id="4" name="Slide Number Placeholder 3">
            <a:extLst>
              <a:ext uri="{FF2B5EF4-FFF2-40B4-BE49-F238E27FC236}">
                <a16:creationId xmlns:a16="http://schemas.microsoft.com/office/drawing/2014/main" id="{F8FA31ED-1642-4771-9633-B53DE99C9AF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315</a:t>
            </a:fld>
            <a:endParaRPr lang="en-US">
              <a:solidFill>
                <a:prstClr val="black">
                  <a:tint val="75000"/>
                </a:prstClr>
              </a:solidFill>
            </a:endParaRPr>
          </a:p>
        </p:txBody>
      </p:sp>
    </p:spTree>
    <p:extLst>
      <p:ext uri="{BB962C8B-B14F-4D97-AF65-F5344CB8AC3E}">
        <p14:creationId xmlns:p14="http://schemas.microsoft.com/office/powerpoint/2010/main" val="37671540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Content Placeholder 3"/>
          <p:cNvSpPr>
            <a:spLocks noGrp="1"/>
          </p:cNvSpPr>
          <p:nvPr>
            <p:ph idx="1"/>
          </p:nvPr>
        </p:nvSpPr>
        <p:spPr>
          <a:xfrm>
            <a:off x="628649" y="990600"/>
            <a:ext cx="7981951" cy="5715000"/>
          </a:xfrm>
        </p:spPr>
        <p:txBody>
          <a:bodyPr>
            <a:normAutofit/>
          </a:bodyPr>
          <a:lstStyle/>
          <a:p>
            <a:pPr eaLnBrk="1" hangingPunct="1"/>
            <a:r>
              <a:rPr lang="en-US" dirty="0"/>
              <a:t>Features of </a:t>
            </a:r>
            <a:r>
              <a:rPr lang="en-US" dirty="0">
                <a:solidFill>
                  <a:srgbClr val="C00000"/>
                </a:solidFill>
              </a:rPr>
              <a:t>good question</a:t>
            </a:r>
            <a:r>
              <a:rPr lang="en-US" dirty="0"/>
              <a:t>:</a:t>
            </a:r>
          </a:p>
          <a:p>
            <a:pPr lvl="1" eaLnBrk="1" hangingPunct="1"/>
            <a:r>
              <a:rPr lang="en-US" dirty="0"/>
              <a:t>The RQ is </a:t>
            </a:r>
            <a:r>
              <a:rPr lang="en-US" dirty="0">
                <a:solidFill>
                  <a:srgbClr val="0070C0"/>
                </a:solidFill>
              </a:rPr>
              <a:t>meaningful and important </a:t>
            </a:r>
            <a:r>
              <a:rPr lang="en-US" dirty="0"/>
              <a:t>to practitioners and researchers.</a:t>
            </a:r>
          </a:p>
          <a:p>
            <a:pPr lvl="1" eaLnBrk="1" hangingPunct="1"/>
            <a:r>
              <a:rPr lang="en-US" dirty="0"/>
              <a:t>The RQ will lead </a:t>
            </a:r>
            <a:r>
              <a:rPr lang="en-US" dirty="0">
                <a:solidFill>
                  <a:srgbClr val="0070C0"/>
                </a:solidFill>
              </a:rPr>
              <a:t>to changes </a:t>
            </a:r>
            <a:r>
              <a:rPr lang="en-US" dirty="0"/>
              <a:t>in current software engineering practice or </a:t>
            </a:r>
            <a:r>
              <a:rPr lang="en-US" dirty="0">
                <a:solidFill>
                  <a:srgbClr val="0070C0"/>
                </a:solidFill>
              </a:rPr>
              <a:t>to increase confidence </a:t>
            </a:r>
            <a:r>
              <a:rPr lang="en-US" dirty="0"/>
              <a:t>in the value of current practice</a:t>
            </a:r>
          </a:p>
          <a:p>
            <a:pPr lvl="1" eaLnBrk="1" hangingPunct="1"/>
            <a:r>
              <a:rPr lang="en-US" dirty="0"/>
              <a:t>The RQ will </a:t>
            </a:r>
            <a:r>
              <a:rPr lang="en-US" dirty="0">
                <a:solidFill>
                  <a:srgbClr val="0070C0"/>
                </a:solidFill>
              </a:rPr>
              <a:t>identify discrepancies </a:t>
            </a:r>
            <a:r>
              <a:rPr lang="en-US" dirty="0"/>
              <a:t>between commonly held beliefs and the reality</a:t>
            </a:r>
          </a:p>
          <a:p>
            <a:pPr eaLnBrk="1" hangingPunct="1"/>
            <a:r>
              <a:rPr lang="en-US" dirty="0"/>
              <a:t>RQ can be derived primarily </a:t>
            </a:r>
            <a:r>
              <a:rPr lang="en-US" dirty="0">
                <a:solidFill>
                  <a:srgbClr val="C00000"/>
                </a:solidFill>
              </a:rPr>
              <a:t>based on researcher’s interest</a:t>
            </a:r>
            <a:endParaRPr lang="en-US" dirty="0"/>
          </a:p>
          <a:p>
            <a:pPr lvl="1"/>
            <a:r>
              <a:rPr lang="en-US" dirty="0"/>
              <a:t>An SLR for PhD thesis should </a:t>
            </a:r>
            <a:r>
              <a:rPr lang="en-US" dirty="0">
                <a:solidFill>
                  <a:srgbClr val="0070C0"/>
                </a:solidFill>
              </a:rPr>
              <a:t>identify existing basis for the research work</a:t>
            </a:r>
            <a:r>
              <a:rPr lang="en-US" dirty="0"/>
              <a:t> and where it fits in the current body of knowledge</a:t>
            </a:r>
          </a:p>
        </p:txBody>
      </p:sp>
      <p:sp>
        <p:nvSpPr>
          <p:cNvPr id="30722" name="Title 1"/>
          <p:cNvSpPr>
            <a:spLocks noGrp="1"/>
          </p:cNvSpPr>
          <p:nvPr>
            <p:ph type="title"/>
          </p:nvPr>
        </p:nvSpPr>
        <p:spPr/>
        <p:txBody>
          <a:bodyPr>
            <a:normAutofit fontScale="90000"/>
          </a:bodyPr>
          <a:lstStyle/>
          <a:p>
            <a:pPr marL="457200" indent="-457200">
              <a:buFont typeface="+mj-lt"/>
              <a:buAutoNum type="arabicPeriod"/>
            </a:pPr>
            <a:r>
              <a:rPr lang="en-ID" dirty="0"/>
              <a:t>Formulate the Review’s Research Question</a:t>
            </a:r>
          </a:p>
        </p:txBody>
      </p:sp>
      <p:sp>
        <p:nvSpPr>
          <p:cNvPr id="3" name="Slide Number Placeholder 2">
            <a:extLst>
              <a:ext uri="{FF2B5EF4-FFF2-40B4-BE49-F238E27FC236}">
                <a16:creationId xmlns:a16="http://schemas.microsoft.com/office/drawing/2014/main" id="{A595BFC3-2FD4-46B0-8477-BFBEC11D127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316</a:t>
            </a:fld>
            <a:endParaRPr lang="en-US">
              <a:solidFill>
                <a:prstClr val="black">
                  <a:tint val="75000"/>
                </a:prstClr>
              </a:solidFill>
            </a:endParaRPr>
          </a:p>
        </p:txBody>
      </p:sp>
    </p:spTree>
    <p:extLst>
      <p:ext uri="{BB962C8B-B14F-4D97-AF65-F5344CB8AC3E}">
        <p14:creationId xmlns:p14="http://schemas.microsoft.com/office/powerpoint/2010/main" val="35155586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Content Placeholder 3"/>
          <p:cNvSpPr>
            <a:spLocks noGrp="1"/>
          </p:cNvSpPr>
          <p:nvPr>
            <p:ph idx="1"/>
          </p:nvPr>
        </p:nvSpPr>
        <p:spPr>
          <a:xfrm>
            <a:off x="628649" y="1295400"/>
            <a:ext cx="8177213" cy="4803775"/>
          </a:xfrm>
        </p:spPr>
        <p:txBody>
          <a:bodyPr>
            <a:normAutofit/>
          </a:bodyPr>
          <a:lstStyle/>
          <a:p>
            <a:pPr eaLnBrk="1" hangingPunct="1"/>
            <a:r>
              <a:rPr lang="en-US" sz="3200" dirty="0"/>
              <a:t>Is the </a:t>
            </a:r>
            <a:r>
              <a:rPr lang="en-US" sz="3200" dirty="0">
                <a:solidFill>
                  <a:srgbClr val="C00000"/>
                </a:solidFill>
              </a:rPr>
              <a:t>most important part </a:t>
            </a:r>
            <a:r>
              <a:rPr lang="en-US" sz="3200" dirty="0"/>
              <a:t>in any SLR</a:t>
            </a:r>
          </a:p>
          <a:p>
            <a:pPr eaLnBrk="1" hangingPunct="1"/>
            <a:r>
              <a:rPr lang="en-US" sz="3200" dirty="0"/>
              <a:t>Is not necessarily the same as questions addressed in your research</a:t>
            </a:r>
          </a:p>
          <a:p>
            <a:pPr eaLnBrk="1" hangingPunct="1"/>
            <a:r>
              <a:rPr lang="en-US" sz="3200" dirty="0"/>
              <a:t>Is used </a:t>
            </a:r>
            <a:r>
              <a:rPr lang="en-US" sz="3200" dirty="0">
                <a:solidFill>
                  <a:srgbClr val="C00000"/>
                </a:solidFill>
              </a:rPr>
              <a:t>to guide the search process</a:t>
            </a:r>
          </a:p>
          <a:p>
            <a:pPr eaLnBrk="1" hangingPunct="1"/>
            <a:r>
              <a:rPr lang="en-US" sz="3200" dirty="0"/>
              <a:t>Is used </a:t>
            </a:r>
            <a:r>
              <a:rPr lang="en-US" sz="3200" dirty="0">
                <a:solidFill>
                  <a:srgbClr val="C00000"/>
                </a:solidFill>
              </a:rPr>
              <a:t>to guide the extraction process</a:t>
            </a:r>
          </a:p>
          <a:p>
            <a:pPr eaLnBrk="1" hangingPunct="1"/>
            <a:r>
              <a:rPr lang="en-US" sz="3200" dirty="0"/>
              <a:t>Data analysis (</a:t>
            </a:r>
            <a:r>
              <a:rPr lang="en-US" sz="3200" dirty="0">
                <a:solidFill>
                  <a:srgbClr val="C00000"/>
                </a:solidFill>
              </a:rPr>
              <a:t>synthesis of evidence</a:t>
            </a:r>
            <a:r>
              <a:rPr lang="en-US" sz="3200" dirty="0"/>
              <a:t>) is expected </a:t>
            </a:r>
            <a:r>
              <a:rPr lang="en-US" sz="3200" dirty="0">
                <a:solidFill>
                  <a:srgbClr val="C00000"/>
                </a:solidFill>
              </a:rPr>
              <a:t>to answer your SLR’s RQ</a:t>
            </a:r>
          </a:p>
          <a:p>
            <a:pPr eaLnBrk="1" hangingPunct="1"/>
            <a:endParaRPr lang="en-US" sz="3200" dirty="0"/>
          </a:p>
        </p:txBody>
      </p:sp>
      <p:sp>
        <p:nvSpPr>
          <p:cNvPr id="29698" name="Title 1"/>
          <p:cNvSpPr>
            <a:spLocks noGrp="1"/>
          </p:cNvSpPr>
          <p:nvPr>
            <p:ph type="title"/>
          </p:nvPr>
        </p:nvSpPr>
        <p:spPr/>
        <p:txBody>
          <a:bodyPr>
            <a:normAutofit/>
          </a:bodyPr>
          <a:lstStyle/>
          <a:p>
            <a:pPr eaLnBrk="1" fontAlgn="auto" hangingPunct="1">
              <a:spcAft>
                <a:spcPts val="0"/>
              </a:spcAft>
              <a:defRPr/>
            </a:pPr>
            <a:r>
              <a:rPr lang="en-US" dirty="0"/>
              <a:t>The Research Question (RQ)</a:t>
            </a:r>
          </a:p>
        </p:txBody>
      </p:sp>
      <p:sp>
        <p:nvSpPr>
          <p:cNvPr id="3" name="Slide Number Placeholder 2">
            <a:extLst>
              <a:ext uri="{FF2B5EF4-FFF2-40B4-BE49-F238E27FC236}">
                <a16:creationId xmlns:a16="http://schemas.microsoft.com/office/drawing/2014/main" id="{07D31275-6F63-4196-8A69-E1312DF0FB7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317</a:t>
            </a:fld>
            <a:endParaRPr lang="en-US">
              <a:solidFill>
                <a:prstClr val="black">
                  <a:tint val="75000"/>
                </a:prstClr>
              </a:solidFill>
            </a:endParaRPr>
          </a:p>
        </p:txBody>
      </p:sp>
    </p:spTree>
    <p:extLst>
      <p:ext uri="{BB962C8B-B14F-4D97-AF65-F5344CB8AC3E}">
        <p14:creationId xmlns:p14="http://schemas.microsoft.com/office/powerpoint/2010/main" val="16509329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5"/>
          <p:cNvSpPr>
            <a:spLocks noGrp="1" noChangeArrowheads="1"/>
          </p:cNvSpPr>
          <p:nvPr>
            <p:ph idx="1"/>
          </p:nvPr>
        </p:nvSpPr>
        <p:spPr>
          <a:xfrm>
            <a:off x="76200" y="1143000"/>
            <a:ext cx="8686800" cy="5181600"/>
          </a:xfrm>
        </p:spPr>
        <p:txBody>
          <a:bodyPr>
            <a:noAutofit/>
          </a:bodyPr>
          <a:lstStyle/>
          <a:p>
            <a:pPr marL="548640" indent="-411480" eaLnBrk="1" fontAlgn="auto" hangingPunct="1">
              <a:spcAft>
                <a:spcPts val="0"/>
              </a:spcAft>
              <a:buClr>
                <a:schemeClr val="tx1">
                  <a:shade val="95000"/>
                </a:schemeClr>
              </a:buClr>
              <a:buFont typeface="Wingdings 2" pitchFamily="18" charset="2"/>
              <a:buNone/>
              <a:defRPr/>
            </a:pPr>
            <a:r>
              <a:rPr lang="en-NZ" dirty="0"/>
              <a:t>	The formulation of RQs about effectiveness of a treatment should focus on 5 elements known as PICOC:</a:t>
            </a:r>
          </a:p>
          <a:p>
            <a:pPr marL="1051560" lvl="1" indent="-457200">
              <a:buClr>
                <a:schemeClr val="tx1">
                  <a:shade val="95000"/>
                </a:schemeClr>
              </a:buClr>
              <a:buFont typeface="+mj-lt"/>
              <a:buAutoNum type="arabicPeriod"/>
              <a:defRPr/>
            </a:pPr>
            <a:r>
              <a:rPr lang="en-US" b="1" dirty="0">
                <a:solidFill>
                  <a:srgbClr val="C00000"/>
                </a:solidFill>
              </a:rPr>
              <a:t>Population (P)</a:t>
            </a:r>
            <a:r>
              <a:rPr lang="en-US" b="1" i="1" dirty="0"/>
              <a:t> </a:t>
            </a:r>
            <a:r>
              <a:rPr lang="en-US" dirty="0"/>
              <a:t>- the </a:t>
            </a:r>
            <a:r>
              <a:rPr lang="en-US" dirty="0">
                <a:solidFill>
                  <a:srgbClr val="0070C0"/>
                </a:solidFill>
              </a:rPr>
              <a:t>target group </a:t>
            </a:r>
            <a:r>
              <a:rPr lang="en-US" dirty="0"/>
              <a:t>for the investigation (e.g. people, software etc.)</a:t>
            </a:r>
          </a:p>
          <a:p>
            <a:pPr marL="1051560" lvl="1" indent="-457200">
              <a:buClr>
                <a:schemeClr val="tx1">
                  <a:shade val="95000"/>
                </a:schemeClr>
              </a:buClr>
              <a:buFont typeface="+mj-lt"/>
              <a:buAutoNum type="arabicPeriod"/>
              <a:defRPr/>
            </a:pPr>
            <a:r>
              <a:rPr lang="en-US" b="1" dirty="0">
                <a:solidFill>
                  <a:srgbClr val="C00000"/>
                </a:solidFill>
              </a:rPr>
              <a:t>Intervention (I) </a:t>
            </a:r>
            <a:r>
              <a:rPr lang="en-US" dirty="0"/>
              <a:t>- specifies the </a:t>
            </a:r>
            <a:r>
              <a:rPr lang="en-US" dirty="0">
                <a:solidFill>
                  <a:srgbClr val="0070C0"/>
                </a:solidFill>
              </a:rPr>
              <a:t>investigation aspects </a:t>
            </a:r>
            <a:r>
              <a:rPr lang="en-US" dirty="0"/>
              <a:t>or issues of interest to the researchers</a:t>
            </a:r>
          </a:p>
          <a:p>
            <a:pPr marL="1051560" lvl="1" indent="-457200">
              <a:buClr>
                <a:schemeClr val="tx1">
                  <a:shade val="95000"/>
                </a:schemeClr>
              </a:buClr>
              <a:buFont typeface="+mj-lt"/>
              <a:buAutoNum type="arabicPeriod"/>
              <a:defRPr/>
            </a:pPr>
            <a:r>
              <a:rPr lang="en-US" b="1" dirty="0">
                <a:solidFill>
                  <a:srgbClr val="C00000"/>
                </a:solidFill>
              </a:rPr>
              <a:t>Comparison (C)</a:t>
            </a:r>
            <a:r>
              <a:rPr lang="en-US" dirty="0"/>
              <a:t>– aspect of the investigation </a:t>
            </a:r>
            <a:r>
              <a:rPr lang="en-US" dirty="0">
                <a:solidFill>
                  <a:srgbClr val="0070C0"/>
                </a:solidFill>
              </a:rPr>
              <a:t>with which the intervention is being compared to</a:t>
            </a:r>
          </a:p>
          <a:p>
            <a:pPr marL="1051560" lvl="1" indent="-457200">
              <a:buClr>
                <a:schemeClr val="tx1">
                  <a:shade val="95000"/>
                </a:schemeClr>
              </a:buClr>
              <a:buFont typeface="+mj-lt"/>
              <a:buAutoNum type="arabicPeriod"/>
              <a:defRPr/>
            </a:pPr>
            <a:r>
              <a:rPr lang="en-US" b="1" dirty="0">
                <a:solidFill>
                  <a:srgbClr val="C00000"/>
                </a:solidFill>
              </a:rPr>
              <a:t>Outcomes (O)</a:t>
            </a:r>
            <a:r>
              <a:rPr lang="en-US" dirty="0"/>
              <a:t>– the </a:t>
            </a:r>
            <a:r>
              <a:rPr lang="en-US" dirty="0">
                <a:solidFill>
                  <a:srgbClr val="0070C0"/>
                </a:solidFill>
              </a:rPr>
              <a:t>effect</a:t>
            </a:r>
            <a:r>
              <a:rPr lang="en-US" dirty="0"/>
              <a:t> of the intervention</a:t>
            </a:r>
          </a:p>
          <a:p>
            <a:pPr marL="1051560" lvl="1" indent="-457200">
              <a:buClr>
                <a:schemeClr val="tx1">
                  <a:shade val="95000"/>
                </a:schemeClr>
              </a:buClr>
              <a:buFont typeface="+mj-lt"/>
              <a:buAutoNum type="arabicPeriod"/>
              <a:defRPr/>
            </a:pPr>
            <a:r>
              <a:rPr lang="en-US" b="1" dirty="0">
                <a:solidFill>
                  <a:srgbClr val="C00000"/>
                </a:solidFill>
              </a:rPr>
              <a:t>Context (C)</a:t>
            </a:r>
            <a:r>
              <a:rPr lang="en-US" dirty="0"/>
              <a:t>– the </a:t>
            </a:r>
            <a:r>
              <a:rPr lang="en-US" dirty="0">
                <a:solidFill>
                  <a:srgbClr val="0070C0"/>
                </a:solidFill>
              </a:rPr>
              <a:t>setting or environment</a:t>
            </a:r>
            <a:r>
              <a:rPr lang="en-US" dirty="0"/>
              <a:t> of the investigation</a:t>
            </a:r>
          </a:p>
          <a:p>
            <a:pPr marL="594360" lvl="1" indent="0">
              <a:buClr>
                <a:schemeClr val="tx1">
                  <a:shade val="95000"/>
                </a:schemeClr>
              </a:buClr>
              <a:buNone/>
              <a:defRPr/>
            </a:pPr>
            <a:endParaRPr lang="en-US" dirty="0"/>
          </a:p>
          <a:p>
            <a:pPr marL="594360" lvl="1" indent="0">
              <a:buClr>
                <a:schemeClr val="tx1">
                  <a:shade val="95000"/>
                </a:schemeClr>
              </a:buClr>
              <a:buNone/>
              <a:defRPr/>
            </a:pPr>
            <a:r>
              <a:rPr lang="en-US" sz="2000" i="1" dirty="0"/>
              <a:t>(</a:t>
            </a:r>
            <a:r>
              <a:rPr lang="en-US" sz="2000" i="1" dirty="0" err="1"/>
              <a:t>Petticrew</a:t>
            </a:r>
            <a:r>
              <a:rPr lang="en-US" sz="2000" i="1" dirty="0"/>
              <a:t> et al., Systematic Reviews in the Social Sciences: A Practical Guide, Blackwell Publishing, 2006)</a:t>
            </a:r>
          </a:p>
          <a:p>
            <a:pPr marL="594360" lvl="1" indent="0">
              <a:buClr>
                <a:schemeClr val="tx1">
                  <a:shade val="95000"/>
                </a:schemeClr>
              </a:buClr>
              <a:buNone/>
              <a:defRPr/>
            </a:pPr>
            <a:endParaRPr lang="en-US" dirty="0"/>
          </a:p>
        </p:txBody>
      </p:sp>
      <p:sp>
        <p:nvSpPr>
          <p:cNvPr id="110594" name="Rectangle 2"/>
          <p:cNvSpPr>
            <a:spLocks noGrp="1" noChangeArrowheads="1"/>
          </p:cNvSpPr>
          <p:nvPr>
            <p:ph type="title"/>
          </p:nvPr>
        </p:nvSpPr>
        <p:spPr/>
        <p:txBody>
          <a:bodyPr>
            <a:normAutofit/>
          </a:bodyPr>
          <a:lstStyle/>
          <a:p>
            <a:pPr eaLnBrk="1" fontAlgn="auto" hangingPunct="1">
              <a:spcAft>
                <a:spcPts val="0"/>
              </a:spcAft>
              <a:defRPr/>
            </a:pPr>
            <a:r>
              <a:rPr lang="id-ID" dirty="0"/>
              <a:t>RQ and PICOC</a:t>
            </a:r>
            <a:endParaRPr lang="en-US" dirty="0"/>
          </a:p>
        </p:txBody>
      </p:sp>
      <p:sp>
        <p:nvSpPr>
          <p:cNvPr id="3" name="Slide Number Placeholder 2">
            <a:extLst>
              <a:ext uri="{FF2B5EF4-FFF2-40B4-BE49-F238E27FC236}">
                <a16:creationId xmlns:a16="http://schemas.microsoft.com/office/drawing/2014/main" id="{14E1908D-B5ED-48EE-8BDE-0664EE2809D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318</a:t>
            </a:fld>
            <a:endParaRPr lang="en-US">
              <a:solidFill>
                <a:prstClr val="black">
                  <a:tint val="75000"/>
                </a:prstClr>
              </a:solidFill>
            </a:endParaRPr>
          </a:p>
        </p:txBody>
      </p:sp>
    </p:spTree>
    <p:extLst>
      <p:ext uri="{BB962C8B-B14F-4D97-AF65-F5344CB8AC3E}">
        <p14:creationId xmlns:p14="http://schemas.microsoft.com/office/powerpoint/2010/main" val="5742327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28650" y="152401"/>
            <a:ext cx="8439150" cy="685800"/>
          </a:xfrm>
        </p:spPr>
        <p:txBody>
          <a:bodyPr>
            <a:normAutofit/>
          </a:bodyPr>
          <a:lstStyle/>
          <a:p>
            <a:pPr eaLnBrk="1" fontAlgn="auto" hangingPunct="1">
              <a:spcAft>
                <a:spcPts val="0"/>
              </a:spcAft>
              <a:defRPr/>
            </a:pPr>
            <a:r>
              <a:rPr lang="en-US" sz="3600" dirty="0"/>
              <a:t>Example of PICOC (Kitchenham et al., 2007)</a:t>
            </a:r>
          </a:p>
        </p:txBody>
      </p:sp>
      <p:graphicFrame>
        <p:nvGraphicFramePr>
          <p:cNvPr id="5" name="Group 31"/>
          <p:cNvGraphicFramePr>
            <a:graphicFrameLocks/>
          </p:cNvGraphicFramePr>
          <p:nvPr>
            <p:extLst/>
          </p:nvPr>
        </p:nvGraphicFramePr>
        <p:xfrm>
          <a:off x="499989" y="2819400"/>
          <a:ext cx="8229600" cy="3322320"/>
        </p:xfrm>
        <a:graphic>
          <a:graphicData uri="http://schemas.openxmlformats.org/drawingml/2006/table">
            <a:tbl>
              <a:tblPr/>
              <a:tblGrid>
                <a:gridCol w="2290763">
                  <a:extLst>
                    <a:ext uri="{9D8B030D-6E8A-4147-A177-3AD203B41FA5}">
                      <a16:colId xmlns:a16="http://schemas.microsoft.com/office/drawing/2014/main" val="20000"/>
                    </a:ext>
                  </a:extLst>
                </a:gridCol>
                <a:gridCol w="5938837">
                  <a:extLst>
                    <a:ext uri="{9D8B030D-6E8A-4147-A177-3AD203B41FA5}">
                      <a16:colId xmlns:a16="http://schemas.microsoft.com/office/drawing/2014/main" val="20001"/>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NZ" sz="2400" b="0" i="0" u="none" strike="noStrike" cap="none" normalizeH="0" baseline="0" dirty="0">
                          <a:ln>
                            <a:noFill/>
                          </a:ln>
                          <a:solidFill>
                            <a:schemeClr val="tx1"/>
                          </a:solidFill>
                          <a:effectLst/>
                          <a:latin typeface="+mn-lt"/>
                        </a:rPr>
                        <a:t>Population:</a:t>
                      </a:r>
                      <a:endParaRPr kumimoji="0" lang="en-US" sz="24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NZ" sz="2400" b="0" i="0" u="none" strike="noStrike" cap="none" normalizeH="0" baseline="0" dirty="0">
                          <a:ln>
                            <a:noFill/>
                          </a:ln>
                          <a:solidFill>
                            <a:schemeClr val="tx1"/>
                          </a:solidFill>
                          <a:effectLst/>
                          <a:latin typeface="+mn-lt"/>
                        </a:rPr>
                        <a:t>Software or web project</a:t>
                      </a:r>
                      <a:endParaRPr kumimoji="0" lang="en-US" sz="24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NZ" sz="2400" b="0" i="0" u="none" strike="noStrike" cap="none" normalizeH="0" baseline="0" dirty="0">
                          <a:ln>
                            <a:noFill/>
                          </a:ln>
                          <a:solidFill>
                            <a:schemeClr val="tx1"/>
                          </a:solidFill>
                          <a:effectLst/>
                          <a:latin typeface="+mn-lt"/>
                        </a:rPr>
                        <a:t>Intervention:</a:t>
                      </a:r>
                      <a:endParaRPr kumimoji="0" lang="en-US" sz="24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NZ" sz="2400" b="0" i="0" u="none" strike="noStrike" cap="none" normalizeH="0" baseline="0" dirty="0">
                          <a:ln>
                            <a:noFill/>
                          </a:ln>
                          <a:solidFill>
                            <a:schemeClr val="tx1"/>
                          </a:solidFill>
                          <a:effectLst/>
                          <a:latin typeface="+mn-lt"/>
                        </a:rPr>
                        <a:t>Cross-company project effort estimation model</a:t>
                      </a:r>
                      <a:endParaRPr kumimoji="0" lang="en-US" sz="24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NZ" sz="2400" b="0" i="0" u="none" strike="noStrike" cap="none" normalizeH="0" baseline="0" dirty="0">
                          <a:ln>
                            <a:noFill/>
                          </a:ln>
                          <a:solidFill>
                            <a:schemeClr val="tx1"/>
                          </a:solidFill>
                          <a:effectLst/>
                          <a:latin typeface="+mn-lt"/>
                        </a:rPr>
                        <a:t>Comparison:</a:t>
                      </a:r>
                      <a:endParaRPr kumimoji="0" lang="en-US" sz="24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NZ" sz="2400" b="0" i="0" u="none" strike="noStrike" cap="none" normalizeH="0" baseline="0" dirty="0">
                          <a:ln>
                            <a:noFill/>
                          </a:ln>
                          <a:solidFill>
                            <a:schemeClr val="tx1"/>
                          </a:solidFill>
                          <a:effectLst/>
                          <a:latin typeface="+mn-lt"/>
                        </a:rPr>
                        <a:t>Single-company project effort estimation model</a:t>
                      </a:r>
                      <a:endParaRPr kumimoji="0" lang="en-US" sz="24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NZ" sz="2400" b="0" i="0" u="none" strike="noStrike" cap="none" normalizeH="0" baseline="0" dirty="0">
                          <a:ln>
                            <a:noFill/>
                          </a:ln>
                          <a:solidFill>
                            <a:schemeClr val="tx1"/>
                          </a:solidFill>
                          <a:effectLst/>
                          <a:latin typeface="+mn-lt"/>
                        </a:rPr>
                        <a:t>Outcomes:</a:t>
                      </a:r>
                      <a:endParaRPr kumimoji="0" lang="en-US" sz="24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NZ" sz="2400" b="0" i="0" u="none" strike="noStrike" cap="none" normalizeH="0" baseline="0" dirty="0">
                          <a:ln>
                            <a:noFill/>
                          </a:ln>
                          <a:solidFill>
                            <a:schemeClr val="tx1"/>
                          </a:solidFill>
                          <a:effectLst/>
                          <a:latin typeface="+mn-lt"/>
                        </a:rPr>
                        <a:t>Prediction or estimate accuracy</a:t>
                      </a:r>
                      <a:endParaRPr kumimoji="0" lang="en-US" sz="24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9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NZ" sz="2400" b="0" i="0" u="none" strike="noStrike" cap="none" normalizeH="0" baseline="0" dirty="0">
                          <a:ln>
                            <a:noFill/>
                          </a:ln>
                          <a:solidFill>
                            <a:schemeClr val="tx1"/>
                          </a:solidFill>
                          <a:effectLst/>
                          <a:latin typeface="+mn-lt"/>
                        </a:rPr>
                        <a:t>Context:</a:t>
                      </a:r>
                      <a:endParaRPr kumimoji="0" lang="en-US" sz="24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pitchFamily="2" charset="2"/>
                        <a:buNone/>
                        <a:tabLst/>
                      </a:pPr>
                      <a:r>
                        <a:rPr kumimoji="0" lang="en-US" sz="2400" b="0" i="0" u="none" strike="noStrike" cap="none" normalizeH="0" baseline="0" dirty="0">
                          <a:ln>
                            <a:noFill/>
                          </a:ln>
                          <a:solidFill>
                            <a:schemeClr val="tx1"/>
                          </a:solidFill>
                          <a:effectLst/>
                          <a:latin typeface="+mn-lt"/>
                        </a:rPr>
                        <a:t>None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Rectangle 5"/>
          <p:cNvSpPr/>
          <p:nvPr/>
        </p:nvSpPr>
        <p:spPr>
          <a:xfrm>
            <a:off x="495300" y="1066800"/>
            <a:ext cx="8153400" cy="1200329"/>
          </a:xfrm>
          <a:prstGeom prst="rect">
            <a:avLst/>
          </a:prstGeom>
        </p:spPr>
        <p:txBody>
          <a:bodyPr wrap="square">
            <a:spAutoFit/>
          </a:bodyPr>
          <a:lstStyle/>
          <a:p>
            <a:pPr algn="l"/>
            <a:r>
              <a:rPr lang="en-US" sz="2400" dirty="0" err="1">
                <a:effectLst/>
                <a:latin typeface="+mn-lt"/>
              </a:rPr>
              <a:t>Kitchenham</a:t>
            </a:r>
            <a:r>
              <a:rPr lang="en-US" sz="2400" dirty="0">
                <a:effectLst/>
                <a:latin typeface="+mn-lt"/>
              </a:rPr>
              <a:t> et al., </a:t>
            </a:r>
            <a:r>
              <a:rPr lang="en-US" sz="2400" dirty="0">
                <a:solidFill>
                  <a:srgbClr val="C00000"/>
                </a:solidFill>
                <a:effectLst/>
                <a:latin typeface="+mn-lt"/>
              </a:rPr>
              <a:t>A Systematic Review of Cross- vs. Within-Company Cost Estimation Studies</a:t>
            </a:r>
            <a:r>
              <a:rPr lang="en-US" sz="2400" dirty="0">
                <a:effectLst/>
                <a:latin typeface="+mn-lt"/>
              </a:rPr>
              <a:t>, </a:t>
            </a:r>
            <a:r>
              <a:rPr lang="en-US" sz="2400" i="1" dirty="0">
                <a:effectLst/>
                <a:latin typeface="+mn-lt"/>
              </a:rPr>
              <a:t>IEEE Transactions on Software Engineering</a:t>
            </a:r>
            <a:r>
              <a:rPr lang="en-US" sz="2400" dirty="0">
                <a:effectLst/>
                <a:latin typeface="+mn-lt"/>
              </a:rPr>
              <a:t>, 33 (5), 2007 </a:t>
            </a:r>
          </a:p>
        </p:txBody>
      </p:sp>
      <p:sp>
        <p:nvSpPr>
          <p:cNvPr id="3" name="Slide Number Placeholder 2">
            <a:extLst>
              <a:ext uri="{FF2B5EF4-FFF2-40B4-BE49-F238E27FC236}">
                <a16:creationId xmlns:a16="http://schemas.microsoft.com/office/drawing/2014/main" id="{E4972331-50A3-4253-A535-A4D4E3C3252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319</a:t>
            </a:fld>
            <a:endParaRPr lang="en-US">
              <a:solidFill>
                <a:prstClr val="black">
                  <a:tint val="75000"/>
                </a:prstClr>
              </a:solidFill>
            </a:endParaRPr>
          </a:p>
        </p:txBody>
      </p:sp>
    </p:spTree>
    <p:extLst>
      <p:ext uri="{BB962C8B-B14F-4D97-AF65-F5344CB8AC3E}">
        <p14:creationId xmlns:p14="http://schemas.microsoft.com/office/powerpoint/2010/main" val="4692150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Computing Courses   -1-</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0500" t="17111" r="23500" b="26089"/>
          <a:stretch/>
        </p:blipFill>
        <p:spPr>
          <a:xfrm>
            <a:off x="-76200" y="1066800"/>
            <a:ext cx="9328521" cy="4515853"/>
          </a:xfrm>
          <a:prstGeom prst="rect">
            <a:avLst/>
          </a:prstGeom>
        </p:spPr>
      </p:pic>
      <p:sp>
        <p:nvSpPr>
          <p:cNvPr id="8" name="Rectangle 7"/>
          <p:cNvSpPr/>
          <p:nvPr/>
        </p:nvSpPr>
        <p:spPr>
          <a:xfrm>
            <a:off x="1676400" y="6211668"/>
            <a:ext cx="7315200" cy="338554"/>
          </a:xfrm>
          <a:prstGeom prst="rect">
            <a:avLst/>
          </a:prstGeom>
        </p:spPr>
        <p:txBody>
          <a:bodyPr wrap="square">
            <a:spAutoFit/>
          </a:bodyPr>
          <a:lstStyle/>
          <a:p>
            <a:pPr algn="r"/>
            <a:r>
              <a:rPr lang="en-US" sz="1600" i="1" dirty="0">
                <a:effectLst/>
              </a:rPr>
              <a:t>(Computing Curricula 2005: The Overview Report, ACM and IEEE CS, 2006)</a:t>
            </a:r>
          </a:p>
        </p:txBody>
      </p:sp>
      <p:sp>
        <p:nvSpPr>
          <p:cNvPr id="5" name="Slide Number Placeholder 4">
            <a:extLst>
              <a:ext uri="{FF2B5EF4-FFF2-40B4-BE49-F238E27FC236}">
                <a16:creationId xmlns:a16="http://schemas.microsoft.com/office/drawing/2014/main" id="{6841E8F6-3882-4172-A854-46A0EB98350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572799321"/>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381001" y="2057400"/>
          <a:ext cx="8534400" cy="4073210"/>
        </p:xfrm>
        <a:graphic>
          <a:graphicData uri="http://schemas.openxmlformats.org/drawingml/2006/table">
            <a:tbl>
              <a:tblPr firstCol="1" bandRow="1">
                <a:tableStyleId>{073A0DAA-6AF3-43AB-8588-CEC1D06C72B9}</a:tableStyleId>
              </a:tblPr>
              <a:tblGrid>
                <a:gridCol w="2305437">
                  <a:extLst>
                    <a:ext uri="{9D8B030D-6E8A-4147-A177-3AD203B41FA5}">
                      <a16:colId xmlns:a16="http://schemas.microsoft.com/office/drawing/2014/main" val="20000"/>
                    </a:ext>
                  </a:extLst>
                </a:gridCol>
                <a:gridCol w="6228963">
                  <a:extLst>
                    <a:ext uri="{9D8B030D-6E8A-4147-A177-3AD203B41FA5}">
                      <a16:colId xmlns:a16="http://schemas.microsoft.com/office/drawing/2014/main" val="20001"/>
                    </a:ext>
                  </a:extLst>
                </a:gridCol>
              </a:tblGrid>
              <a:tr h="807720">
                <a:tc>
                  <a:txBody>
                    <a:bodyPr/>
                    <a:lstStyle/>
                    <a:p>
                      <a:pPr marL="0" marR="0" algn="just">
                        <a:lnSpc>
                          <a:spcPct val="115000"/>
                        </a:lnSpc>
                        <a:spcBef>
                          <a:spcPts val="0"/>
                        </a:spcBef>
                        <a:spcAft>
                          <a:spcPts val="0"/>
                        </a:spcAft>
                      </a:pPr>
                      <a:r>
                        <a:rPr lang="id-ID" sz="2400">
                          <a:effectLst/>
                        </a:rPr>
                        <a:t>Population</a:t>
                      </a:r>
                      <a:endParaRPr lang="en-US" sz="3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id-ID" sz="2400">
                          <a:effectLst/>
                        </a:rPr>
                        <a:t>Software, software application, software system, information system</a:t>
                      </a:r>
                      <a:endParaRPr lang="en-US" sz="3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224704">
                <a:tc>
                  <a:txBody>
                    <a:bodyPr/>
                    <a:lstStyle/>
                    <a:p>
                      <a:pPr marL="0" marR="0" algn="just">
                        <a:lnSpc>
                          <a:spcPct val="115000"/>
                        </a:lnSpc>
                        <a:spcBef>
                          <a:spcPts val="0"/>
                        </a:spcBef>
                        <a:spcAft>
                          <a:spcPts val="0"/>
                        </a:spcAft>
                      </a:pPr>
                      <a:r>
                        <a:rPr lang="id-ID" sz="2400">
                          <a:effectLst/>
                        </a:rPr>
                        <a:t>Intervention</a:t>
                      </a:r>
                      <a:endParaRPr lang="en-US" sz="3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id-ID" sz="2400" dirty="0">
                          <a:effectLst/>
                        </a:rPr>
                        <a:t>Software </a:t>
                      </a:r>
                      <a:r>
                        <a:rPr lang="en-US" sz="2400" dirty="0">
                          <a:effectLst/>
                        </a:rPr>
                        <a:t>defect</a:t>
                      </a:r>
                      <a:r>
                        <a:rPr lang="id-ID" sz="2400" dirty="0">
                          <a:effectLst/>
                        </a:rPr>
                        <a:t> prediction</a:t>
                      </a:r>
                      <a:r>
                        <a:rPr lang="en-US" sz="2400" dirty="0">
                          <a:effectLst/>
                        </a:rPr>
                        <a:t>, fault prediction, error-prone, detection, classification, estimation, </a:t>
                      </a:r>
                      <a:r>
                        <a:rPr lang="id-ID" sz="2400" dirty="0">
                          <a:effectLst/>
                        </a:rPr>
                        <a:t>models, methods, techniques, </a:t>
                      </a:r>
                      <a:r>
                        <a:rPr lang="en-US" sz="2400" dirty="0">
                          <a:effectLst/>
                        </a:rPr>
                        <a:t>datasets</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90736">
                <a:tc>
                  <a:txBody>
                    <a:bodyPr/>
                    <a:lstStyle/>
                    <a:p>
                      <a:pPr marL="0" marR="0" algn="just">
                        <a:lnSpc>
                          <a:spcPct val="115000"/>
                        </a:lnSpc>
                        <a:spcBef>
                          <a:spcPts val="0"/>
                        </a:spcBef>
                        <a:spcAft>
                          <a:spcPts val="0"/>
                        </a:spcAft>
                      </a:pPr>
                      <a:r>
                        <a:rPr lang="id-ID" sz="2400">
                          <a:effectLst/>
                        </a:rPr>
                        <a:t>Comparison</a:t>
                      </a:r>
                      <a:endParaRPr lang="en-US" sz="3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400">
                          <a:effectLst/>
                        </a:rPr>
                        <a:t>n/a</a:t>
                      </a:r>
                      <a:endParaRPr lang="en-US" sz="3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807720">
                <a:tc>
                  <a:txBody>
                    <a:bodyPr/>
                    <a:lstStyle/>
                    <a:p>
                      <a:pPr marL="0" marR="0" algn="just">
                        <a:lnSpc>
                          <a:spcPct val="115000"/>
                        </a:lnSpc>
                        <a:spcBef>
                          <a:spcPts val="0"/>
                        </a:spcBef>
                        <a:spcAft>
                          <a:spcPts val="0"/>
                        </a:spcAft>
                      </a:pPr>
                      <a:r>
                        <a:rPr lang="id-ID" sz="2400">
                          <a:effectLst/>
                        </a:rPr>
                        <a:t>Outcomes</a:t>
                      </a:r>
                      <a:endParaRPr lang="en-US" sz="3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id-ID" sz="2400">
                          <a:effectLst/>
                        </a:rPr>
                        <a:t>Prediction accuracy of software </a:t>
                      </a:r>
                      <a:r>
                        <a:rPr lang="en-US" sz="2400">
                          <a:effectLst/>
                        </a:rPr>
                        <a:t>defect</a:t>
                      </a:r>
                      <a:r>
                        <a:rPr lang="id-ID" sz="2400">
                          <a:effectLst/>
                        </a:rPr>
                        <a:t>, successful </a:t>
                      </a:r>
                      <a:r>
                        <a:rPr lang="en-US" sz="2400">
                          <a:effectLst/>
                        </a:rPr>
                        <a:t>defect</a:t>
                      </a:r>
                      <a:r>
                        <a:rPr lang="id-ID" sz="2400">
                          <a:effectLst/>
                        </a:rPr>
                        <a:t> prediction </a:t>
                      </a:r>
                      <a:r>
                        <a:rPr lang="en-US" sz="2400">
                          <a:effectLst/>
                        </a:rPr>
                        <a:t>methods</a:t>
                      </a:r>
                      <a:endParaRPr lang="en-US" sz="3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807720">
                <a:tc>
                  <a:txBody>
                    <a:bodyPr/>
                    <a:lstStyle/>
                    <a:p>
                      <a:pPr marL="0" marR="0" algn="just">
                        <a:lnSpc>
                          <a:spcPct val="115000"/>
                        </a:lnSpc>
                        <a:spcBef>
                          <a:spcPts val="0"/>
                        </a:spcBef>
                        <a:spcAft>
                          <a:spcPts val="0"/>
                        </a:spcAft>
                      </a:pPr>
                      <a:r>
                        <a:rPr lang="id-ID" sz="2400">
                          <a:effectLst/>
                        </a:rPr>
                        <a:t>Context</a:t>
                      </a:r>
                      <a:endParaRPr lang="en-US" sz="3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400" dirty="0">
                          <a:effectLst/>
                        </a:rPr>
                        <a:t>S</a:t>
                      </a:r>
                      <a:r>
                        <a:rPr lang="id-ID" sz="2400" dirty="0">
                          <a:effectLst/>
                        </a:rPr>
                        <a:t>tudies in industry</a:t>
                      </a:r>
                      <a:r>
                        <a:rPr lang="en-US" sz="2400" dirty="0">
                          <a:effectLst/>
                        </a:rPr>
                        <a:t> and </a:t>
                      </a:r>
                      <a:r>
                        <a:rPr lang="id-ID" sz="2400" dirty="0">
                          <a:effectLst/>
                        </a:rPr>
                        <a:t>academia, small and large data sets</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4" name="Title 3"/>
          <p:cNvSpPr>
            <a:spLocks noGrp="1"/>
          </p:cNvSpPr>
          <p:nvPr>
            <p:ph type="title"/>
          </p:nvPr>
        </p:nvSpPr>
        <p:spPr/>
        <p:txBody>
          <a:bodyPr>
            <a:normAutofit/>
          </a:bodyPr>
          <a:lstStyle/>
          <a:p>
            <a:r>
              <a:rPr lang="en-ID" dirty="0"/>
              <a:t>Example of </a:t>
            </a:r>
            <a:r>
              <a:rPr lang="id-ID" dirty="0"/>
              <a:t>PICOC </a:t>
            </a:r>
            <a:r>
              <a:rPr lang="en-ID" dirty="0"/>
              <a:t>(</a:t>
            </a:r>
            <a:r>
              <a:rPr lang="id-ID" dirty="0"/>
              <a:t>Wahono, </a:t>
            </a:r>
            <a:r>
              <a:rPr lang="en-ID" dirty="0"/>
              <a:t>20</a:t>
            </a:r>
            <a:r>
              <a:rPr lang="id-ID" dirty="0"/>
              <a:t>15</a:t>
            </a:r>
            <a:r>
              <a:rPr lang="en-ID" dirty="0"/>
              <a:t>)</a:t>
            </a:r>
            <a:endParaRPr lang="en-US" dirty="0"/>
          </a:p>
        </p:txBody>
      </p:sp>
      <p:sp>
        <p:nvSpPr>
          <p:cNvPr id="7" name="Content Placeholder 1"/>
          <p:cNvSpPr txBox="1">
            <a:spLocks/>
          </p:cNvSpPr>
          <p:nvPr/>
        </p:nvSpPr>
        <p:spPr>
          <a:xfrm>
            <a:off x="381000" y="990601"/>
            <a:ext cx="8458200" cy="838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kumimoji="0" lang="en-ID" sz="2400" dirty="0">
                <a:effectLst/>
              </a:rPr>
              <a:t>Romi Satria Wahono, </a:t>
            </a:r>
            <a:r>
              <a:rPr kumimoji="0" lang="en-ID" sz="2400" dirty="0">
                <a:solidFill>
                  <a:srgbClr val="C00000"/>
                </a:solidFill>
                <a:effectLst/>
              </a:rPr>
              <a:t>A Systematic Literature Review of Software Defect Prediction: Research Trends, Datasets, Methods and Frameworks</a:t>
            </a:r>
            <a:r>
              <a:rPr kumimoji="0" lang="en-ID" sz="2400" dirty="0">
                <a:effectLst/>
              </a:rPr>
              <a:t>, </a:t>
            </a:r>
            <a:r>
              <a:rPr kumimoji="0" lang="en-ID" sz="2400" i="1" dirty="0">
                <a:effectLst/>
              </a:rPr>
              <a:t>Journal of Software Engineering, Vol. 1, No. 1</a:t>
            </a:r>
            <a:r>
              <a:rPr kumimoji="0" lang="en-ID" sz="2400" dirty="0">
                <a:effectLst/>
              </a:rPr>
              <a:t>, pp. 1-16, April 2015</a:t>
            </a:r>
          </a:p>
          <a:p>
            <a:pPr marL="0" indent="0" fontAlgn="auto">
              <a:spcAft>
                <a:spcPts val="0"/>
              </a:spcAft>
              <a:buFont typeface="Arial" panose="020B0604020202020204" pitchFamily="34" charset="0"/>
              <a:buNone/>
            </a:pPr>
            <a:endParaRPr kumimoji="0" lang="en-US" sz="1800" dirty="0">
              <a:effectLst/>
            </a:endParaRPr>
          </a:p>
        </p:txBody>
      </p:sp>
      <p:sp>
        <p:nvSpPr>
          <p:cNvPr id="3" name="Slide Number Placeholder 2">
            <a:extLst>
              <a:ext uri="{FF2B5EF4-FFF2-40B4-BE49-F238E27FC236}">
                <a16:creationId xmlns:a16="http://schemas.microsoft.com/office/drawing/2014/main" id="{35BF0B77-075B-46E8-B2B6-D0D87C0680B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320</a:t>
            </a:fld>
            <a:endParaRPr lang="en-US">
              <a:solidFill>
                <a:prstClr val="black">
                  <a:tint val="75000"/>
                </a:prstClr>
              </a:solidFill>
            </a:endParaRPr>
          </a:p>
        </p:txBody>
      </p:sp>
    </p:spTree>
    <p:extLst>
      <p:ext uri="{BB962C8B-B14F-4D97-AF65-F5344CB8AC3E}">
        <p14:creationId xmlns:p14="http://schemas.microsoft.com/office/powerpoint/2010/main" val="4537952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Content Placeholder 3"/>
          <p:cNvSpPr>
            <a:spLocks noGrp="1"/>
          </p:cNvSpPr>
          <p:nvPr>
            <p:ph idx="1"/>
          </p:nvPr>
        </p:nvSpPr>
        <p:spPr>
          <a:xfrm>
            <a:off x="301624" y="1143000"/>
            <a:ext cx="8613775" cy="5333549"/>
          </a:xfrm>
        </p:spPr>
        <p:txBody>
          <a:bodyPr>
            <a:normAutofit fontScale="92500" lnSpcReduction="10000"/>
          </a:bodyPr>
          <a:lstStyle/>
          <a:p>
            <a:pPr marL="274320" indent="-274320">
              <a:buNone/>
              <a:defRPr/>
            </a:pPr>
            <a:r>
              <a:rPr lang="en-US" dirty="0"/>
              <a:t>	</a:t>
            </a:r>
            <a:r>
              <a:rPr lang="en-US" dirty="0" err="1"/>
              <a:t>Kitchenham</a:t>
            </a:r>
            <a:r>
              <a:rPr lang="en-US" dirty="0"/>
              <a:t> et al., </a:t>
            </a:r>
            <a:r>
              <a:rPr lang="en-US" dirty="0">
                <a:solidFill>
                  <a:srgbClr val="C00000"/>
                </a:solidFill>
              </a:rPr>
              <a:t>A Systematic Review of Cross- vs. Within-Company Cost Estimation Studies</a:t>
            </a:r>
            <a:r>
              <a:rPr lang="en-US" dirty="0"/>
              <a:t>, </a:t>
            </a:r>
            <a:r>
              <a:rPr lang="en-US" i="1" dirty="0"/>
              <a:t>IEEE Transactions on Software Engineering</a:t>
            </a:r>
            <a:r>
              <a:rPr lang="en-US" dirty="0"/>
              <a:t>, 33 (5), 2007 </a:t>
            </a:r>
          </a:p>
          <a:p>
            <a:pPr marL="731520" lvl="1" indent="-274320">
              <a:buFont typeface="Wingdings 2"/>
              <a:buChar char=""/>
              <a:defRPr/>
            </a:pPr>
            <a:endParaRPr lang="en-US" sz="2600" dirty="0"/>
          </a:p>
          <a:p>
            <a:pPr marL="731520" lvl="1" indent="-274320">
              <a:buFont typeface="Wingdings 2"/>
              <a:buChar char=""/>
              <a:defRPr/>
            </a:pPr>
            <a:r>
              <a:rPr lang="en-US" sz="2600" dirty="0"/>
              <a:t>RQ1: </a:t>
            </a:r>
            <a:r>
              <a:rPr lang="en-US" sz="2600" dirty="0">
                <a:solidFill>
                  <a:srgbClr val="C00000"/>
                </a:solidFill>
              </a:rPr>
              <a:t>What evidence </a:t>
            </a:r>
            <a:r>
              <a:rPr lang="en-US" sz="2600" dirty="0"/>
              <a:t>is there that cross-company estimation models are not significantly different from within-company estimation models for predicting effort for software/Web projects? </a:t>
            </a:r>
          </a:p>
          <a:p>
            <a:pPr marL="731520" lvl="1" indent="-274320">
              <a:buFont typeface="Wingdings 2"/>
              <a:buChar char=""/>
              <a:defRPr/>
            </a:pPr>
            <a:r>
              <a:rPr lang="en-US" sz="2600" dirty="0"/>
              <a:t>RQ2: </a:t>
            </a:r>
            <a:r>
              <a:rPr lang="en-US" sz="2600" dirty="0">
                <a:solidFill>
                  <a:srgbClr val="C00000"/>
                </a:solidFill>
              </a:rPr>
              <a:t>What characteristics of the study data sets </a:t>
            </a:r>
            <a:r>
              <a:rPr lang="en-US" sz="2600" dirty="0"/>
              <a:t>and the data analysis methods used in the study affect the outcome of within- and cross-company effort estimation accuracy studies? </a:t>
            </a:r>
          </a:p>
          <a:p>
            <a:pPr marL="731520" lvl="1" indent="-274320">
              <a:buFont typeface="Wingdings 2"/>
              <a:buChar char=""/>
              <a:defRPr/>
            </a:pPr>
            <a:r>
              <a:rPr lang="en-US" sz="2600" dirty="0"/>
              <a:t>RQ3: </a:t>
            </a:r>
            <a:r>
              <a:rPr lang="en-US" sz="2600" dirty="0">
                <a:solidFill>
                  <a:srgbClr val="C00000"/>
                </a:solidFill>
              </a:rPr>
              <a:t>Which experimental procedure is most appropriate </a:t>
            </a:r>
            <a:r>
              <a:rPr lang="en-US" sz="2600" dirty="0"/>
              <a:t>for studies comparing within- and cross-company estimation models? </a:t>
            </a:r>
          </a:p>
        </p:txBody>
      </p:sp>
      <p:sp>
        <p:nvSpPr>
          <p:cNvPr id="34818" name="Title 1"/>
          <p:cNvSpPr>
            <a:spLocks noGrp="1"/>
          </p:cNvSpPr>
          <p:nvPr>
            <p:ph type="title"/>
          </p:nvPr>
        </p:nvSpPr>
        <p:spPr/>
        <p:txBody>
          <a:bodyPr>
            <a:normAutofit/>
          </a:bodyPr>
          <a:lstStyle/>
          <a:p>
            <a:pPr eaLnBrk="1" fontAlgn="auto" hangingPunct="1">
              <a:spcAft>
                <a:spcPts val="0"/>
              </a:spcAft>
              <a:defRPr/>
            </a:pPr>
            <a:r>
              <a:rPr lang="en-US" dirty="0"/>
              <a:t>Example of RQs</a:t>
            </a:r>
            <a:r>
              <a:rPr lang="id-ID" dirty="0"/>
              <a:t> (Kitchenham, 2007)</a:t>
            </a:r>
            <a:r>
              <a:rPr lang="en-US" dirty="0"/>
              <a:t> </a:t>
            </a:r>
          </a:p>
        </p:txBody>
      </p:sp>
      <p:sp>
        <p:nvSpPr>
          <p:cNvPr id="3" name="Slide Number Placeholder 2">
            <a:extLst>
              <a:ext uri="{FF2B5EF4-FFF2-40B4-BE49-F238E27FC236}">
                <a16:creationId xmlns:a16="http://schemas.microsoft.com/office/drawing/2014/main" id="{57249E94-9680-4EED-AAF1-D8142426D23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321</a:t>
            </a:fld>
            <a:endParaRPr lang="en-US">
              <a:solidFill>
                <a:prstClr val="black">
                  <a:tint val="75000"/>
                </a:prstClr>
              </a:solidFill>
            </a:endParaRPr>
          </a:p>
        </p:txBody>
      </p:sp>
    </p:spTree>
    <p:extLst>
      <p:ext uri="{BB962C8B-B14F-4D97-AF65-F5344CB8AC3E}">
        <p14:creationId xmlns:p14="http://schemas.microsoft.com/office/powerpoint/2010/main" val="18706726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p:cNvSpPr>
            <a:spLocks noGrp="1"/>
          </p:cNvSpPr>
          <p:nvPr>
            <p:ph idx="1"/>
          </p:nvPr>
        </p:nvSpPr>
        <p:spPr>
          <a:xfrm>
            <a:off x="609600" y="1498551"/>
            <a:ext cx="8153399" cy="4873625"/>
          </a:xfrm>
        </p:spPr>
        <p:txBody>
          <a:bodyPr>
            <a:normAutofit/>
          </a:bodyPr>
          <a:lstStyle/>
          <a:p>
            <a:pPr marL="0" indent="0">
              <a:buNone/>
            </a:pPr>
            <a:r>
              <a:rPr lang="en-US" sz="2400" dirty="0"/>
              <a:t>Davis et al., </a:t>
            </a:r>
            <a:r>
              <a:rPr lang="en-US" sz="2400" dirty="0">
                <a:solidFill>
                  <a:srgbClr val="C00000"/>
                </a:solidFill>
              </a:rPr>
              <a:t>Effectiveness of Requirements Elicitation Techniques: Empirical Results Derived from a Systematic Review</a:t>
            </a:r>
            <a:r>
              <a:rPr lang="en-US" sz="2400" dirty="0"/>
              <a:t>, </a:t>
            </a:r>
            <a:r>
              <a:rPr lang="en-US" sz="2400" i="1" dirty="0"/>
              <a:t>14th IEEE Requirements Engineering Conference</a:t>
            </a:r>
            <a:r>
              <a:rPr lang="en-US" sz="2400" dirty="0"/>
              <a:t>, 2006</a:t>
            </a:r>
          </a:p>
          <a:p>
            <a:pPr marL="274320" indent="-274320" eaLnBrk="1" fontAlgn="auto" hangingPunct="1">
              <a:lnSpc>
                <a:spcPct val="120000"/>
              </a:lnSpc>
              <a:spcAft>
                <a:spcPts val="0"/>
              </a:spcAft>
              <a:buFont typeface="Wingdings 2"/>
              <a:buNone/>
              <a:defRPr/>
            </a:pPr>
            <a:endParaRPr lang="en-US" sz="3200" dirty="0"/>
          </a:p>
          <a:p>
            <a:r>
              <a:rPr lang="en-US" sz="3200" dirty="0"/>
              <a:t>RQ: </a:t>
            </a:r>
            <a:r>
              <a:rPr lang="en-US" sz="3200" dirty="0">
                <a:solidFill>
                  <a:srgbClr val="C00000"/>
                </a:solidFill>
              </a:rPr>
              <a:t>What elicitation technique is most efficient </a:t>
            </a:r>
            <a:r>
              <a:rPr lang="en-US" sz="3200" dirty="0"/>
              <a:t>in a particular setting?</a:t>
            </a:r>
          </a:p>
          <a:p>
            <a:pPr marL="274320" indent="-274320" eaLnBrk="1" fontAlgn="auto" hangingPunct="1">
              <a:lnSpc>
                <a:spcPct val="120000"/>
              </a:lnSpc>
              <a:spcAft>
                <a:spcPts val="0"/>
              </a:spcAft>
              <a:buFont typeface="Wingdings 2"/>
              <a:buChar char=""/>
              <a:defRPr/>
            </a:pPr>
            <a:endParaRPr lang="en-US" sz="3200" dirty="0"/>
          </a:p>
        </p:txBody>
      </p:sp>
      <p:sp>
        <p:nvSpPr>
          <p:cNvPr id="35842" name="Title 1"/>
          <p:cNvSpPr>
            <a:spLocks noGrp="1"/>
          </p:cNvSpPr>
          <p:nvPr>
            <p:ph type="title"/>
          </p:nvPr>
        </p:nvSpPr>
        <p:spPr>
          <a:xfrm>
            <a:off x="609600" y="152400"/>
            <a:ext cx="7772400" cy="685800"/>
          </a:xfrm>
        </p:spPr>
        <p:txBody>
          <a:bodyPr>
            <a:normAutofit/>
          </a:bodyPr>
          <a:lstStyle/>
          <a:p>
            <a:pPr>
              <a:defRPr/>
            </a:pPr>
            <a:r>
              <a:rPr lang="en-US" dirty="0"/>
              <a:t>Example of RQs</a:t>
            </a:r>
            <a:r>
              <a:rPr lang="id-ID" dirty="0"/>
              <a:t> (Davis et al., 2006)</a:t>
            </a:r>
            <a:r>
              <a:rPr lang="en-US" dirty="0"/>
              <a:t> </a:t>
            </a:r>
          </a:p>
        </p:txBody>
      </p:sp>
      <p:sp>
        <p:nvSpPr>
          <p:cNvPr id="3" name="Slide Number Placeholder 2">
            <a:extLst>
              <a:ext uri="{FF2B5EF4-FFF2-40B4-BE49-F238E27FC236}">
                <a16:creationId xmlns:a16="http://schemas.microsoft.com/office/drawing/2014/main" id="{41B6EAF9-BD79-4BBD-BC22-A3B83CF04C4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322</a:t>
            </a:fld>
            <a:endParaRPr lang="en-US">
              <a:solidFill>
                <a:prstClr val="black">
                  <a:tint val="75000"/>
                </a:prstClr>
              </a:solidFill>
            </a:endParaRPr>
          </a:p>
        </p:txBody>
      </p:sp>
    </p:spTree>
    <p:extLst>
      <p:ext uri="{BB962C8B-B14F-4D97-AF65-F5344CB8AC3E}">
        <p14:creationId xmlns:p14="http://schemas.microsoft.com/office/powerpoint/2010/main" val="7414157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400" dirty="0" err="1"/>
              <a:t>Radjenovic</a:t>
            </a:r>
            <a:r>
              <a:rPr lang="en-US" sz="2400" dirty="0"/>
              <a:t> et al., </a:t>
            </a:r>
            <a:r>
              <a:rPr lang="en-US" sz="2400" dirty="0">
                <a:solidFill>
                  <a:srgbClr val="C00000"/>
                </a:solidFill>
              </a:rPr>
              <a:t>Software fault prediction metrics: A systematic literature review</a:t>
            </a:r>
            <a:r>
              <a:rPr lang="id-ID" sz="2400" dirty="0"/>
              <a:t>, </a:t>
            </a:r>
            <a:r>
              <a:rPr lang="id-ID" sz="2400" i="1" dirty="0"/>
              <a:t>Information and Software Technology, </a:t>
            </a:r>
            <a:r>
              <a:rPr lang="id-ID" sz="2400" dirty="0"/>
              <a:t>Vol. 8, No. 55, pp. 1397-1418, 2013</a:t>
            </a:r>
            <a:endParaRPr lang="en-US" sz="2400" dirty="0"/>
          </a:p>
          <a:p>
            <a:endParaRPr lang="en-US" dirty="0"/>
          </a:p>
          <a:p>
            <a:r>
              <a:rPr lang="en-US" dirty="0"/>
              <a:t>RQ1: </a:t>
            </a:r>
            <a:r>
              <a:rPr lang="en-US" dirty="0">
                <a:solidFill>
                  <a:srgbClr val="C00000"/>
                </a:solidFill>
              </a:rPr>
              <a:t>Which software metrics </a:t>
            </a:r>
            <a:r>
              <a:rPr lang="en-US" dirty="0"/>
              <a:t>for fault prediction exist in literature?</a:t>
            </a:r>
          </a:p>
          <a:p>
            <a:r>
              <a:rPr lang="en-US" dirty="0"/>
              <a:t>RQ2: </a:t>
            </a:r>
            <a:r>
              <a:rPr lang="en-US" dirty="0">
                <a:solidFill>
                  <a:srgbClr val="C00000"/>
                </a:solidFill>
              </a:rPr>
              <a:t>What data sets are used </a:t>
            </a:r>
            <a:r>
              <a:rPr lang="en-US" dirty="0"/>
              <a:t>for evaluating metrics?</a:t>
            </a:r>
          </a:p>
        </p:txBody>
      </p:sp>
      <p:sp>
        <p:nvSpPr>
          <p:cNvPr id="2" name="Title 1"/>
          <p:cNvSpPr>
            <a:spLocks noGrp="1"/>
          </p:cNvSpPr>
          <p:nvPr>
            <p:ph type="title"/>
          </p:nvPr>
        </p:nvSpPr>
        <p:spPr/>
        <p:txBody>
          <a:bodyPr/>
          <a:lstStyle/>
          <a:p>
            <a:r>
              <a:rPr lang="en-US" dirty="0"/>
              <a:t>Example of RQs </a:t>
            </a:r>
            <a:r>
              <a:rPr lang="id-ID" dirty="0"/>
              <a:t>(Radjenovic et al., 2013)</a:t>
            </a:r>
            <a:endParaRPr lang="en-US" dirty="0"/>
          </a:p>
        </p:txBody>
      </p:sp>
      <p:sp>
        <p:nvSpPr>
          <p:cNvPr id="5" name="Slide Number Placeholder 4">
            <a:extLst>
              <a:ext uri="{FF2B5EF4-FFF2-40B4-BE49-F238E27FC236}">
                <a16:creationId xmlns:a16="http://schemas.microsoft.com/office/drawing/2014/main" id="{B1D6361A-C691-47AB-A5EA-0EED1AA48DB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323</a:t>
            </a:fld>
            <a:endParaRPr lang="en-US">
              <a:solidFill>
                <a:prstClr val="black">
                  <a:tint val="75000"/>
                </a:prstClr>
              </a:solidFill>
            </a:endParaRPr>
          </a:p>
        </p:txBody>
      </p:sp>
    </p:spTree>
    <p:extLst>
      <p:ext uri="{BB962C8B-B14F-4D97-AF65-F5344CB8AC3E}">
        <p14:creationId xmlns:p14="http://schemas.microsoft.com/office/powerpoint/2010/main" val="19074284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990601"/>
            <a:ext cx="8458200" cy="838200"/>
          </a:xfrm>
        </p:spPr>
        <p:txBody>
          <a:bodyPr>
            <a:noAutofit/>
          </a:bodyPr>
          <a:lstStyle/>
          <a:p>
            <a:pPr marL="0" indent="0">
              <a:buNone/>
            </a:pPr>
            <a:r>
              <a:rPr lang="en-ID" sz="2000" dirty="0"/>
              <a:t>Romi Satria Wahono, </a:t>
            </a:r>
            <a:r>
              <a:rPr lang="en-ID" sz="2000" dirty="0">
                <a:solidFill>
                  <a:srgbClr val="C00000"/>
                </a:solidFill>
              </a:rPr>
              <a:t>A Systematic Literature Review of Software Defect Prediction: Research Trends, Datasets, Methods and Frameworks</a:t>
            </a:r>
            <a:r>
              <a:rPr lang="en-ID" sz="2000" dirty="0"/>
              <a:t>, </a:t>
            </a:r>
            <a:r>
              <a:rPr lang="en-ID" sz="2000" i="1" dirty="0"/>
              <a:t>Journal of Software Engineering, Vol. 1, No. 1</a:t>
            </a:r>
            <a:r>
              <a:rPr lang="en-ID" sz="2000" dirty="0"/>
              <a:t>, pp. 1-16, April 2015</a:t>
            </a:r>
          </a:p>
          <a:p>
            <a:pPr marL="0" indent="0">
              <a:buNone/>
            </a:pPr>
            <a:endParaRPr lang="en-US" sz="2000" dirty="0"/>
          </a:p>
        </p:txBody>
      </p:sp>
      <p:sp>
        <p:nvSpPr>
          <p:cNvPr id="4" name="Title 3"/>
          <p:cNvSpPr>
            <a:spLocks noGrp="1"/>
          </p:cNvSpPr>
          <p:nvPr>
            <p:ph type="title"/>
          </p:nvPr>
        </p:nvSpPr>
        <p:spPr/>
        <p:txBody>
          <a:bodyPr>
            <a:normAutofit/>
          </a:bodyPr>
          <a:lstStyle/>
          <a:p>
            <a:r>
              <a:rPr lang="en-ID" dirty="0"/>
              <a:t>Example of </a:t>
            </a:r>
            <a:r>
              <a:rPr lang="id-ID" dirty="0"/>
              <a:t>RQ </a:t>
            </a:r>
            <a:r>
              <a:rPr lang="en-ID" dirty="0"/>
              <a:t>(</a:t>
            </a:r>
            <a:r>
              <a:rPr lang="id-ID" dirty="0"/>
              <a:t>Wahono, </a:t>
            </a:r>
            <a:r>
              <a:rPr lang="en-ID" dirty="0"/>
              <a:t>20</a:t>
            </a:r>
            <a:r>
              <a:rPr lang="id-ID" dirty="0"/>
              <a:t>15</a:t>
            </a:r>
            <a:r>
              <a:rPr lang="en-ID" dirty="0"/>
              <a:t>)</a:t>
            </a:r>
            <a:endParaRPr lang="en-US" dirty="0"/>
          </a:p>
        </p:txBody>
      </p:sp>
      <p:graphicFrame>
        <p:nvGraphicFramePr>
          <p:cNvPr id="5" name="Content Placeholder 4"/>
          <p:cNvGraphicFramePr>
            <a:graphicFrameLocks/>
          </p:cNvGraphicFramePr>
          <p:nvPr>
            <p:extLst/>
          </p:nvPr>
        </p:nvGraphicFramePr>
        <p:xfrm>
          <a:off x="457200" y="2002972"/>
          <a:ext cx="8305800" cy="4474028"/>
        </p:xfrm>
        <a:graphic>
          <a:graphicData uri="http://schemas.openxmlformats.org/drawingml/2006/table">
            <a:tbl>
              <a:tblPr firstRow="1" bandRow="1">
                <a:tableStyleId>{073A0DAA-6AF3-43AB-8588-CEC1D06C72B9}</a:tableStyleId>
              </a:tblPr>
              <a:tblGrid>
                <a:gridCol w="862680">
                  <a:extLst>
                    <a:ext uri="{9D8B030D-6E8A-4147-A177-3AD203B41FA5}">
                      <a16:colId xmlns:a16="http://schemas.microsoft.com/office/drawing/2014/main" val="20000"/>
                    </a:ext>
                  </a:extLst>
                </a:gridCol>
                <a:gridCol w="7443120">
                  <a:extLst>
                    <a:ext uri="{9D8B030D-6E8A-4147-A177-3AD203B41FA5}">
                      <a16:colId xmlns:a16="http://schemas.microsoft.com/office/drawing/2014/main" val="20001"/>
                    </a:ext>
                  </a:extLst>
                </a:gridCol>
              </a:tblGrid>
              <a:tr h="248194">
                <a:tc>
                  <a:txBody>
                    <a:bodyPr/>
                    <a:lstStyle/>
                    <a:p>
                      <a:pPr algn="just">
                        <a:spcAft>
                          <a:spcPts val="0"/>
                        </a:spcAft>
                      </a:pPr>
                      <a:r>
                        <a:rPr lang="en-US" sz="1800" dirty="0">
                          <a:effectLst/>
                        </a:rPr>
                        <a:t>ID</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0"/>
                        </a:spcAft>
                      </a:pPr>
                      <a:r>
                        <a:rPr lang="en-US" sz="1800" dirty="0">
                          <a:effectLst/>
                        </a:rPr>
                        <a:t>Research Question</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13657">
                <a:tc>
                  <a:txBody>
                    <a:bodyPr/>
                    <a:lstStyle/>
                    <a:p>
                      <a:pPr algn="just">
                        <a:spcAft>
                          <a:spcPts val="0"/>
                        </a:spcAft>
                      </a:pPr>
                      <a:r>
                        <a:rPr lang="en-US" sz="2400" b="0" dirty="0">
                          <a:solidFill>
                            <a:srgbClr val="C00000"/>
                          </a:solidFill>
                          <a:effectLst/>
                        </a:rPr>
                        <a:t>RQ1</a:t>
                      </a:r>
                      <a:endParaRPr lang="id-ID" sz="3200" b="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0"/>
                        </a:spcAft>
                      </a:pPr>
                      <a:r>
                        <a:rPr lang="id-ID" sz="1800" dirty="0" err="1">
                          <a:effectLst/>
                        </a:rPr>
                        <a:t>Which</a:t>
                      </a:r>
                      <a:r>
                        <a:rPr lang="id-ID" sz="1800" dirty="0">
                          <a:effectLst/>
                        </a:rPr>
                        <a:t> </a:t>
                      </a:r>
                      <a:r>
                        <a:rPr lang="id-ID" sz="1800" dirty="0" err="1">
                          <a:effectLst/>
                        </a:rPr>
                        <a:t>journal</a:t>
                      </a:r>
                      <a:r>
                        <a:rPr lang="id-ID" sz="1800" dirty="0">
                          <a:effectLst/>
                        </a:rPr>
                        <a:t> </a:t>
                      </a:r>
                      <a:r>
                        <a:rPr lang="id-ID" sz="1800" dirty="0" err="1">
                          <a:effectLst/>
                        </a:rPr>
                        <a:t>is</a:t>
                      </a:r>
                      <a:r>
                        <a:rPr lang="id-ID" sz="1800" dirty="0">
                          <a:effectLst/>
                        </a:rPr>
                        <a:t> </a:t>
                      </a:r>
                      <a:r>
                        <a:rPr lang="id-ID" sz="1800" dirty="0" err="1">
                          <a:effectLst/>
                        </a:rPr>
                        <a:t>the</a:t>
                      </a:r>
                      <a:r>
                        <a:rPr lang="id-ID" sz="1800" dirty="0">
                          <a:effectLst/>
                        </a:rPr>
                        <a:t> </a:t>
                      </a:r>
                      <a:r>
                        <a:rPr lang="en-US" sz="1800" dirty="0">
                          <a:effectLst/>
                        </a:rPr>
                        <a:t>most </a:t>
                      </a:r>
                      <a:r>
                        <a:rPr lang="en-US" sz="1800" dirty="0">
                          <a:solidFill>
                            <a:srgbClr val="0070C0"/>
                          </a:solidFill>
                          <a:effectLst/>
                        </a:rPr>
                        <a:t>significant</a:t>
                      </a:r>
                      <a:r>
                        <a:rPr lang="id-ID" sz="1800" dirty="0">
                          <a:solidFill>
                            <a:srgbClr val="0070C0"/>
                          </a:solidFill>
                          <a:effectLst/>
                        </a:rPr>
                        <a:t> </a:t>
                      </a:r>
                      <a:r>
                        <a:rPr lang="id-ID" sz="1800" dirty="0" err="1">
                          <a:solidFill>
                            <a:srgbClr val="0070C0"/>
                          </a:solidFill>
                          <a:effectLst/>
                        </a:rPr>
                        <a:t>software</a:t>
                      </a:r>
                      <a:r>
                        <a:rPr lang="id-ID" sz="1800" dirty="0">
                          <a:solidFill>
                            <a:srgbClr val="0070C0"/>
                          </a:solidFill>
                          <a:effectLst/>
                        </a:rPr>
                        <a:t> </a:t>
                      </a:r>
                      <a:r>
                        <a:rPr lang="id-ID" sz="1800" dirty="0" err="1">
                          <a:solidFill>
                            <a:srgbClr val="0070C0"/>
                          </a:solidFill>
                          <a:effectLst/>
                        </a:rPr>
                        <a:t>defect</a:t>
                      </a:r>
                      <a:r>
                        <a:rPr lang="id-ID" sz="1800" dirty="0">
                          <a:solidFill>
                            <a:srgbClr val="0070C0"/>
                          </a:solidFill>
                          <a:effectLst/>
                        </a:rPr>
                        <a:t> </a:t>
                      </a:r>
                      <a:r>
                        <a:rPr lang="id-ID" sz="1800" dirty="0" err="1">
                          <a:solidFill>
                            <a:srgbClr val="0070C0"/>
                          </a:solidFill>
                          <a:effectLst/>
                        </a:rPr>
                        <a:t>prediction</a:t>
                      </a:r>
                      <a:r>
                        <a:rPr lang="id-ID" sz="1800" dirty="0">
                          <a:solidFill>
                            <a:srgbClr val="0070C0"/>
                          </a:solidFill>
                          <a:effectLst/>
                        </a:rPr>
                        <a:t> </a:t>
                      </a:r>
                      <a:r>
                        <a:rPr lang="id-ID" sz="1800" dirty="0" err="1">
                          <a:solidFill>
                            <a:srgbClr val="0070C0"/>
                          </a:solidFill>
                          <a:effectLst/>
                        </a:rPr>
                        <a:t>journal</a:t>
                      </a:r>
                      <a:r>
                        <a:rPr lang="id-ID" sz="1800" dirty="0">
                          <a:effectLst/>
                        </a:rPr>
                        <a:t>?</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20486">
                <a:tc>
                  <a:txBody>
                    <a:bodyPr/>
                    <a:lstStyle/>
                    <a:p>
                      <a:pPr algn="just">
                        <a:spcAft>
                          <a:spcPts val="0"/>
                        </a:spcAft>
                      </a:pPr>
                      <a:r>
                        <a:rPr lang="en-US" sz="2400" b="0" dirty="0">
                          <a:solidFill>
                            <a:srgbClr val="C00000"/>
                          </a:solidFill>
                          <a:effectLst/>
                        </a:rPr>
                        <a:t>RQ2</a:t>
                      </a:r>
                      <a:endParaRPr lang="id-ID" sz="3200" b="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0"/>
                        </a:spcAft>
                      </a:pPr>
                      <a:r>
                        <a:rPr lang="id-ID" sz="1800" dirty="0">
                          <a:effectLst/>
                        </a:rPr>
                        <a:t>Who </a:t>
                      </a:r>
                      <a:r>
                        <a:rPr lang="id-ID" sz="1800" dirty="0" err="1">
                          <a:effectLst/>
                        </a:rPr>
                        <a:t>are</a:t>
                      </a:r>
                      <a:r>
                        <a:rPr lang="id-ID" sz="1800" dirty="0">
                          <a:effectLst/>
                        </a:rPr>
                        <a:t> </a:t>
                      </a:r>
                      <a:r>
                        <a:rPr lang="id-ID" sz="1800" dirty="0" err="1">
                          <a:effectLst/>
                        </a:rPr>
                        <a:t>the</a:t>
                      </a:r>
                      <a:r>
                        <a:rPr lang="id-ID" sz="1800" dirty="0">
                          <a:effectLst/>
                        </a:rPr>
                        <a:t> </a:t>
                      </a:r>
                      <a:r>
                        <a:rPr lang="id-ID" sz="1800" dirty="0" err="1">
                          <a:effectLst/>
                        </a:rPr>
                        <a:t>most</a:t>
                      </a:r>
                      <a:r>
                        <a:rPr lang="id-ID" sz="1800" dirty="0">
                          <a:effectLst/>
                        </a:rPr>
                        <a:t> </a:t>
                      </a:r>
                      <a:r>
                        <a:rPr lang="id-ID" sz="1800" dirty="0" err="1">
                          <a:solidFill>
                            <a:srgbClr val="0070C0"/>
                          </a:solidFill>
                          <a:effectLst/>
                        </a:rPr>
                        <a:t>active</a:t>
                      </a:r>
                      <a:r>
                        <a:rPr lang="id-ID" sz="1800" dirty="0">
                          <a:solidFill>
                            <a:srgbClr val="0070C0"/>
                          </a:solidFill>
                          <a:effectLst/>
                        </a:rPr>
                        <a:t> </a:t>
                      </a:r>
                      <a:r>
                        <a:rPr lang="id-ID" sz="1800" dirty="0" err="1">
                          <a:solidFill>
                            <a:srgbClr val="0070C0"/>
                          </a:solidFill>
                          <a:effectLst/>
                        </a:rPr>
                        <a:t>and</a:t>
                      </a:r>
                      <a:r>
                        <a:rPr lang="id-ID" sz="1800" dirty="0">
                          <a:solidFill>
                            <a:srgbClr val="0070C0"/>
                          </a:solidFill>
                          <a:effectLst/>
                        </a:rPr>
                        <a:t> </a:t>
                      </a:r>
                      <a:r>
                        <a:rPr lang="id-ID" sz="1800" dirty="0" err="1">
                          <a:solidFill>
                            <a:srgbClr val="0070C0"/>
                          </a:solidFill>
                          <a:effectLst/>
                        </a:rPr>
                        <a:t>influential</a:t>
                      </a:r>
                      <a:r>
                        <a:rPr lang="id-ID" sz="1800" dirty="0">
                          <a:solidFill>
                            <a:srgbClr val="0070C0"/>
                          </a:solidFill>
                          <a:effectLst/>
                        </a:rPr>
                        <a:t> </a:t>
                      </a:r>
                      <a:r>
                        <a:rPr lang="id-ID" sz="1800" dirty="0" err="1">
                          <a:solidFill>
                            <a:srgbClr val="0070C0"/>
                          </a:solidFill>
                          <a:effectLst/>
                        </a:rPr>
                        <a:t>researchers</a:t>
                      </a:r>
                      <a:r>
                        <a:rPr lang="id-ID" sz="1800" dirty="0">
                          <a:solidFill>
                            <a:srgbClr val="0070C0"/>
                          </a:solidFill>
                          <a:effectLst/>
                        </a:rPr>
                        <a:t> </a:t>
                      </a:r>
                      <a:r>
                        <a:rPr lang="id-ID" sz="1800" dirty="0" err="1">
                          <a:effectLst/>
                        </a:rPr>
                        <a:t>in</a:t>
                      </a:r>
                      <a:r>
                        <a:rPr lang="id-ID" sz="1800" dirty="0">
                          <a:effectLst/>
                        </a:rPr>
                        <a:t> </a:t>
                      </a:r>
                      <a:r>
                        <a:rPr lang="id-ID" sz="1800" dirty="0" err="1">
                          <a:effectLst/>
                        </a:rPr>
                        <a:t>the</a:t>
                      </a:r>
                      <a:r>
                        <a:rPr lang="id-ID" sz="1800" dirty="0">
                          <a:effectLst/>
                        </a:rPr>
                        <a:t> </a:t>
                      </a:r>
                      <a:r>
                        <a:rPr lang="id-ID" sz="1800" dirty="0" err="1">
                          <a:effectLst/>
                        </a:rPr>
                        <a:t>software</a:t>
                      </a:r>
                      <a:r>
                        <a:rPr lang="id-ID" sz="1800" dirty="0">
                          <a:effectLst/>
                        </a:rPr>
                        <a:t> </a:t>
                      </a:r>
                      <a:r>
                        <a:rPr lang="id-ID" sz="1800" dirty="0" err="1">
                          <a:effectLst/>
                        </a:rPr>
                        <a:t>defect</a:t>
                      </a:r>
                      <a:r>
                        <a:rPr lang="id-ID" sz="1800" dirty="0">
                          <a:effectLst/>
                        </a:rPr>
                        <a:t> </a:t>
                      </a:r>
                      <a:r>
                        <a:rPr lang="id-ID" sz="1800" dirty="0" err="1">
                          <a:effectLst/>
                        </a:rPr>
                        <a:t>prediction</a:t>
                      </a:r>
                      <a:r>
                        <a:rPr lang="id-ID" sz="1800" dirty="0">
                          <a:effectLst/>
                        </a:rPr>
                        <a:t> </a:t>
                      </a:r>
                      <a:r>
                        <a:rPr lang="id-ID" sz="1800" dirty="0" err="1">
                          <a:effectLst/>
                        </a:rPr>
                        <a:t>field</a:t>
                      </a:r>
                      <a:r>
                        <a:rPr lang="id-ID" sz="1800" dirty="0">
                          <a:effectLst/>
                        </a:rPr>
                        <a:t>?</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96389">
                <a:tc>
                  <a:txBody>
                    <a:bodyPr/>
                    <a:lstStyle/>
                    <a:p>
                      <a:pPr algn="just">
                        <a:spcAft>
                          <a:spcPts val="0"/>
                        </a:spcAft>
                      </a:pPr>
                      <a:r>
                        <a:rPr lang="en-US" sz="2400" b="0" dirty="0">
                          <a:solidFill>
                            <a:srgbClr val="C00000"/>
                          </a:solidFill>
                          <a:effectLst/>
                        </a:rPr>
                        <a:t>RQ3</a:t>
                      </a:r>
                      <a:endParaRPr lang="id-ID" sz="3200" b="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0"/>
                        </a:spcAft>
                      </a:pPr>
                      <a:r>
                        <a:rPr lang="id-ID" sz="1800" dirty="0" err="1">
                          <a:effectLst/>
                        </a:rPr>
                        <a:t>What</a:t>
                      </a:r>
                      <a:r>
                        <a:rPr lang="id-ID" sz="1800" dirty="0">
                          <a:effectLst/>
                        </a:rPr>
                        <a:t> </a:t>
                      </a:r>
                      <a:r>
                        <a:rPr lang="id-ID" sz="1800" dirty="0" err="1">
                          <a:effectLst/>
                        </a:rPr>
                        <a:t>kind</a:t>
                      </a:r>
                      <a:r>
                        <a:rPr lang="id-ID" sz="1800" dirty="0">
                          <a:effectLst/>
                        </a:rPr>
                        <a:t> of </a:t>
                      </a:r>
                      <a:r>
                        <a:rPr lang="id-ID" sz="1800" dirty="0" err="1">
                          <a:solidFill>
                            <a:srgbClr val="0070C0"/>
                          </a:solidFill>
                          <a:effectLst/>
                        </a:rPr>
                        <a:t>research</a:t>
                      </a:r>
                      <a:r>
                        <a:rPr lang="id-ID" sz="1800" dirty="0">
                          <a:solidFill>
                            <a:srgbClr val="0070C0"/>
                          </a:solidFill>
                          <a:effectLst/>
                        </a:rPr>
                        <a:t> </a:t>
                      </a:r>
                      <a:r>
                        <a:rPr lang="id-ID" sz="1800" dirty="0" err="1">
                          <a:solidFill>
                            <a:srgbClr val="0070C0"/>
                          </a:solidFill>
                          <a:effectLst/>
                        </a:rPr>
                        <a:t>topics</a:t>
                      </a:r>
                      <a:r>
                        <a:rPr lang="id-ID" sz="1800" dirty="0">
                          <a:solidFill>
                            <a:srgbClr val="0070C0"/>
                          </a:solidFill>
                          <a:effectLst/>
                        </a:rPr>
                        <a:t> </a:t>
                      </a:r>
                      <a:r>
                        <a:rPr lang="id-ID" sz="1800" dirty="0" err="1">
                          <a:effectLst/>
                        </a:rPr>
                        <a:t>are</a:t>
                      </a:r>
                      <a:r>
                        <a:rPr lang="id-ID" sz="1800" dirty="0">
                          <a:effectLst/>
                        </a:rPr>
                        <a:t> </a:t>
                      </a:r>
                      <a:r>
                        <a:rPr lang="id-ID" sz="1800" dirty="0" err="1">
                          <a:effectLst/>
                        </a:rPr>
                        <a:t>selected</a:t>
                      </a:r>
                      <a:r>
                        <a:rPr lang="id-ID" sz="1800" dirty="0">
                          <a:effectLst/>
                        </a:rPr>
                        <a:t> </a:t>
                      </a:r>
                      <a:r>
                        <a:rPr lang="id-ID" sz="1800" dirty="0" err="1">
                          <a:effectLst/>
                        </a:rPr>
                        <a:t>by</a:t>
                      </a:r>
                      <a:r>
                        <a:rPr lang="id-ID" sz="1800" dirty="0">
                          <a:effectLst/>
                        </a:rPr>
                        <a:t> </a:t>
                      </a:r>
                      <a:r>
                        <a:rPr lang="id-ID" sz="1800" dirty="0" err="1">
                          <a:effectLst/>
                        </a:rPr>
                        <a:t>researchers</a:t>
                      </a:r>
                      <a:r>
                        <a:rPr lang="id-ID" sz="1800" dirty="0">
                          <a:effectLst/>
                        </a:rPr>
                        <a:t> </a:t>
                      </a:r>
                      <a:r>
                        <a:rPr lang="id-ID" sz="1800" dirty="0" err="1">
                          <a:effectLst/>
                        </a:rPr>
                        <a:t>in</a:t>
                      </a:r>
                      <a:r>
                        <a:rPr lang="id-ID" sz="1800" dirty="0">
                          <a:effectLst/>
                        </a:rPr>
                        <a:t> </a:t>
                      </a:r>
                      <a:r>
                        <a:rPr lang="id-ID" sz="1800" dirty="0" err="1">
                          <a:effectLst/>
                        </a:rPr>
                        <a:t>the</a:t>
                      </a:r>
                      <a:r>
                        <a:rPr lang="id-ID" sz="1800" dirty="0">
                          <a:effectLst/>
                        </a:rPr>
                        <a:t> </a:t>
                      </a:r>
                      <a:r>
                        <a:rPr lang="id-ID" sz="1800" dirty="0" err="1">
                          <a:effectLst/>
                        </a:rPr>
                        <a:t>software</a:t>
                      </a:r>
                      <a:r>
                        <a:rPr lang="id-ID" sz="1800" dirty="0">
                          <a:effectLst/>
                        </a:rPr>
                        <a:t> </a:t>
                      </a:r>
                      <a:r>
                        <a:rPr lang="id-ID" sz="1800" dirty="0" err="1">
                          <a:effectLst/>
                        </a:rPr>
                        <a:t>defect</a:t>
                      </a:r>
                      <a:r>
                        <a:rPr lang="id-ID" sz="1800" dirty="0">
                          <a:effectLst/>
                        </a:rPr>
                        <a:t> </a:t>
                      </a:r>
                      <a:r>
                        <a:rPr lang="id-ID" sz="1800" dirty="0" err="1">
                          <a:effectLst/>
                        </a:rPr>
                        <a:t>prediction</a:t>
                      </a:r>
                      <a:r>
                        <a:rPr lang="id-ID" sz="1800" dirty="0">
                          <a:effectLst/>
                        </a:rPr>
                        <a:t> </a:t>
                      </a:r>
                      <a:r>
                        <a:rPr lang="id-ID" sz="1800" dirty="0" err="1">
                          <a:effectLst/>
                        </a:rPr>
                        <a:t>field</a:t>
                      </a:r>
                      <a:r>
                        <a:rPr lang="id-ID" sz="1800" dirty="0">
                          <a:effectLst/>
                        </a:rPr>
                        <a:t>?</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413657">
                <a:tc>
                  <a:txBody>
                    <a:bodyPr/>
                    <a:lstStyle/>
                    <a:p>
                      <a:pPr algn="just">
                        <a:spcAft>
                          <a:spcPts val="0"/>
                        </a:spcAft>
                      </a:pPr>
                      <a:r>
                        <a:rPr lang="en-US" sz="2400" b="0" dirty="0">
                          <a:solidFill>
                            <a:srgbClr val="C00000"/>
                          </a:solidFill>
                          <a:effectLst/>
                        </a:rPr>
                        <a:t>RQ4</a:t>
                      </a:r>
                      <a:endParaRPr lang="id-ID" sz="3200" b="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0"/>
                        </a:spcAft>
                      </a:pPr>
                      <a:r>
                        <a:rPr lang="id-ID" sz="1800" dirty="0" err="1">
                          <a:effectLst/>
                        </a:rPr>
                        <a:t>What</a:t>
                      </a:r>
                      <a:r>
                        <a:rPr lang="id-ID" sz="1800" dirty="0">
                          <a:effectLst/>
                        </a:rPr>
                        <a:t> </a:t>
                      </a:r>
                      <a:r>
                        <a:rPr lang="id-ID" sz="1800" dirty="0" err="1">
                          <a:effectLst/>
                        </a:rPr>
                        <a:t>kind</a:t>
                      </a:r>
                      <a:r>
                        <a:rPr lang="id-ID" sz="1800" dirty="0">
                          <a:effectLst/>
                        </a:rPr>
                        <a:t> of </a:t>
                      </a:r>
                      <a:r>
                        <a:rPr lang="id-ID" sz="1800" dirty="0" err="1">
                          <a:solidFill>
                            <a:srgbClr val="0070C0"/>
                          </a:solidFill>
                          <a:effectLst/>
                        </a:rPr>
                        <a:t>datasets</a:t>
                      </a:r>
                      <a:r>
                        <a:rPr lang="id-ID" sz="1800" dirty="0">
                          <a:solidFill>
                            <a:srgbClr val="0070C0"/>
                          </a:solidFill>
                          <a:effectLst/>
                        </a:rPr>
                        <a:t> </a:t>
                      </a:r>
                      <a:r>
                        <a:rPr lang="id-ID" sz="1800" dirty="0" err="1">
                          <a:effectLst/>
                        </a:rPr>
                        <a:t>are</a:t>
                      </a:r>
                      <a:r>
                        <a:rPr lang="id-ID" sz="1800" dirty="0">
                          <a:effectLst/>
                        </a:rPr>
                        <a:t> </a:t>
                      </a:r>
                      <a:r>
                        <a:rPr lang="id-ID" sz="1800" dirty="0" err="1">
                          <a:effectLst/>
                        </a:rPr>
                        <a:t>the</a:t>
                      </a:r>
                      <a:r>
                        <a:rPr lang="id-ID" sz="1800" dirty="0">
                          <a:effectLst/>
                        </a:rPr>
                        <a:t> </a:t>
                      </a:r>
                      <a:r>
                        <a:rPr lang="id-ID" sz="1800" dirty="0" err="1">
                          <a:effectLst/>
                        </a:rPr>
                        <a:t>most</a:t>
                      </a:r>
                      <a:r>
                        <a:rPr lang="id-ID" sz="1800" dirty="0">
                          <a:effectLst/>
                        </a:rPr>
                        <a:t> </a:t>
                      </a:r>
                      <a:r>
                        <a:rPr lang="id-ID" sz="1800" dirty="0" err="1">
                          <a:effectLst/>
                        </a:rPr>
                        <a:t>used</a:t>
                      </a:r>
                      <a:r>
                        <a:rPr lang="id-ID" sz="1800" dirty="0">
                          <a:effectLst/>
                        </a:rPr>
                        <a:t> for </a:t>
                      </a:r>
                      <a:r>
                        <a:rPr lang="id-ID" sz="1800" dirty="0" err="1">
                          <a:effectLst/>
                        </a:rPr>
                        <a:t>software</a:t>
                      </a:r>
                      <a:r>
                        <a:rPr lang="id-ID" sz="1800" dirty="0">
                          <a:effectLst/>
                        </a:rPr>
                        <a:t> </a:t>
                      </a:r>
                      <a:r>
                        <a:rPr lang="id-ID" sz="1800" dirty="0" err="1">
                          <a:effectLst/>
                        </a:rPr>
                        <a:t>defect</a:t>
                      </a:r>
                      <a:r>
                        <a:rPr lang="id-ID" sz="1800" dirty="0">
                          <a:effectLst/>
                        </a:rPr>
                        <a:t> </a:t>
                      </a:r>
                      <a:r>
                        <a:rPr lang="id-ID" sz="1800" dirty="0" err="1">
                          <a:effectLst/>
                        </a:rPr>
                        <a:t>prediction</a:t>
                      </a:r>
                      <a:r>
                        <a:rPr lang="id-ID" sz="1800" dirty="0">
                          <a:effectLst/>
                        </a:rPr>
                        <a:t>?</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413657">
                <a:tc>
                  <a:txBody>
                    <a:bodyPr/>
                    <a:lstStyle/>
                    <a:p>
                      <a:pPr algn="just">
                        <a:spcAft>
                          <a:spcPts val="0"/>
                        </a:spcAft>
                      </a:pPr>
                      <a:r>
                        <a:rPr lang="en-US" sz="2400" b="0" dirty="0">
                          <a:solidFill>
                            <a:srgbClr val="C00000"/>
                          </a:solidFill>
                          <a:effectLst/>
                        </a:rPr>
                        <a:t>RQ5</a:t>
                      </a:r>
                      <a:endParaRPr lang="id-ID" sz="3200" b="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0"/>
                        </a:spcAft>
                      </a:pPr>
                      <a:r>
                        <a:rPr lang="id-ID" sz="1800" dirty="0" err="1">
                          <a:effectLst/>
                        </a:rPr>
                        <a:t>What</a:t>
                      </a:r>
                      <a:r>
                        <a:rPr lang="id-ID" sz="1800" dirty="0">
                          <a:effectLst/>
                        </a:rPr>
                        <a:t> </a:t>
                      </a:r>
                      <a:r>
                        <a:rPr lang="id-ID" sz="1800" dirty="0" err="1">
                          <a:effectLst/>
                        </a:rPr>
                        <a:t>kind</a:t>
                      </a:r>
                      <a:r>
                        <a:rPr lang="id-ID" sz="1800" dirty="0">
                          <a:effectLst/>
                        </a:rPr>
                        <a:t> of </a:t>
                      </a:r>
                      <a:r>
                        <a:rPr lang="id-ID" sz="1800" dirty="0" err="1">
                          <a:solidFill>
                            <a:srgbClr val="0070C0"/>
                          </a:solidFill>
                          <a:effectLst/>
                        </a:rPr>
                        <a:t>methods</a:t>
                      </a:r>
                      <a:r>
                        <a:rPr lang="id-ID" sz="1800" dirty="0">
                          <a:solidFill>
                            <a:srgbClr val="0070C0"/>
                          </a:solidFill>
                          <a:effectLst/>
                        </a:rPr>
                        <a:t> </a:t>
                      </a:r>
                      <a:r>
                        <a:rPr lang="id-ID" sz="1800" dirty="0" err="1">
                          <a:effectLst/>
                        </a:rPr>
                        <a:t>are</a:t>
                      </a:r>
                      <a:r>
                        <a:rPr lang="id-ID" sz="1800" dirty="0">
                          <a:effectLst/>
                        </a:rPr>
                        <a:t> </a:t>
                      </a:r>
                      <a:r>
                        <a:rPr lang="id-ID" sz="1800" dirty="0" err="1">
                          <a:effectLst/>
                        </a:rPr>
                        <a:t>used</a:t>
                      </a:r>
                      <a:r>
                        <a:rPr lang="id-ID" sz="1800" dirty="0">
                          <a:effectLst/>
                        </a:rPr>
                        <a:t> for </a:t>
                      </a:r>
                      <a:r>
                        <a:rPr lang="id-ID" sz="1800" dirty="0" err="1">
                          <a:effectLst/>
                        </a:rPr>
                        <a:t>software</a:t>
                      </a:r>
                      <a:r>
                        <a:rPr lang="id-ID" sz="1800" dirty="0">
                          <a:effectLst/>
                        </a:rPr>
                        <a:t> </a:t>
                      </a:r>
                      <a:r>
                        <a:rPr lang="id-ID" sz="1800" dirty="0" err="1">
                          <a:effectLst/>
                        </a:rPr>
                        <a:t>defect</a:t>
                      </a:r>
                      <a:r>
                        <a:rPr lang="id-ID" sz="1800" dirty="0">
                          <a:effectLst/>
                        </a:rPr>
                        <a:t> </a:t>
                      </a:r>
                      <a:r>
                        <a:rPr lang="id-ID" sz="1800" dirty="0" err="1">
                          <a:effectLst/>
                        </a:rPr>
                        <a:t>prediction</a:t>
                      </a:r>
                      <a:r>
                        <a:rPr lang="id-ID" sz="1800" dirty="0">
                          <a:effectLst/>
                        </a:rPr>
                        <a:t>?</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13657">
                <a:tc>
                  <a:txBody>
                    <a:bodyPr/>
                    <a:lstStyle/>
                    <a:p>
                      <a:pPr algn="just">
                        <a:spcAft>
                          <a:spcPts val="0"/>
                        </a:spcAft>
                      </a:pPr>
                      <a:r>
                        <a:rPr lang="en-US" sz="2400" b="0" dirty="0">
                          <a:solidFill>
                            <a:srgbClr val="C00000"/>
                          </a:solidFill>
                          <a:effectLst/>
                        </a:rPr>
                        <a:t>RQ6</a:t>
                      </a:r>
                      <a:endParaRPr lang="id-ID" sz="3200" b="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0"/>
                        </a:spcAft>
                      </a:pPr>
                      <a:r>
                        <a:rPr lang="id-ID" sz="1800" dirty="0" err="1">
                          <a:effectLst/>
                        </a:rPr>
                        <a:t>What</a:t>
                      </a:r>
                      <a:r>
                        <a:rPr lang="id-ID" sz="1800" dirty="0">
                          <a:effectLst/>
                        </a:rPr>
                        <a:t> </a:t>
                      </a:r>
                      <a:r>
                        <a:rPr lang="id-ID" sz="1800" dirty="0" err="1">
                          <a:effectLst/>
                        </a:rPr>
                        <a:t>kind</a:t>
                      </a:r>
                      <a:r>
                        <a:rPr lang="id-ID" sz="1800" dirty="0">
                          <a:effectLst/>
                        </a:rPr>
                        <a:t> of </a:t>
                      </a:r>
                      <a:r>
                        <a:rPr lang="id-ID" sz="1800" dirty="0" err="1">
                          <a:solidFill>
                            <a:srgbClr val="0070C0"/>
                          </a:solidFill>
                          <a:effectLst/>
                        </a:rPr>
                        <a:t>methods</a:t>
                      </a:r>
                      <a:r>
                        <a:rPr lang="id-ID" sz="1800" dirty="0">
                          <a:solidFill>
                            <a:srgbClr val="0070C0"/>
                          </a:solidFill>
                          <a:effectLst/>
                        </a:rPr>
                        <a:t> </a:t>
                      </a:r>
                      <a:r>
                        <a:rPr lang="id-ID" sz="1800" dirty="0" err="1">
                          <a:solidFill>
                            <a:srgbClr val="0070C0"/>
                          </a:solidFill>
                          <a:effectLst/>
                        </a:rPr>
                        <a:t>are</a:t>
                      </a:r>
                      <a:r>
                        <a:rPr lang="id-ID" sz="1800" dirty="0">
                          <a:solidFill>
                            <a:srgbClr val="0070C0"/>
                          </a:solidFill>
                          <a:effectLst/>
                        </a:rPr>
                        <a:t> </a:t>
                      </a:r>
                      <a:r>
                        <a:rPr lang="en-US" sz="1800" dirty="0">
                          <a:solidFill>
                            <a:srgbClr val="0070C0"/>
                          </a:solidFill>
                          <a:effectLst/>
                        </a:rPr>
                        <a:t>used</a:t>
                      </a:r>
                      <a:r>
                        <a:rPr lang="id-ID" sz="1800" dirty="0">
                          <a:solidFill>
                            <a:srgbClr val="0070C0"/>
                          </a:solidFill>
                          <a:effectLst/>
                        </a:rPr>
                        <a:t> </a:t>
                      </a:r>
                      <a:r>
                        <a:rPr lang="id-ID" sz="1800" dirty="0" err="1">
                          <a:solidFill>
                            <a:srgbClr val="0070C0"/>
                          </a:solidFill>
                          <a:effectLst/>
                        </a:rPr>
                        <a:t>most</a:t>
                      </a:r>
                      <a:r>
                        <a:rPr lang="id-ID" sz="1800" dirty="0">
                          <a:solidFill>
                            <a:srgbClr val="0070C0"/>
                          </a:solidFill>
                          <a:effectLst/>
                        </a:rPr>
                        <a:t> </a:t>
                      </a:r>
                      <a:r>
                        <a:rPr lang="en-US" sz="1800" dirty="0">
                          <a:solidFill>
                            <a:srgbClr val="0070C0"/>
                          </a:solidFill>
                          <a:effectLst/>
                        </a:rPr>
                        <a:t>often</a:t>
                      </a:r>
                      <a:r>
                        <a:rPr lang="en-US" sz="1800" dirty="0">
                          <a:solidFill>
                            <a:srgbClr val="C00000"/>
                          </a:solidFill>
                          <a:effectLst/>
                        </a:rPr>
                        <a:t> </a:t>
                      </a:r>
                      <a:r>
                        <a:rPr lang="id-ID" sz="1800" dirty="0">
                          <a:effectLst/>
                        </a:rPr>
                        <a:t>for </a:t>
                      </a:r>
                      <a:r>
                        <a:rPr lang="id-ID" sz="1800" dirty="0" err="1">
                          <a:effectLst/>
                        </a:rPr>
                        <a:t>software</a:t>
                      </a:r>
                      <a:r>
                        <a:rPr lang="id-ID" sz="1800" dirty="0">
                          <a:effectLst/>
                        </a:rPr>
                        <a:t> </a:t>
                      </a:r>
                      <a:r>
                        <a:rPr lang="id-ID" sz="1800" dirty="0" err="1">
                          <a:effectLst/>
                        </a:rPr>
                        <a:t>defect</a:t>
                      </a:r>
                      <a:r>
                        <a:rPr lang="id-ID" sz="1800" dirty="0">
                          <a:effectLst/>
                        </a:rPr>
                        <a:t> </a:t>
                      </a:r>
                      <a:r>
                        <a:rPr lang="id-ID" sz="1800" dirty="0" err="1">
                          <a:effectLst/>
                        </a:rPr>
                        <a:t>prediction</a:t>
                      </a:r>
                      <a:r>
                        <a:rPr lang="id-ID" sz="1800" dirty="0">
                          <a:effectLst/>
                        </a:rPr>
                        <a:t>?</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413657">
                <a:tc>
                  <a:txBody>
                    <a:bodyPr/>
                    <a:lstStyle/>
                    <a:p>
                      <a:pPr algn="just">
                        <a:spcAft>
                          <a:spcPts val="0"/>
                        </a:spcAft>
                      </a:pPr>
                      <a:r>
                        <a:rPr lang="en-US" sz="2400" b="0" dirty="0">
                          <a:solidFill>
                            <a:srgbClr val="C00000"/>
                          </a:solidFill>
                          <a:effectLst/>
                        </a:rPr>
                        <a:t>RQ7</a:t>
                      </a:r>
                      <a:endParaRPr lang="id-ID" sz="3200" b="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0"/>
                        </a:spcAft>
                      </a:pPr>
                      <a:r>
                        <a:rPr lang="id-ID" sz="1800" dirty="0" err="1">
                          <a:effectLst/>
                        </a:rPr>
                        <a:t>Which</a:t>
                      </a:r>
                      <a:r>
                        <a:rPr lang="id-ID" sz="1800" dirty="0">
                          <a:effectLst/>
                        </a:rPr>
                        <a:t> </a:t>
                      </a:r>
                      <a:r>
                        <a:rPr lang="id-ID" sz="1800" dirty="0" err="1">
                          <a:solidFill>
                            <a:srgbClr val="0070C0"/>
                          </a:solidFill>
                          <a:effectLst/>
                        </a:rPr>
                        <a:t>method</a:t>
                      </a:r>
                      <a:r>
                        <a:rPr lang="id-ID" sz="1800" dirty="0">
                          <a:solidFill>
                            <a:srgbClr val="0070C0"/>
                          </a:solidFill>
                          <a:effectLst/>
                        </a:rPr>
                        <a:t> </a:t>
                      </a:r>
                      <a:r>
                        <a:rPr lang="id-ID" sz="1800" dirty="0" err="1">
                          <a:solidFill>
                            <a:srgbClr val="0070C0"/>
                          </a:solidFill>
                          <a:effectLst/>
                        </a:rPr>
                        <a:t>perform</a:t>
                      </a:r>
                      <a:r>
                        <a:rPr lang="en-US" sz="1800" dirty="0">
                          <a:solidFill>
                            <a:srgbClr val="0070C0"/>
                          </a:solidFill>
                          <a:effectLst/>
                        </a:rPr>
                        <a:t>s</a:t>
                      </a:r>
                      <a:r>
                        <a:rPr lang="id-ID" sz="1800" dirty="0">
                          <a:solidFill>
                            <a:srgbClr val="0070C0"/>
                          </a:solidFill>
                          <a:effectLst/>
                        </a:rPr>
                        <a:t> </a:t>
                      </a:r>
                      <a:r>
                        <a:rPr lang="id-ID" sz="1800" dirty="0" err="1">
                          <a:solidFill>
                            <a:srgbClr val="0070C0"/>
                          </a:solidFill>
                          <a:effectLst/>
                        </a:rPr>
                        <a:t>best</a:t>
                      </a:r>
                      <a:r>
                        <a:rPr lang="id-ID" sz="1800" dirty="0">
                          <a:solidFill>
                            <a:srgbClr val="0070C0"/>
                          </a:solidFill>
                          <a:effectLst/>
                        </a:rPr>
                        <a:t> </a:t>
                      </a:r>
                      <a:r>
                        <a:rPr lang="id-ID" sz="1800" dirty="0" err="1">
                          <a:effectLst/>
                        </a:rPr>
                        <a:t>when</a:t>
                      </a:r>
                      <a:r>
                        <a:rPr lang="id-ID" sz="1800" dirty="0">
                          <a:effectLst/>
                        </a:rPr>
                        <a:t> </a:t>
                      </a:r>
                      <a:r>
                        <a:rPr lang="id-ID" sz="1800" dirty="0" err="1">
                          <a:effectLst/>
                        </a:rPr>
                        <a:t>used</a:t>
                      </a:r>
                      <a:r>
                        <a:rPr lang="id-ID" sz="1800" dirty="0">
                          <a:effectLst/>
                        </a:rPr>
                        <a:t> for </a:t>
                      </a:r>
                      <a:r>
                        <a:rPr lang="id-ID" sz="1800" dirty="0" err="1">
                          <a:effectLst/>
                        </a:rPr>
                        <a:t>software</a:t>
                      </a:r>
                      <a:r>
                        <a:rPr lang="id-ID" sz="1800" dirty="0">
                          <a:effectLst/>
                        </a:rPr>
                        <a:t> </a:t>
                      </a:r>
                      <a:r>
                        <a:rPr lang="id-ID" sz="1800" dirty="0" err="1">
                          <a:effectLst/>
                        </a:rPr>
                        <a:t>defect</a:t>
                      </a:r>
                      <a:r>
                        <a:rPr lang="id-ID" sz="1800" dirty="0">
                          <a:effectLst/>
                        </a:rPr>
                        <a:t> </a:t>
                      </a:r>
                      <a:r>
                        <a:rPr lang="id-ID" sz="1800" dirty="0" err="1">
                          <a:effectLst/>
                        </a:rPr>
                        <a:t>prediction</a:t>
                      </a:r>
                      <a:r>
                        <a:rPr lang="id-ID" sz="1800" dirty="0">
                          <a:effectLst/>
                        </a:rPr>
                        <a:t>?</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496389">
                <a:tc>
                  <a:txBody>
                    <a:bodyPr/>
                    <a:lstStyle/>
                    <a:p>
                      <a:pPr algn="just">
                        <a:spcAft>
                          <a:spcPts val="0"/>
                        </a:spcAft>
                      </a:pPr>
                      <a:r>
                        <a:rPr lang="en-US" sz="2400" b="0" dirty="0">
                          <a:solidFill>
                            <a:srgbClr val="C00000"/>
                          </a:solidFill>
                          <a:effectLst/>
                        </a:rPr>
                        <a:t>RQ8</a:t>
                      </a:r>
                      <a:endParaRPr lang="id-ID" sz="3200" b="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0"/>
                        </a:spcAft>
                      </a:pPr>
                      <a:r>
                        <a:rPr lang="id-ID" sz="1800" dirty="0" err="1">
                          <a:effectLst/>
                        </a:rPr>
                        <a:t>What</a:t>
                      </a:r>
                      <a:r>
                        <a:rPr lang="id-ID" sz="1800" dirty="0">
                          <a:effectLst/>
                        </a:rPr>
                        <a:t> </a:t>
                      </a:r>
                      <a:r>
                        <a:rPr lang="id-ID" sz="1800" dirty="0" err="1">
                          <a:effectLst/>
                        </a:rPr>
                        <a:t>kind</a:t>
                      </a:r>
                      <a:r>
                        <a:rPr lang="id-ID" sz="1800" dirty="0">
                          <a:effectLst/>
                        </a:rPr>
                        <a:t> of </a:t>
                      </a:r>
                      <a:r>
                        <a:rPr lang="id-ID" sz="1800" dirty="0" err="1">
                          <a:solidFill>
                            <a:srgbClr val="0070C0"/>
                          </a:solidFill>
                          <a:effectLst/>
                        </a:rPr>
                        <a:t>method</a:t>
                      </a:r>
                      <a:r>
                        <a:rPr lang="id-ID" sz="1800" dirty="0">
                          <a:solidFill>
                            <a:srgbClr val="0070C0"/>
                          </a:solidFill>
                          <a:effectLst/>
                        </a:rPr>
                        <a:t> </a:t>
                      </a:r>
                      <a:r>
                        <a:rPr lang="id-ID" sz="1800" dirty="0" err="1">
                          <a:solidFill>
                            <a:srgbClr val="0070C0"/>
                          </a:solidFill>
                          <a:effectLst/>
                        </a:rPr>
                        <a:t>improvements</a:t>
                      </a:r>
                      <a:r>
                        <a:rPr lang="id-ID" sz="1800" dirty="0">
                          <a:solidFill>
                            <a:srgbClr val="0070C0"/>
                          </a:solidFill>
                          <a:effectLst/>
                        </a:rPr>
                        <a:t> </a:t>
                      </a:r>
                      <a:r>
                        <a:rPr lang="id-ID" sz="1800" dirty="0" err="1">
                          <a:effectLst/>
                        </a:rPr>
                        <a:t>are</a:t>
                      </a:r>
                      <a:r>
                        <a:rPr lang="id-ID" sz="1800" dirty="0">
                          <a:effectLst/>
                        </a:rPr>
                        <a:t> </a:t>
                      </a:r>
                      <a:r>
                        <a:rPr lang="id-ID" sz="1800" dirty="0" err="1">
                          <a:effectLst/>
                        </a:rPr>
                        <a:t>proposed</a:t>
                      </a:r>
                      <a:r>
                        <a:rPr lang="id-ID" sz="1800" dirty="0">
                          <a:effectLst/>
                        </a:rPr>
                        <a:t> for </a:t>
                      </a:r>
                      <a:r>
                        <a:rPr lang="id-ID" sz="1800" dirty="0" err="1">
                          <a:effectLst/>
                        </a:rPr>
                        <a:t>software</a:t>
                      </a:r>
                      <a:r>
                        <a:rPr lang="id-ID" sz="1800" dirty="0">
                          <a:effectLst/>
                        </a:rPr>
                        <a:t> </a:t>
                      </a:r>
                      <a:r>
                        <a:rPr lang="id-ID" sz="1800" dirty="0" err="1">
                          <a:effectLst/>
                        </a:rPr>
                        <a:t>defect</a:t>
                      </a:r>
                      <a:r>
                        <a:rPr lang="id-ID" sz="1800" dirty="0">
                          <a:effectLst/>
                        </a:rPr>
                        <a:t> </a:t>
                      </a:r>
                      <a:r>
                        <a:rPr lang="id-ID" sz="1800" dirty="0" err="1">
                          <a:effectLst/>
                        </a:rPr>
                        <a:t>prediction</a:t>
                      </a:r>
                      <a:r>
                        <a:rPr lang="id-ID" sz="1800" dirty="0">
                          <a:effectLst/>
                        </a:rPr>
                        <a:t>?</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413657">
                <a:tc>
                  <a:txBody>
                    <a:bodyPr/>
                    <a:lstStyle/>
                    <a:p>
                      <a:pPr algn="just">
                        <a:spcAft>
                          <a:spcPts val="0"/>
                        </a:spcAft>
                      </a:pPr>
                      <a:r>
                        <a:rPr lang="en-US" sz="2400" b="0" dirty="0">
                          <a:solidFill>
                            <a:srgbClr val="C00000"/>
                          </a:solidFill>
                          <a:effectLst/>
                        </a:rPr>
                        <a:t>RQ9</a:t>
                      </a:r>
                      <a:endParaRPr lang="id-ID" sz="3200" b="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spcAft>
                          <a:spcPts val="0"/>
                        </a:spcAft>
                      </a:pPr>
                      <a:r>
                        <a:rPr lang="id-ID" sz="1800" dirty="0" err="1">
                          <a:effectLst/>
                        </a:rPr>
                        <a:t>What</a:t>
                      </a:r>
                      <a:r>
                        <a:rPr lang="id-ID" sz="1800" dirty="0">
                          <a:effectLst/>
                        </a:rPr>
                        <a:t> </a:t>
                      </a:r>
                      <a:r>
                        <a:rPr lang="id-ID" sz="1800" dirty="0" err="1">
                          <a:effectLst/>
                        </a:rPr>
                        <a:t>kind</a:t>
                      </a:r>
                      <a:r>
                        <a:rPr lang="id-ID" sz="1800" dirty="0">
                          <a:effectLst/>
                        </a:rPr>
                        <a:t> of </a:t>
                      </a:r>
                      <a:r>
                        <a:rPr lang="id-ID" sz="1800" dirty="0" err="1">
                          <a:solidFill>
                            <a:srgbClr val="0070C0"/>
                          </a:solidFill>
                          <a:effectLst/>
                        </a:rPr>
                        <a:t>frameworks</a:t>
                      </a:r>
                      <a:r>
                        <a:rPr lang="id-ID" sz="1800" dirty="0">
                          <a:solidFill>
                            <a:srgbClr val="C00000"/>
                          </a:solidFill>
                          <a:effectLst/>
                        </a:rPr>
                        <a:t> </a:t>
                      </a:r>
                      <a:r>
                        <a:rPr lang="id-ID" sz="1800" dirty="0" err="1">
                          <a:effectLst/>
                        </a:rPr>
                        <a:t>are</a:t>
                      </a:r>
                      <a:r>
                        <a:rPr lang="id-ID" sz="1800" dirty="0">
                          <a:effectLst/>
                        </a:rPr>
                        <a:t> </a:t>
                      </a:r>
                      <a:r>
                        <a:rPr lang="id-ID" sz="1800" dirty="0" err="1">
                          <a:effectLst/>
                        </a:rPr>
                        <a:t>proposed</a:t>
                      </a:r>
                      <a:r>
                        <a:rPr lang="id-ID" sz="1800" dirty="0">
                          <a:effectLst/>
                        </a:rPr>
                        <a:t> for </a:t>
                      </a:r>
                      <a:r>
                        <a:rPr lang="id-ID" sz="1800" dirty="0" err="1">
                          <a:effectLst/>
                        </a:rPr>
                        <a:t>software</a:t>
                      </a:r>
                      <a:r>
                        <a:rPr lang="id-ID" sz="1800" dirty="0">
                          <a:effectLst/>
                        </a:rPr>
                        <a:t> </a:t>
                      </a:r>
                      <a:r>
                        <a:rPr lang="id-ID" sz="1800" dirty="0" err="1">
                          <a:effectLst/>
                        </a:rPr>
                        <a:t>defect</a:t>
                      </a:r>
                      <a:r>
                        <a:rPr lang="id-ID" sz="1800" dirty="0">
                          <a:effectLst/>
                        </a:rPr>
                        <a:t> </a:t>
                      </a:r>
                      <a:r>
                        <a:rPr lang="id-ID" sz="1800" dirty="0" err="1">
                          <a:effectLst/>
                        </a:rPr>
                        <a:t>prediction</a:t>
                      </a:r>
                      <a:r>
                        <a:rPr lang="id-ID" sz="1800" dirty="0">
                          <a:effectLst/>
                        </a:rPr>
                        <a:t>?</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bl>
          </a:graphicData>
        </a:graphic>
      </p:graphicFrame>
      <p:sp>
        <p:nvSpPr>
          <p:cNvPr id="6" name="Slide Number Placeholder 5">
            <a:extLst>
              <a:ext uri="{FF2B5EF4-FFF2-40B4-BE49-F238E27FC236}">
                <a16:creationId xmlns:a16="http://schemas.microsoft.com/office/drawing/2014/main" id="{FC55CF2B-1FC3-4C7A-A47A-695AFCA16B4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324</a:t>
            </a:fld>
            <a:endParaRPr lang="en-US">
              <a:solidFill>
                <a:prstClr val="black">
                  <a:tint val="75000"/>
                </a:prstClr>
              </a:solidFill>
            </a:endParaRPr>
          </a:p>
        </p:txBody>
      </p:sp>
    </p:spTree>
    <p:extLst>
      <p:ext uri="{BB962C8B-B14F-4D97-AF65-F5344CB8AC3E}">
        <p14:creationId xmlns:p14="http://schemas.microsoft.com/office/powerpoint/2010/main" val="28749086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Content Placeholder 3"/>
          <p:cNvSpPr>
            <a:spLocks noGrp="1"/>
          </p:cNvSpPr>
          <p:nvPr>
            <p:ph idx="1"/>
          </p:nvPr>
        </p:nvSpPr>
        <p:spPr>
          <a:xfrm>
            <a:off x="685800" y="1143000"/>
            <a:ext cx="8308975" cy="4956175"/>
          </a:xfrm>
        </p:spPr>
        <p:txBody>
          <a:bodyPr>
            <a:normAutofit/>
          </a:bodyPr>
          <a:lstStyle/>
          <a:p>
            <a:pPr eaLnBrk="1" hangingPunct="1"/>
            <a:r>
              <a:rPr lang="en-US" sz="3200" dirty="0"/>
              <a:t>A plan that specifies the </a:t>
            </a:r>
            <a:r>
              <a:rPr lang="en-US" sz="3200" dirty="0">
                <a:solidFill>
                  <a:srgbClr val="C00000"/>
                </a:solidFill>
              </a:rPr>
              <a:t>basic review procedures</a:t>
            </a:r>
            <a:r>
              <a:rPr lang="en-US" sz="3200" dirty="0"/>
              <a:t> (method)</a:t>
            </a:r>
          </a:p>
          <a:p>
            <a:pPr eaLnBrk="1" hangingPunct="1"/>
            <a:r>
              <a:rPr lang="en-US" sz="3200" dirty="0">
                <a:solidFill>
                  <a:srgbClr val="C00000"/>
                </a:solidFill>
              </a:rPr>
              <a:t>Components</a:t>
            </a:r>
            <a:r>
              <a:rPr lang="en-US" sz="3200" dirty="0"/>
              <a:t> of a protocol:</a:t>
            </a:r>
          </a:p>
          <a:p>
            <a:pPr marL="971550" lvl="1" indent="-514350" eaLnBrk="1" hangingPunct="1">
              <a:buFont typeface="+mj-lt"/>
              <a:buAutoNum type="arabicPeriod"/>
            </a:pPr>
            <a:r>
              <a:rPr lang="en-US" sz="2800" dirty="0"/>
              <a:t>Background</a:t>
            </a:r>
          </a:p>
          <a:p>
            <a:pPr marL="971550" lvl="1" indent="-514350" eaLnBrk="1" hangingPunct="1">
              <a:buFont typeface="+mj-lt"/>
              <a:buAutoNum type="arabicPeriod"/>
            </a:pPr>
            <a:r>
              <a:rPr lang="en-US" sz="2800" dirty="0"/>
              <a:t>Research Questions</a:t>
            </a:r>
          </a:p>
          <a:p>
            <a:pPr marL="971550" lvl="1" indent="-514350" eaLnBrk="1" hangingPunct="1">
              <a:buFont typeface="+mj-lt"/>
              <a:buAutoNum type="arabicPeriod"/>
            </a:pPr>
            <a:r>
              <a:rPr lang="en-US" sz="2800" dirty="0"/>
              <a:t>Search terms</a:t>
            </a:r>
          </a:p>
          <a:p>
            <a:pPr marL="971550" lvl="1" indent="-514350" eaLnBrk="1" hangingPunct="1">
              <a:buFont typeface="+mj-lt"/>
              <a:buAutoNum type="arabicPeriod"/>
            </a:pPr>
            <a:r>
              <a:rPr lang="en-US" sz="2800" dirty="0"/>
              <a:t>Selection criteria</a:t>
            </a:r>
          </a:p>
          <a:p>
            <a:pPr marL="971550" lvl="1" indent="-514350" eaLnBrk="1" hangingPunct="1">
              <a:buFont typeface="+mj-lt"/>
              <a:buAutoNum type="arabicPeriod"/>
            </a:pPr>
            <a:r>
              <a:rPr lang="en-US" sz="2800" dirty="0"/>
              <a:t>Quality checklist and procedures</a:t>
            </a:r>
          </a:p>
          <a:p>
            <a:pPr marL="971550" lvl="1" indent="-514350" eaLnBrk="1" hangingPunct="1">
              <a:buFont typeface="+mj-lt"/>
              <a:buAutoNum type="arabicPeriod"/>
            </a:pPr>
            <a:r>
              <a:rPr lang="en-US" sz="2800" dirty="0"/>
              <a:t>Data extraction strategy</a:t>
            </a:r>
          </a:p>
          <a:p>
            <a:pPr marL="971550" lvl="1" indent="-514350" eaLnBrk="1" hangingPunct="1">
              <a:buFont typeface="+mj-lt"/>
              <a:buAutoNum type="arabicPeriod"/>
            </a:pPr>
            <a:r>
              <a:rPr lang="en-US" sz="2800" dirty="0"/>
              <a:t>Data synthesis strategy</a:t>
            </a:r>
          </a:p>
          <a:p>
            <a:pPr eaLnBrk="1" hangingPunct="1"/>
            <a:endParaRPr lang="en-US" sz="3200" dirty="0"/>
          </a:p>
          <a:p>
            <a:pPr eaLnBrk="1" hangingPunct="1"/>
            <a:endParaRPr lang="en-US" sz="3200" dirty="0"/>
          </a:p>
        </p:txBody>
      </p:sp>
      <p:sp>
        <p:nvSpPr>
          <p:cNvPr id="38914" name="Title 1"/>
          <p:cNvSpPr>
            <a:spLocks noGrp="1"/>
          </p:cNvSpPr>
          <p:nvPr>
            <p:ph type="title"/>
          </p:nvPr>
        </p:nvSpPr>
        <p:spPr>
          <a:xfrm>
            <a:off x="685800" y="152400"/>
            <a:ext cx="7772400" cy="685800"/>
          </a:xfrm>
        </p:spPr>
        <p:txBody>
          <a:bodyPr>
            <a:normAutofit/>
          </a:bodyPr>
          <a:lstStyle/>
          <a:p>
            <a:pPr>
              <a:defRPr/>
            </a:pPr>
            <a:r>
              <a:rPr lang="id-ID" dirty="0"/>
              <a:t>2. D</a:t>
            </a:r>
            <a:r>
              <a:rPr lang="en-ID" dirty="0" err="1"/>
              <a:t>evelop</a:t>
            </a:r>
            <a:r>
              <a:rPr lang="en-ID" dirty="0"/>
              <a:t> the Review’s Protocol</a:t>
            </a:r>
            <a:endParaRPr lang="en-US" dirty="0"/>
          </a:p>
        </p:txBody>
      </p:sp>
      <p:sp>
        <p:nvSpPr>
          <p:cNvPr id="3" name="Slide Number Placeholder 2">
            <a:extLst>
              <a:ext uri="{FF2B5EF4-FFF2-40B4-BE49-F238E27FC236}">
                <a16:creationId xmlns:a16="http://schemas.microsoft.com/office/drawing/2014/main" id="{38C562A2-0916-4893-9F70-0FB2150FA62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325</a:t>
            </a:fld>
            <a:endParaRPr lang="en-US">
              <a:solidFill>
                <a:prstClr val="black">
                  <a:tint val="75000"/>
                </a:prstClr>
              </a:solidFill>
            </a:endParaRPr>
          </a:p>
        </p:txBody>
      </p:sp>
    </p:spTree>
    <p:extLst>
      <p:ext uri="{BB962C8B-B14F-4D97-AF65-F5344CB8AC3E}">
        <p14:creationId xmlns:p14="http://schemas.microsoft.com/office/powerpoint/2010/main" val="33210280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4.</a:t>
            </a:r>
            <a:r>
              <a:rPr lang="id-ID" sz="3600" dirty="0"/>
              <a:t>5</a:t>
            </a:r>
            <a:r>
              <a:rPr lang="en-US" sz="3600" dirty="0"/>
              <a:t>.</a:t>
            </a:r>
            <a:r>
              <a:rPr lang="id-ID" sz="3600" dirty="0"/>
              <a:t>2</a:t>
            </a:r>
            <a:r>
              <a:rPr lang="en-US" sz="3600" dirty="0"/>
              <a:t> Tahapan Conducting</a:t>
            </a:r>
          </a:p>
        </p:txBody>
      </p:sp>
      <p:sp>
        <p:nvSpPr>
          <p:cNvPr id="3" name="Text Placeholder 2"/>
          <p:cNvSpPr>
            <a:spLocks noGrp="1"/>
          </p:cNvSpPr>
          <p:nvPr>
            <p:ph type="body" idx="1"/>
          </p:nvPr>
        </p:nvSpPr>
        <p:spPr>
          <a:xfrm>
            <a:off x="623888" y="4114800"/>
            <a:ext cx="7886700" cy="1974851"/>
          </a:xfrm>
        </p:spPr>
        <p:txBody>
          <a:bodyPr>
            <a:noAutofit/>
          </a:bodyPr>
          <a:lstStyle/>
          <a:p>
            <a:pPr marL="457200" indent="-457200">
              <a:buFont typeface="+mj-lt"/>
              <a:buAutoNum type="arabicPeriod"/>
            </a:pPr>
            <a:r>
              <a:rPr lang="en-ID" sz="2000" dirty="0"/>
              <a:t>Identify the Relevant Literature</a:t>
            </a:r>
          </a:p>
          <a:p>
            <a:pPr marL="457200" indent="-457200">
              <a:buFont typeface="+mj-lt"/>
              <a:buAutoNum type="arabicPeriod"/>
            </a:pPr>
            <a:r>
              <a:rPr lang="en-ID" sz="2000" dirty="0"/>
              <a:t>Perform Selection of Primary Studies</a:t>
            </a:r>
          </a:p>
          <a:p>
            <a:pPr marL="457200" indent="-457200">
              <a:buFont typeface="+mj-lt"/>
              <a:buAutoNum type="arabicPeriod"/>
            </a:pPr>
            <a:r>
              <a:rPr lang="en-ID" sz="2000" dirty="0"/>
              <a:t>Perform Data Extraction  </a:t>
            </a:r>
          </a:p>
          <a:p>
            <a:pPr marL="457200" indent="-457200">
              <a:buFont typeface="+mj-lt"/>
              <a:buAutoNum type="arabicPeriod"/>
            </a:pPr>
            <a:r>
              <a:rPr lang="en-ID" sz="2000" dirty="0"/>
              <a:t>Assess Studies’ Quality</a:t>
            </a:r>
          </a:p>
          <a:p>
            <a:pPr marL="457200" indent="-457200">
              <a:buFont typeface="+mj-lt"/>
              <a:buAutoNum type="arabicPeriod"/>
            </a:pPr>
            <a:r>
              <a:rPr lang="en-ID" sz="2000" dirty="0"/>
              <a:t>Conduct Synthesis of Evidence</a:t>
            </a:r>
          </a:p>
        </p:txBody>
      </p:sp>
      <p:sp>
        <p:nvSpPr>
          <p:cNvPr id="4" name="Slide Number Placeholder 3">
            <a:extLst>
              <a:ext uri="{FF2B5EF4-FFF2-40B4-BE49-F238E27FC236}">
                <a16:creationId xmlns:a16="http://schemas.microsoft.com/office/drawing/2014/main" id="{BA31A6EB-C302-4AAA-B882-F4E8999A689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326</a:t>
            </a:fld>
            <a:endParaRPr lang="en-US">
              <a:solidFill>
                <a:prstClr val="black">
                  <a:tint val="75000"/>
                </a:prstClr>
              </a:solidFill>
            </a:endParaRPr>
          </a:p>
        </p:txBody>
      </p:sp>
    </p:spTree>
    <p:extLst>
      <p:ext uri="{BB962C8B-B14F-4D97-AF65-F5344CB8AC3E}">
        <p14:creationId xmlns:p14="http://schemas.microsoft.com/office/powerpoint/2010/main" val="11047331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064195"/>
            <a:ext cx="7886700" cy="5333549"/>
          </a:xfrm>
        </p:spPr>
        <p:txBody>
          <a:bodyPr>
            <a:normAutofit lnSpcReduction="10000"/>
          </a:bodyPr>
          <a:lstStyle/>
          <a:p>
            <a:pPr marL="265113" indent="-265113">
              <a:lnSpc>
                <a:spcPct val="110000"/>
              </a:lnSpc>
            </a:pPr>
            <a:r>
              <a:rPr lang="en-US" sz="3000" dirty="0"/>
              <a:t>Involves a </a:t>
            </a:r>
            <a:r>
              <a:rPr lang="en-US" sz="3000" dirty="0">
                <a:solidFill>
                  <a:srgbClr val="C00000"/>
                </a:solidFill>
              </a:rPr>
              <a:t>comprehensive and exhaustive searching of studies</a:t>
            </a:r>
            <a:r>
              <a:rPr lang="en-US" sz="3000" dirty="0"/>
              <a:t> to be included in the review</a:t>
            </a:r>
          </a:p>
          <a:p>
            <a:pPr marL="265113" indent="-265113">
              <a:lnSpc>
                <a:spcPct val="110000"/>
              </a:lnSpc>
            </a:pPr>
            <a:r>
              <a:rPr lang="en-US" sz="3000" dirty="0"/>
              <a:t>Define a </a:t>
            </a:r>
            <a:r>
              <a:rPr lang="en-US" sz="3000" dirty="0">
                <a:solidFill>
                  <a:srgbClr val="C00000"/>
                </a:solidFill>
              </a:rPr>
              <a:t>search strategy</a:t>
            </a:r>
          </a:p>
          <a:p>
            <a:pPr marL="265113" indent="-265113">
              <a:lnSpc>
                <a:spcPct val="110000"/>
              </a:lnSpc>
            </a:pPr>
            <a:r>
              <a:rPr lang="en-US" sz="3000" dirty="0"/>
              <a:t>Search strategies are </a:t>
            </a:r>
            <a:r>
              <a:rPr lang="en-US" sz="3000" dirty="0">
                <a:solidFill>
                  <a:srgbClr val="C00000"/>
                </a:solidFill>
              </a:rPr>
              <a:t>usually iterative </a:t>
            </a:r>
            <a:r>
              <a:rPr lang="en-US" sz="3000" dirty="0"/>
              <a:t>and benefit from:</a:t>
            </a:r>
          </a:p>
          <a:p>
            <a:pPr marL="538163" lvl="1" indent="-265113">
              <a:lnSpc>
                <a:spcPct val="110000"/>
              </a:lnSpc>
            </a:pPr>
            <a:r>
              <a:rPr lang="en-US" sz="2600" dirty="0"/>
              <a:t>Preliminary searches (</a:t>
            </a:r>
            <a:r>
              <a:rPr lang="en-US" sz="2600" dirty="0">
                <a:solidFill>
                  <a:srgbClr val="0070C0"/>
                </a:solidFill>
              </a:rPr>
              <a:t>to identify existing review </a:t>
            </a:r>
            <a:r>
              <a:rPr lang="en-US" sz="2600" dirty="0"/>
              <a:t>and volume of studies)</a:t>
            </a:r>
          </a:p>
          <a:p>
            <a:pPr marL="538163" lvl="1" indent="-265113">
              <a:lnSpc>
                <a:spcPct val="110000"/>
              </a:lnSpc>
            </a:pPr>
            <a:r>
              <a:rPr lang="en-US" sz="2600" dirty="0"/>
              <a:t>Trial searches (</a:t>
            </a:r>
            <a:r>
              <a:rPr lang="en-US" sz="2600" dirty="0">
                <a:solidFill>
                  <a:srgbClr val="0070C0"/>
                </a:solidFill>
              </a:rPr>
              <a:t>combination of terms </a:t>
            </a:r>
            <a:r>
              <a:rPr lang="en-US" sz="2600" dirty="0"/>
              <a:t>from RQ)</a:t>
            </a:r>
          </a:p>
          <a:p>
            <a:pPr marL="538163" lvl="1" indent="-265113">
              <a:lnSpc>
                <a:spcPct val="110000"/>
              </a:lnSpc>
            </a:pPr>
            <a:r>
              <a:rPr lang="en-US" sz="2600" dirty="0"/>
              <a:t>Check the search results against list of known studies</a:t>
            </a:r>
          </a:p>
          <a:p>
            <a:pPr marL="538163" lvl="1" indent="-265113">
              <a:lnSpc>
                <a:spcPct val="110000"/>
              </a:lnSpc>
            </a:pPr>
            <a:r>
              <a:rPr lang="en-US" sz="2600" dirty="0">
                <a:solidFill>
                  <a:srgbClr val="0070C0"/>
                </a:solidFill>
              </a:rPr>
              <a:t>Consult the experts </a:t>
            </a:r>
            <a:r>
              <a:rPr lang="en-US" sz="2600" dirty="0"/>
              <a:t>in the field</a:t>
            </a:r>
          </a:p>
          <a:p>
            <a:endParaRPr lang="id-ID" dirty="0"/>
          </a:p>
        </p:txBody>
      </p:sp>
      <p:sp>
        <p:nvSpPr>
          <p:cNvPr id="4" name="Title 3"/>
          <p:cNvSpPr>
            <a:spLocks noGrp="1"/>
          </p:cNvSpPr>
          <p:nvPr>
            <p:ph type="title"/>
          </p:nvPr>
        </p:nvSpPr>
        <p:spPr/>
        <p:txBody>
          <a:bodyPr/>
          <a:lstStyle/>
          <a:p>
            <a:r>
              <a:rPr lang="en-US" dirty="0"/>
              <a:t>1. Identifying Relevant Literature</a:t>
            </a:r>
            <a:endParaRPr lang="id-ID" dirty="0"/>
          </a:p>
        </p:txBody>
      </p:sp>
      <p:sp>
        <p:nvSpPr>
          <p:cNvPr id="5" name="Slide Number Placeholder 4">
            <a:extLst>
              <a:ext uri="{FF2B5EF4-FFF2-40B4-BE49-F238E27FC236}">
                <a16:creationId xmlns:a16="http://schemas.microsoft.com/office/drawing/2014/main" id="{AFF5C234-2AD0-4BEC-B71D-EC319F0C382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327</a:t>
            </a:fld>
            <a:endParaRPr lang="en-US">
              <a:solidFill>
                <a:prstClr val="black">
                  <a:tint val="75000"/>
                </a:prstClr>
              </a:solidFill>
            </a:endParaRPr>
          </a:p>
        </p:txBody>
      </p:sp>
    </p:spTree>
    <p:extLst>
      <p:ext uri="{BB962C8B-B14F-4D97-AF65-F5344CB8AC3E}">
        <p14:creationId xmlns:p14="http://schemas.microsoft.com/office/powerpoint/2010/main" val="21676798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D" sz="3200" dirty="0"/>
              <a:t>Derive major </a:t>
            </a:r>
            <a:r>
              <a:rPr lang="en-ID" sz="3200" dirty="0">
                <a:solidFill>
                  <a:srgbClr val="C00000"/>
                </a:solidFill>
              </a:rPr>
              <a:t>terms used in the review questions</a:t>
            </a:r>
            <a:r>
              <a:rPr lang="en-ID" sz="3200" dirty="0"/>
              <a:t> based on the PICOC</a:t>
            </a:r>
          </a:p>
          <a:p>
            <a:r>
              <a:rPr lang="en-ID" sz="3200" dirty="0"/>
              <a:t>List the </a:t>
            </a:r>
            <a:r>
              <a:rPr lang="en-ID" sz="3200" dirty="0">
                <a:solidFill>
                  <a:srgbClr val="C00000"/>
                </a:solidFill>
              </a:rPr>
              <a:t>keywords mentioned </a:t>
            </a:r>
            <a:r>
              <a:rPr lang="en-ID" sz="3200" dirty="0"/>
              <a:t>in the article</a:t>
            </a:r>
          </a:p>
          <a:p>
            <a:r>
              <a:rPr lang="en-ID" sz="3200" dirty="0"/>
              <a:t>Search for </a:t>
            </a:r>
            <a:r>
              <a:rPr lang="en-ID" sz="3200" dirty="0">
                <a:solidFill>
                  <a:srgbClr val="C00000"/>
                </a:solidFill>
              </a:rPr>
              <a:t>synonyms and alternative words </a:t>
            </a:r>
          </a:p>
          <a:p>
            <a:r>
              <a:rPr lang="en-ID" sz="3200" dirty="0"/>
              <a:t>Use the </a:t>
            </a:r>
            <a:r>
              <a:rPr lang="en-ID" sz="3200" dirty="0" err="1">
                <a:solidFill>
                  <a:srgbClr val="C00000"/>
                </a:solidFill>
              </a:rPr>
              <a:t>boolean</a:t>
            </a:r>
            <a:r>
              <a:rPr lang="en-ID" sz="3200" dirty="0">
                <a:solidFill>
                  <a:srgbClr val="C00000"/>
                </a:solidFill>
              </a:rPr>
              <a:t> OR to incorporate </a:t>
            </a:r>
            <a:r>
              <a:rPr lang="en-ID" sz="3200" dirty="0"/>
              <a:t>alternative synonyms</a:t>
            </a:r>
          </a:p>
          <a:p>
            <a:r>
              <a:rPr lang="en-ID" sz="3200" dirty="0"/>
              <a:t>Use the </a:t>
            </a:r>
            <a:r>
              <a:rPr lang="en-ID" sz="3200" dirty="0" err="1">
                <a:solidFill>
                  <a:srgbClr val="C00000"/>
                </a:solidFill>
              </a:rPr>
              <a:t>boolean</a:t>
            </a:r>
            <a:r>
              <a:rPr lang="en-ID" sz="3200" dirty="0">
                <a:solidFill>
                  <a:srgbClr val="C00000"/>
                </a:solidFill>
              </a:rPr>
              <a:t> AND to link major terms</a:t>
            </a:r>
          </a:p>
        </p:txBody>
      </p:sp>
      <p:sp>
        <p:nvSpPr>
          <p:cNvPr id="4" name="Title 3"/>
          <p:cNvSpPr>
            <a:spLocks noGrp="1"/>
          </p:cNvSpPr>
          <p:nvPr>
            <p:ph type="title"/>
          </p:nvPr>
        </p:nvSpPr>
        <p:spPr/>
        <p:txBody>
          <a:bodyPr>
            <a:normAutofit/>
          </a:bodyPr>
          <a:lstStyle/>
          <a:p>
            <a:r>
              <a:rPr lang="en-ID" dirty="0"/>
              <a:t>Approach to Construct Search String</a:t>
            </a:r>
            <a:endParaRPr lang="en-US" dirty="0"/>
          </a:p>
        </p:txBody>
      </p:sp>
      <p:sp>
        <p:nvSpPr>
          <p:cNvPr id="5" name="Slide Number Placeholder 4">
            <a:extLst>
              <a:ext uri="{FF2B5EF4-FFF2-40B4-BE49-F238E27FC236}">
                <a16:creationId xmlns:a16="http://schemas.microsoft.com/office/drawing/2014/main" id="{3E35419A-2D5D-415B-88F8-2D7AEFF5A04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328</a:t>
            </a:fld>
            <a:endParaRPr lang="en-US">
              <a:solidFill>
                <a:prstClr val="black">
                  <a:tint val="75000"/>
                </a:prstClr>
              </a:solidFill>
            </a:endParaRPr>
          </a:p>
        </p:txBody>
      </p:sp>
    </p:spTree>
    <p:extLst>
      <p:ext uri="{BB962C8B-B14F-4D97-AF65-F5344CB8AC3E}">
        <p14:creationId xmlns:p14="http://schemas.microsoft.com/office/powerpoint/2010/main" val="38773156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143000"/>
            <a:ext cx="8381999" cy="4267200"/>
          </a:xfrm>
        </p:spPr>
        <p:txBody>
          <a:bodyPr>
            <a:noAutofit/>
          </a:bodyPr>
          <a:lstStyle/>
          <a:p>
            <a:pPr>
              <a:defRPr/>
            </a:pPr>
            <a:r>
              <a:rPr lang="en-US" sz="2600" dirty="0"/>
              <a:t>Kitchenham et al. (2007) </a:t>
            </a:r>
            <a:r>
              <a:rPr lang="en-US" sz="2600" dirty="0">
                <a:solidFill>
                  <a:srgbClr val="C00000"/>
                </a:solidFill>
              </a:rPr>
              <a:t>used their structured questions to construct search strings </a:t>
            </a:r>
            <a:r>
              <a:rPr lang="en-US" sz="2600" dirty="0"/>
              <a:t>for use with electronic databases:</a:t>
            </a:r>
          </a:p>
          <a:p>
            <a:pPr marL="731520" lvl="1" indent="-274320">
              <a:buFont typeface="Wingdings 2"/>
              <a:buChar char=""/>
              <a:defRPr/>
            </a:pPr>
            <a:r>
              <a:rPr lang="en-US" sz="2200" i="1" dirty="0">
                <a:solidFill>
                  <a:srgbClr val="0070C0"/>
                </a:solidFill>
              </a:rPr>
              <a:t>Population</a:t>
            </a:r>
            <a:r>
              <a:rPr lang="en-US" sz="2200" dirty="0"/>
              <a:t>: software OR application OR product OR Web OR WWW OR Internet OR World-Wide Web OR project OR development </a:t>
            </a:r>
          </a:p>
          <a:p>
            <a:pPr marL="731520" lvl="1" indent="-274320">
              <a:buFont typeface="Wingdings 2"/>
              <a:buChar char=""/>
              <a:defRPr/>
            </a:pPr>
            <a:r>
              <a:rPr lang="en-US" sz="2200" i="1" dirty="0">
                <a:solidFill>
                  <a:srgbClr val="0070C0"/>
                </a:solidFill>
              </a:rPr>
              <a:t>Intervention</a:t>
            </a:r>
            <a:r>
              <a:rPr lang="en-US" sz="2200" dirty="0"/>
              <a:t>: cross company OR cross </a:t>
            </a:r>
            <a:r>
              <a:rPr lang="en-US" sz="2200" dirty="0" err="1"/>
              <a:t>organisation</a:t>
            </a:r>
            <a:r>
              <a:rPr lang="en-US" sz="2200" dirty="0"/>
              <a:t> OR cross organization OR multiple-organizational OR multiple-</a:t>
            </a:r>
            <a:r>
              <a:rPr lang="en-US" sz="2200" dirty="0" err="1"/>
              <a:t>organisational</a:t>
            </a:r>
            <a:r>
              <a:rPr lang="en-US" sz="2200" dirty="0"/>
              <a:t> model OR modeling OR modelling effort OR cost OR resource estimation OR prediction OR assessment </a:t>
            </a:r>
          </a:p>
          <a:p>
            <a:pPr marL="731520" lvl="1" indent="-274320">
              <a:buFont typeface="Wingdings 2"/>
              <a:buChar char=""/>
              <a:defRPr/>
            </a:pPr>
            <a:r>
              <a:rPr lang="en-US" sz="2200" i="1" dirty="0">
                <a:solidFill>
                  <a:srgbClr val="0070C0"/>
                </a:solidFill>
              </a:rPr>
              <a:t>Contrast</a:t>
            </a:r>
            <a:r>
              <a:rPr lang="en-US" sz="2200" dirty="0"/>
              <a:t>: within-</a:t>
            </a:r>
            <a:r>
              <a:rPr lang="en-US" sz="2200" dirty="0" err="1"/>
              <a:t>organisation</a:t>
            </a:r>
            <a:r>
              <a:rPr lang="en-US" sz="2200" dirty="0"/>
              <a:t> OR within-organization OR within-organizational OR within-</a:t>
            </a:r>
            <a:r>
              <a:rPr lang="en-US" sz="2200" dirty="0" err="1"/>
              <a:t>organisational</a:t>
            </a:r>
            <a:r>
              <a:rPr lang="en-US" sz="2200" dirty="0"/>
              <a:t> OR single company OR single </a:t>
            </a:r>
            <a:r>
              <a:rPr lang="en-US" sz="2200" dirty="0" err="1"/>
              <a:t>organisation</a:t>
            </a:r>
            <a:r>
              <a:rPr lang="en-US" sz="2200" dirty="0"/>
              <a:t> </a:t>
            </a:r>
          </a:p>
          <a:p>
            <a:pPr marL="731520" lvl="1" indent="-274320">
              <a:buFont typeface="Wingdings 2"/>
              <a:buChar char=""/>
              <a:defRPr/>
            </a:pPr>
            <a:r>
              <a:rPr lang="en-US" sz="2200" i="1" dirty="0">
                <a:solidFill>
                  <a:srgbClr val="0070C0"/>
                </a:solidFill>
              </a:rPr>
              <a:t>Outcome</a:t>
            </a:r>
            <a:r>
              <a:rPr lang="en-US" sz="2200" dirty="0"/>
              <a:t>: Accuracy OR Mean </a:t>
            </a:r>
            <a:r>
              <a:rPr lang="en-US" dirty="0"/>
              <a:t>Magnitude Relative Error </a:t>
            </a:r>
          </a:p>
          <a:p>
            <a:pPr>
              <a:defRPr/>
            </a:pPr>
            <a:r>
              <a:rPr lang="en-US" sz="2600" dirty="0"/>
              <a:t>The search strings were constructed by linking the </a:t>
            </a:r>
            <a:r>
              <a:rPr lang="en-US" sz="2600" dirty="0">
                <a:solidFill>
                  <a:srgbClr val="C00000"/>
                </a:solidFill>
              </a:rPr>
              <a:t>four OR lists using the Boolean AND</a:t>
            </a:r>
          </a:p>
        </p:txBody>
      </p:sp>
      <p:sp>
        <p:nvSpPr>
          <p:cNvPr id="2" name="Title 1"/>
          <p:cNvSpPr>
            <a:spLocks noGrp="1"/>
          </p:cNvSpPr>
          <p:nvPr>
            <p:ph type="title"/>
          </p:nvPr>
        </p:nvSpPr>
        <p:spPr>
          <a:xfrm>
            <a:off x="606778" y="152400"/>
            <a:ext cx="8689622" cy="685349"/>
          </a:xfrm>
        </p:spPr>
        <p:txBody>
          <a:bodyPr>
            <a:noAutofit/>
          </a:bodyPr>
          <a:lstStyle/>
          <a:p>
            <a:pPr>
              <a:defRPr/>
            </a:pPr>
            <a:r>
              <a:rPr lang="id-ID" sz="3200" dirty="0"/>
              <a:t>Example of </a:t>
            </a:r>
            <a:r>
              <a:rPr lang="en-US" sz="3200" dirty="0"/>
              <a:t>Search String </a:t>
            </a:r>
            <a:r>
              <a:rPr lang="id-ID" sz="3200" dirty="0"/>
              <a:t>(</a:t>
            </a:r>
            <a:r>
              <a:rPr lang="en-US" sz="3200" dirty="0" err="1"/>
              <a:t>Kitchenham</a:t>
            </a:r>
            <a:r>
              <a:rPr lang="en-US" sz="3200" dirty="0"/>
              <a:t> et al.</a:t>
            </a:r>
            <a:r>
              <a:rPr lang="id-ID" sz="3200" dirty="0"/>
              <a:t>, </a:t>
            </a:r>
            <a:r>
              <a:rPr lang="en-US" sz="3200" dirty="0"/>
              <a:t>2007</a:t>
            </a:r>
            <a:r>
              <a:rPr lang="id-ID" sz="3200" dirty="0"/>
              <a:t>)</a:t>
            </a:r>
            <a:endParaRPr lang="en-US" sz="3200" dirty="0"/>
          </a:p>
        </p:txBody>
      </p:sp>
      <p:sp>
        <p:nvSpPr>
          <p:cNvPr id="3" name="Slide Number Placeholder 2">
            <a:extLst>
              <a:ext uri="{FF2B5EF4-FFF2-40B4-BE49-F238E27FC236}">
                <a16:creationId xmlns:a16="http://schemas.microsoft.com/office/drawing/2014/main" id="{5385F3A0-4035-4124-9B02-778F4786F7A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329</a:t>
            </a:fld>
            <a:endParaRPr lang="en-US">
              <a:solidFill>
                <a:prstClr val="black">
                  <a:tint val="75000"/>
                </a:prstClr>
              </a:solidFill>
            </a:endParaRPr>
          </a:p>
        </p:txBody>
      </p:sp>
    </p:spTree>
    <p:extLst>
      <p:ext uri="{BB962C8B-B14F-4D97-AF65-F5344CB8AC3E}">
        <p14:creationId xmlns:p14="http://schemas.microsoft.com/office/powerpoint/2010/main" val="27108814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Computing Courses   -2-</a:t>
            </a:r>
          </a:p>
        </p:txBody>
      </p:sp>
      <p:sp>
        <p:nvSpPr>
          <p:cNvPr id="3" name="Content Placeholder 2"/>
          <p:cNvSpPr>
            <a:spLocks noGrp="1"/>
          </p:cNvSpPr>
          <p:nvPr>
            <p:ph idx="1"/>
          </p:nvPr>
        </p:nvSpPr>
        <p:spPr/>
        <p:txBody>
          <a:bodyPr/>
          <a:lstStyle/>
          <a:p>
            <a:endParaRPr lang="en-US"/>
          </a:p>
        </p:txBody>
      </p:sp>
      <p:grpSp>
        <p:nvGrpSpPr>
          <p:cNvPr id="8" name="Group 7"/>
          <p:cNvGrpSpPr/>
          <p:nvPr/>
        </p:nvGrpSpPr>
        <p:grpSpPr>
          <a:xfrm>
            <a:off x="-152400" y="1076539"/>
            <a:ext cx="9413327" cy="4714661"/>
            <a:chOff x="-116928" y="1752599"/>
            <a:chExt cx="9413327" cy="4714661"/>
          </a:xfrm>
        </p:grpSpPr>
        <p:pic>
          <p:nvPicPr>
            <p:cNvPr id="4" name="Picture 3"/>
            <p:cNvPicPr>
              <a:picLocks noChangeAspect="1"/>
            </p:cNvPicPr>
            <p:nvPr/>
          </p:nvPicPr>
          <p:blipFill rotWithShape="1">
            <a:blip r:embed="rId2"/>
            <a:srcRect l="10000" t="31334" r="23500" b="17111"/>
            <a:stretch/>
          </p:blipFill>
          <p:spPr>
            <a:xfrm>
              <a:off x="-116928" y="2362200"/>
              <a:ext cx="9413327" cy="4105060"/>
            </a:xfrm>
            <a:prstGeom prst="rect">
              <a:avLst/>
            </a:prstGeom>
          </p:spPr>
        </p:pic>
        <p:pic>
          <p:nvPicPr>
            <p:cNvPr id="5" name="Picture 4"/>
            <p:cNvPicPr>
              <a:picLocks noChangeAspect="1"/>
            </p:cNvPicPr>
            <p:nvPr/>
          </p:nvPicPr>
          <p:blipFill rotWithShape="1">
            <a:blip r:embed="rId3"/>
            <a:srcRect l="10500" t="17111" r="23500" b="75221"/>
            <a:stretch/>
          </p:blipFill>
          <p:spPr>
            <a:xfrm>
              <a:off x="-32122" y="1752599"/>
              <a:ext cx="9328521" cy="609601"/>
            </a:xfrm>
            <a:prstGeom prst="rect">
              <a:avLst/>
            </a:prstGeom>
          </p:spPr>
        </p:pic>
      </p:grpSp>
      <p:sp>
        <p:nvSpPr>
          <p:cNvPr id="7" name="Rectangle 6"/>
          <p:cNvSpPr/>
          <p:nvPr/>
        </p:nvSpPr>
        <p:spPr>
          <a:xfrm>
            <a:off x="1676400" y="6211668"/>
            <a:ext cx="7315200" cy="338554"/>
          </a:xfrm>
          <a:prstGeom prst="rect">
            <a:avLst/>
          </a:prstGeom>
        </p:spPr>
        <p:txBody>
          <a:bodyPr wrap="square">
            <a:spAutoFit/>
          </a:bodyPr>
          <a:lstStyle/>
          <a:p>
            <a:pPr algn="r"/>
            <a:r>
              <a:rPr lang="en-US" sz="1600" i="1" dirty="0">
                <a:effectLst/>
              </a:rPr>
              <a:t>(Computing Curricula 2005: The Overview Report, ACM and IEEE CS, 2006)</a:t>
            </a:r>
          </a:p>
        </p:txBody>
      </p:sp>
      <p:sp>
        <p:nvSpPr>
          <p:cNvPr id="6" name="Slide Number Placeholder 5">
            <a:extLst>
              <a:ext uri="{FF2B5EF4-FFF2-40B4-BE49-F238E27FC236}">
                <a16:creationId xmlns:a16="http://schemas.microsoft.com/office/drawing/2014/main" id="{FB850E1E-22CE-40BF-BD32-088552ED004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493807741"/>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2667000"/>
            <a:ext cx="7886700" cy="3809549"/>
          </a:xfrm>
        </p:spPr>
        <p:txBody>
          <a:bodyPr/>
          <a:lstStyle/>
          <a:p>
            <a:pPr marL="0" indent="0">
              <a:buNone/>
            </a:pPr>
            <a:r>
              <a:rPr lang="id-ID" dirty="0"/>
              <a:t>Search String:</a:t>
            </a:r>
          </a:p>
          <a:p>
            <a:pPr marL="0" indent="0">
              <a:buNone/>
            </a:pPr>
            <a:endParaRPr lang="id-ID" i="1" dirty="0"/>
          </a:p>
          <a:p>
            <a:pPr marL="0" indent="0">
              <a:buNone/>
            </a:pPr>
            <a:r>
              <a:rPr lang="en-US" i="1" dirty="0"/>
              <a:t>(</a:t>
            </a:r>
            <a:r>
              <a:rPr lang="id-ID" i="1" dirty="0"/>
              <a:t>software</a:t>
            </a:r>
            <a:r>
              <a:rPr lang="en-US" i="1" dirty="0"/>
              <a:t> OR </a:t>
            </a:r>
            <a:r>
              <a:rPr lang="en-US" i="1" dirty="0" err="1"/>
              <a:t>applicati</a:t>
            </a:r>
            <a:r>
              <a:rPr lang="en-US" i="1" dirty="0"/>
              <a:t>* OR systems )</a:t>
            </a:r>
            <a:r>
              <a:rPr lang="id-ID" i="1" dirty="0"/>
              <a:t> AND (fault* OR defect* OR quality OR error-prone) AND (predict</a:t>
            </a:r>
            <a:r>
              <a:rPr lang="en-US" i="1" dirty="0"/>
              <a:t>*</a:t>
            </a:r>
            <a:r>
              <a:rPr lang="id-ID" i="1" dirty="0"/>
              <a:t> OR prone* OR probability OR assess</a:t>
            </a:r>
            <a:r>
              <a:rPr lang="en-US" i="1" dirty="0"/>
              <a:t>*</a:t>
            </a:r>
            <a:r>
              <a:rPr lang="id-ID" i="1" dirty="0"/>
              <a:t> OR detect* OR estimat</a:t>
            </a:r>
            <a:r>
              <a:rPr lang="en-US" i="1" dirty="0"/>
              <a:t>*</a:t>
            </a:r>
            <a:r>
              <a:rPr lang="id-ID" i="1" dirty="0"/>
              <a:t> OR classificat</a:t>
            </a:r>
            <a:r>
              <a:rPr lang="en-US" i="1" dirty="0"/>
              <a:t>*</a:t>
            </a:r>
            <a:r>
              <a:rPr lang="id-ID" i="1" dirty="0"/>
              <a:t>) </a:t>
            </a:r>
            <a:endParaRPr lang="en-US" dirty="0"/>
          </a:p>
          <a:p>
            <a:endParaRPr lang="en-US" dirty="0"/>
          </a:p>
        </p:txBody>
      </p:sp>
      <p:sp>
        <p:nvSpPr>
          <p:cNvPr id="4" name="Title 3"/>
          <p:cNvSpPr>
            <a:spLocks noGrp="1"/>
          </p:cNvSpPr>
          <p:nvPr>
            <p:ph type="title"/>
          </p:nvPr>
        </p:nvSpPr>
        <p:spPr/>
        <p:txBody>
          <a:bodyPr>
            <a:normAutofit fontScale="90000"/>
          </a:bodyPr>
          <a:lstStyle/>
          <a:p>
            <a:r>
              <a:rPr lang="id-ID" dirty="0"/>
              <a:t>Example of </a:t>
            </a:r>
            <a:r>
              <a:rPr lang="en-US" dirty="0"/>
              <a:t>Search String </a:t>
            </a:r>
            <a:r>
              <a:rPr lang="id-ID" dirty="0"/>
              <a:t>(Wahono, 2015)</a:t>
            </a:r>
            <a:endParaRPr lang="en-US" dirty="0"/>
          </a:p>
        </p:txBody>
      </p:sp>
      <p:sp>
        <p:nvSpPr>
          <p:cNvPr id="6" name="Content Placeholder 1"/>
          <p:cNvSpPr txBox="1">
            <a:spLocks/>
          </p:cNvSpPr>
          <p:nvPr/>
        </p:nvSpPr>
        <p:spPr>
          <a:xfrm>
            <a:off x="457200" y="1341338"/>
            <a:ext cx="8382000" cy="8382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kumimoji="0" lang="en-ID" sz="2400" dirty="0">
                <a:effectLst/>
              </a:rPr>
              <a:t>Romi Satria Wahono, </a:t>
            </a:r>
            <a:r>
              <a:rPr kumimoji="0" lang="en-ID" sz="2400" dirty="0">
                <a:solidFill>
                  <a:srgbClr val="C00000"/>
                </a:solidFill>
                <a:effectLst/>
              </a:rPr>
              <a:t>A Systematic Literature Review of Software Defect Prediction: Research Trends, Datasets, Methods and Frameworks</a:t>
            </a:r>
            <a:r>
              <a:rPr kumimoji="0" lang="en-ID" sz="2400" dirty="0">
                <a:effectLst/>
              </a:rPr>
              <a:t>, </a:t>
            </a:r>
            <a:r>
              <a:rPr kumimoji="0" lang="en-ID" sz="2400" i="1" dirty="0">
                <a:effectLst/>
              </a:rPr>
              <a:t>Journal of Software Engineering, Vol. 1, No. 1</a:t>
            </a:r>
            <a:r>
              <a:rPr kumimoji="0" lang="en-ID" sz="2400" dirty="0">
                <a:effectLst/>
              </a:rPr>
              <a:t>, pp. 1-16, April 2015</a:t>
            </a:r>
          </a:p>
          <a:p>
            <a:pPr marL="0" indent="0" fontAlgn="auto">
              <a:spcAft>
                <a:spcPts val="0"/>
              </a:spcAft>
              <a:buFont typeface="Arial" panose="020B0604020202020204" pitchFamily="34" charset="0"/>
              <a:buNone/>
            </a:pPr>
            <a:endParaRPr kumimoji="0" lang="en-US" sz="1800" dirty="0">
              <a:effectLst/>
            </a:endParaRPr>
          </a:p>
        </p:txBody>
      </p:sp>
      <p:sp>
        <p:nvSpPr>
          <p:cNvPr id="5" name="Slide Number Placeholder 4">
            <a:extLst>
              <a:ext uri="{FF2B5EF4-FFF2-40B4-BE49-F238E27FC236}">
                <a16:creationId xmlns:a16="http://schemas.microsoft.com/office/drawing/2014/main" id="{BAE42033-9F53-4B45-B90A-882A78CCCFF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330</a:t>
            </a:fld>
            <a:endParaRPr lang="en-US">
              <a:solidFill>
                <a:prstClr val="black">
                  <a:tint val="75000"/>
                </a:prstClr>
              </a:solidFill>
            </a:endParaRPr>
          </a:p>
        </p:txBody>
      </p:sp>
    </p:spTree>
    <p:extLst>
      <p:ext uri="{BB962C8B-B14F-4D97-AF65-F5344CB8AC3E}">
        <p14:creationId xmlns:p14="http://schemas.microsoft.com/office/powerpoint/2010/main" val="36823160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3"/>
          <p:cNvSpPr>
            <a:spLocks noGrp="1" noChangeArrowheads="1"/>
          </p:cNvSpPr>
          <p:nvPr>
            <p:ph idx="1"/>
          </p:nvPr>
        </p:nvSpPr>
        <p:spPr>
          <a:xfrm>
            <a:off x="686332" y="1143000"/>
            <a:ext cx="7920111" cy="4572000"/>
          </a:xfrm>
        </p:spPr>
        <p:txBody>
          <a:bodyPr>
            <a:normAutofit/>
          </a:bodyPr>
          <a:lstStyle/>
          <a:p>
            <a:pPr marL="265113" indent="-265113" eaLnBrk="1" hangingPunct="1">
              <a:lnSpc>
                <a:spcPct val="90000"/>
              </a:lnSpc>
            </a:pPr>
            <a:r>
              <a:rPr lang="en-US" sz="2600" dirty="0"/>
              <a:t>The complete search term initially used :</a:t>
            </a:r>
          </a:p>
          <a:p>
            <a:pPr lvl="1" indent="-200025" eaLnBrk="1" hangingPunct="1">
              <a:lnSpc>
                <a:spcPct val="90000"/>
              </a:lnSpc>
              <a:buFont typeface="Wingdings" pitchFamily="2" charset="2"/>
              <a:buNone/>
            </a:pPr>
            <a:r>
              <a:rPr lang="en-NZ" sz="2000" dirty="0"/>
              <a:t>    </a:t>
            </a:r>
            <a:r>
              <a:rPr lang="en-NZ" sz="2000" i="1" dirty="0"/>
              <a:t>(student* OR undergraduate*) AND (pair programming OR pair-programming) AND ((experiment* OR measurement OR evaluation OR assessment) AND (effective* OR efficient OR successful) </a:t>
            </a:r>
          </a:p>
          <a:p>
            <a:pPr marL="265113" indent="-265113" eaLnBrk="1" hangingPunct="1">
              <a:lnSpc>
                <a:spcPct val="90000"/>
              </a:lnSpc>
            </a:pPr>
            <a:r>
              <a:rPr lang="en-US" sz="2600" dirty="0"/>
              <a:t>A very limited number of results retrieved when using the complete string, thus a much simpler string was derived. </a:t>
            </a:r>
          </a:p>
          <a:p>
            <a:pPr marL="265113" indent="-265113" eaLnBrk="1" hangingPunct="1">
              <a:lnSpc>
                <a:spcPct val="90000"/>
              </a:lnSpc>
            </a:pPr>
            <a:r>
              <a:rPr lang="en-US" sz="2600" dirty="0"/>
              <a:t>Subject librarian suggested to revise the search string:</a:t>
            </a:r>
          </a:p>
          <a:p>
            <a:pPr marL="265113" indent="-265113" eaLnBrk="1" hangingPunct="1">
              <a:lnSpc>
                <a:spcPct val="90000"/>
              </a:lnSpc>
            </a:pPr>
            <a:endParaRPr lang="en-US" sz="2600" dirty="0"/>
          </a:p>
          <a:p>
            <a:pPr marL="265113" indent="-265113" eaLnBrk="1" hangingPunct="1">
              <a:lnSpc>
                <a:spcPct val="90000"/>
              </a:lnSpc>
              <a:buFont typeface="Wingdings 2" pitchFamily="18" charset="2"/>
              <a:buNone/>
            </a:pPr>
            <a:r>
              <a:rPr lang="en-US" sz="2600" dirty="0"/>
              <a:t>	 </a:t>
            </a:r>
            <a:r>
              <a:rPr lang="en-US" sz="2600" i="1" dirty="0">
                <a:solidFill>
                  <a:srgbClr val="C00000"/>
                </a:solidFill>
              </a:rPr>
              <a:t>“pair programming” OR “pair-programming”</a:t>
            </a:r>
          </a:p>
          <a:p>
            <a:pPr marL="265113" indent="-265113" eaLnBrk="1" hangingPunct="1">
              <a:lnSpc>
                <a:spcPct val="90000"/>
              </a:lnSpc>
            </a:pPr>
            <a:endParaRPr lang="en-US" sz="2400" dirty="0"/>
          </a:p>
        </p:txBody>
      </p:sp>
      <p:sp>
        <p:nvSpPr>
          <p:cNvPr id="135170" name="Rectangle 2"/>
          <p:cNvSpPr>
            <a:spLocks noGrp="1" noChangeArrowheads="1"/>
          </p:cNvSpPr>
          <p:nvPr>
            <p:ph type="title"/>
          </p:nvPr>
        </p:nvSpPr>
        <p:spPr>
          <a:xfrm>
            <a:off x="690488" y="195488"/>
            <a:ext cx="8453511" cy="718912"/>
          </a:xfrm>
        </p:spPr>
        <p:txBody>
          <a:bodyPr>
            <a:normAutofit/>
          </a:bodyPr>
          <a:lstStyle/>
          <a:p>
            <a:pPr>
              <a:defRPr/>
            </a:pPr>
            <a:r>
              <a:rPr lang="id-ID" sz="3200" dirty="0"/>
              <a:t>Example of</a:t>
            </a:r>
            <a:r>
              <a:rPr lang="en-US" sz="3200" dirty="0"/>
              <a:t> Search String </a:t>
            </a:r>
            <a:r>
              <a:rPr lang="id-ID" sz="3200" dirty="0"/>
              <a:t>(</a:t>
            </a:r>
            <a:r>
              <a:rPr lang="en-US" sz="3200" dirty="0" err="1"/>
              <a:t>Salleh</a:t>
            </a:r>
            <a:r>
              <a:rPr lang="en-US" sz="3200" dirty="0"/>
              <a:t> et al.</a:t>
            </a:r>
            <a:r>
              <a:rPr lang="id-ID" sz="3200" dirty="0"/>
              <a:t>, </a:t>
            </a:r>
            <a:r>
              <a:rPr lang="en-US" sz="3200" dirty="0"/>
              <a:t>2011</a:t>
            </a:r>
            <a:r>
              <a:rPr lang="id-ID" sz="3200" dirty="0"/>
              <a:t>)</a:t>
            </a:r>
            <a:endParaRPr lang="en-US" sz="3200" dirty="0"/>
          </a:p>
        </p:txBody>
      </p:sp>
      <p:sp>
        <p:nvSpPr>
          <p:cNvPr id="3" name="Slide Number Placeholder 2">
            <a:extLst>
              <a:ext uri="{FF2B5EF4-FFF2-40B4-BE49-F238E27FC236}">
                <a16:creationId xmlns:a16="http://schemas.microsoft.com/office/drawing/2014/main" id="{D0250DA0-091F-4C4C-8374-FEE21EB131E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331</a:t>
            </a:fld>
            <a:endParaRPr lang="en-US">
              <a:solidFill>
                <a:prstClr val="black">
                  <a:tint val="75000"/>
                </a:prstClr>
              </a:solidFill>
            </a:endParaRPr>
          </a:p>
        </p:txBody>
      </p:sp>
    </p:spTree>
    <p:extLst>
      <p:ext uri="{BB962C8B-B14F-4D97-AF65-F5344CB8AC3E}">
        <p14:creationId xmlns:p14="http://schemas.microsoft.com/office/powerpoint/2010/main" val="9095064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1" y="1143000"/>
            <a:ext cx="8077200" cy="5105399"/>
          </a:xfrm>
        </p:spPr>
        <p:txBody>
          <a:bodyPr>
            <a:normAutofit fontScale="92500" lnSpcReduction="10000"/>
          </a:bodyPr>
          <a:lstStyle/>
          <a:p>
            <a:pPr>
              <a:lnSpc>
                <a:spcPct val="110000"/>
              </a:lnSpc>
              <a:defRPr/>
            </a:pPr>
            <a:r>
              <a:rPr lang="en-US" dirty="0"/>
              <a:t>Digital libraries</a:t>
            </a:r>
          </a:p>
          <a:p>
            <a:pPr>
              <a:lnSpc>
                <a:spcPct val="110000"/>
              </a:lnSpc>
              <a:defRPr/>
            </a:pPr>
            <a:r>
              <a:rPr lang="en-US" dirty="0"/>
              <a:t>Reference lists from relevant primary studies and review articles </a:t>
            </a:r>
          </a:p>
          <a:p>
            <a:pPr>
              <a:lnSpc>
                <a:spcPct val="110000"/>
              </a:lnSpc>
              <a:defRPr/>
            </a:pPr>
            <a:r>
              <a:rPr lang="en-US" dirty="0"/>
              <a:t>Journals (including company journals such as the IBM Journal of Research and Development), grey literature (i.e. technical reports, work in progress) </a:t>
            </a:r>
          </a:p>
          <a:p>
            <a:pPr>
              <a:lnSpc>
                <a:spcPct val="110000"/>
              </a:lnSpc>
              <a:defRPr/>
            </a:pPr>
            <a:r>
              <a:rPr lang="en-US" dirty="0"/>
              <a:t>Conference proceedings </a:t>
            </a:r>
          </a:p>
          <a:p>
            <a:pPr>
              <a:lnSpc>
                <a:spcPct val="110000"/>
              </a:lnSpc>
              <a:defRPr/>
            </a:pPr>
            <a:r>
              <a:rPr lang="en-US" dirty="0"/>
              <a:t>Research registers </a:t>
            </a:r>
          </a:p>
          <a:p>
            <a:pPr>
              <a:lnSpc>
                <a:spcPct val="110000"/>
              </a:lnSpc>
              <a:defRPr/>
            </a:pPr>
            <a:r>
              <a:rPr lang="en-US" dirty="0"/>
              <a:t>The Internet (</a:t>
            </a:r>
            <a:r>
              <a:rPr lang="en-US" dirty="0" err="1"/>
              <a:t>google</a:t>
            </a:r>
            <a:r>
              <a:rPr lang="en-US" dirty="0"/>
              <a:t>)</a:t>
            </a:r>
          </a:p>
          <a:p>
            <a:pPr>
              <a:lnSpc>
                <a:spcPct val="110000"/>
              </a:lnSpc>
              <a:defRPr/>
            </a:pPr>
            <a:r>
              <a:rPr lang="en-US" dirty="0"/>
              <a:t>Direct contact specific researcher(s)</a:t>
            </a:r>
          </a:p>
        </p:txBody>
      </p:sp>
      <p:sp>
        <p:nvSpPr>
          <p:cNvPr id="47106" name="Title 1"/>
          <p:cNvSpPr>
            <a:spLocks noGrp="1"/>
          </p:cNvSpPr>
          <p:nvPr>
            <p:ph type="title"/>
          </p:nvPr>
        </p:nvSpPr>
        <p:spPr>
          <a:xfrm>
            <a:off x="609600" y="152400"/>
            <a:ext cx="7772400" cy="685800"/>
          </a:xfrm>
        </p:spPr>
        <p:txBody>
          <a:bodyPr>
            <a:normAutofit/>
          </a:bodyPr>
          <a:lstStyle/>
          <a:p>
            <a:pPr eaLnBrk="1" fontAlgn="auto" hangingPunct="1">
              <a:spcAft>
                <a:spcPts val="0"/>
              </a:spcAft>
              <a:defRPr/>
            </a:pPr>
            <a:r>
              <a:rPr lang="en-US" dirty="0"/>
              <a:t>Sources of Evidence</a:t>
            </a:r>
          </a:p>
        </p:txBody>
      </p:sp>
      <p:sp>
        <p:nvSpPr>
          <p:cNvPr id="3" name="Slide Number Placeholder 2">
            <a:extLst>
              <a:ext uri="{FF2B5EF4-FFF2-40B4-BE49-F238E27FC236}">
                <a16:creationId xmlns:a16="http://schemas.microsoft.com/office/drawing/2014/main" id="{28AB02D5-8BBB-4093-ADB0-D7F63BE8696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332</a:t>
            </a:fld>
            <a:endParaRPr lang="en-US">
              <a:solidFill>
                <a:prstClr val="black">
                  <a:tint val="75000"/>
                </a:prstClr>
              </a:solidFill>
            </a:endParaRPr>
          </a:p>
        </p:txBody>
      </p:sp>
    </p:spTree>
    <p:extLst>
      <p:ext uri="{BB962C8B-B14F-4D97-AF65-F5344CB8AC3E}">
        <p14:creationId xmlns:p14="http://schemas.microsoft.com/office/powerpoint/2010/main" val="7602492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4876800" cy="4868333"/>
          </a:xfrm>
        </p:spPr>
        <p:txBody>
          <a:bodyPr>
            <a:normAutofit lnSpcReduction="10000"/>
          </a:bodyPr>
          <a:lstStyle/>
          <a:p>
            <a:r>
              <a:rPr lang="en-US" sz="2800" dirty="0"/>
              <a:t>Publication Year:</a:t>
            </a:r>
          </a:p>
          <a:p>
            <a:pPr lvl="1">
              <a:buFont typeface="Wingdings" panose="05000000000000000000" pitchFamily="2" charset="2"/>
              <a:buChar char="ü"/>
            </a:pPr>
            <a:r>
              <a:rPr lang="en-US" sz="2400" dirty="0">
                <a:solidFill>
                  <a:srgbClr val="C00000"/>
                </a:solidFill>
              </a:rPr>
              <a:t>2000-2013</a:t>
            </a:r>
          </a:p>
          <a:p>
            <a:r>
              <a:rPr lang="en-US" sz="2800" dirty="0"/>
              <a:t>Publication Type:</a:t>
            </a:r>
          </a:p>
          <a:p>
            <a:pPr lvl="1">
              <a:buFont typeface="Wingdings" panose="05000000000000000000" pitchFamily="2" charset="2"/>
              <a:buChar char="ü"/>
            </a:pPr>
            <a:r>
              <a:rPr lang="en-US" sz="2400" dirty="0">
                <a:solidFill>
                  <a:srgbClr val="C00000"/>
                </a:solidFill>
              </a:rPr>
              <a:t>Journal</a:t>
            </a:r>
          </a:p>
          <a:p>
            <a:pPr lvl="1">
              <a:buFont typeface="Wingdings" panose="05000000000000000000" pitchFamily="2" charset="2"/>
              <a:buChar char="ü"/>
            </a:pPr>
            <a:r>
              <a:rPr lang="en-US" sz="2400" dirty="0">
                <a:solidFill>
                  <a:srgbClr val="C00000"/>
                </a:solidFill>
              </a:rPr>
              <a:t>Conference Proceedings</a:t>
            </a:r>
          </a:p>
          <a:p>
            <a:r>
              <a:rPr lang="en-US" sz="2800" dirty="0"/>
              <a:t>Search String:</a:t>
            </a:r>
          </a:p>
          <a:p>
            <a:pPr marL="344487" lvl="1" indent="0">
              <a:buNone/>
            </a:pPr>
            <a:r>
              <a:rPr lang="en-US" sz="1800" dirty="0"/>
              <a:t>software</a:t>
            </a:r>
            <a:br>
              <a:rPr lang="en-US" sz="1800" dirty="0"/>
            </a:br>
            <a:r>
              <a:rPr lang="en-US" sz="1800" dirty="0">
                <a:solidFill>
                  <a:srgbClr val="C00000"/>
                </a:solidFill>
              </a:rPr>
              <a:t>AND</a:t>
            </a:r>
            <a:br>
              <a:rPr lang="en-US" sz="1800" dirty="0"/>
            </a:br>
            <a:r>
              <a:rPr lang="en-US" sz="1800" dirty="0"/>
              <a:t>(fault* </a:t>
            </a:r>
            <a:r>
              <a:rPr lang="en-US" sz="1800" dirty="0">
                <a:solidFill>
                  <a:srgbClr val="0070C0"/>
                </a:solidFill>
              </a:rPr>
              <a:t>OR</a:t>
            </a:r>
            <a:r>
              <a:rPr lang="en-US" sz="1800" dirty="0"/>
              <a:t> defect* </a:t>
            </a:r>
            <a:r>
              <a:rPr lang="en-US" sz="1800" dirty="0">
                <a:solidFill>
                  <a:srgbClr val="0070C0"/>
                </a:solidFill>
              </a:rPr>
              <a:t>OR</a:t>
            </a:r>
            <a:r>
              <a:rPr lang="en-US" sz="1800" dirty="0"/>
              <a:t> quality </a:t>
            </a:r>
            <a:r>
              <a:rPr lang="en-US" sz="1800" dirty="0">
                <a:solidFill>
                  <a:srgbClr val="0070C0"/>
                </a:solidFill>
              </a:rPr>
              <a:t>OR</a:t>
            </a:r>
            <a:r>
              <a:rPr lang="en-US" sz="1800" dirty="0"/>
              <a:t> error-prone) </a:t>
            </a:r>
            <a:r>
              <a:rPr lang="en-US" sz="1800" dirty="0">
                <a:solidFill>
                  <a:srgbClr val="C00000"/>
                </a:solidFill>
              </a:rPr>
              <a:t>AND</a:t>
            </a:r>
            <a:br>
              <a:rPr lang="en-US" sz="1800" dirty="0"/>
            </a:br>
            <a:r>
              <a:rPr lang="en-US" sz="1800" dirty="0"/>
              <a:t>(predict* </a:t>
            </a:r>
            <a:r>
              <a:rPr lang="en-US" sz="1800" dirty="0">
                <a:solidFill>
                  <a:srgbClr val="0070C0"/>
                </a:solidFill>
              </a:rPr>
              <a:t>OR</a:t>
            </a:r>
            <a:r>
              <a:rPr lang="en-US" sz="1800" dirty="0"/>
              <a:t> prone* </a:t>
            </a:r>
            <a:r>
              <a:rPr lang="en-US" sz="1800" dirty="0">
                <a:solidFill>
                  <a:srgbClr val="0070C0"/>
                </a:solidFill>
              </a:rPr>
              <a:t>OR</a:t>
            </a:r>
            <a:r>
              <a:rPr lang="en-US" sz="1800" dirty="0"/>
              <a:t> probability </a:t>
            </a:r>
            <a:r>
              <a:rPr lang="en-US" sz="1800" dirty="0">
                <a:solidFill>
                  <a:srgbClr val="0070C0"/>
                </a:solidFill>
              </a:rPr>
              <a:t>OR</a:t>
            </a:r>
            <a:r>
              <a:rPr lang="en-US" sz="1800" dirty="0"/>
              <a:t> assess* </a:t>
            </a:r>
            <a:r>
              <a:rPr lang="en-US" sz="1800" dirty="0">
                <a:solidFill>
                  <a:srgbClr val="0070C0"/>
                </a:solidFill>
              </a:rPr>
              <a:t>OR</a:t>
            </a:r>
            <a:r>
              <a:rPr lang="en-US" sz="1800" dirty="0"/>
              <a:t> detect* </a:t>
            </a:r>
            <a:r>
              <a:rPr lang="en-US" sz="1800" dirty="0">
                <a:solidFill>
                  <a:srgbClr val="0070C0"/>
                </a:solidFill>
              </a:rPr>
              <a:t>OR</a:t>
            </a:r>
            <a:r>
              <a:rPr lang="en-US" sz="1800" dirty="0"/>
              <a:t> </a:t>
            </a:r>
            <a:r>
              <a:rPr lang="en-US" sz="1800" dirty="0" err="1"/>
              <a:t>estimat</a:t>
            </a:r>
            <a:r>
              <a:rPr lang="en-US" sz="1800" dirty="0"/>
              <a:t>* </a:t>
            </a:r>
            <a:r>
              <a:rPr lang="en-US" sz="1800" dirty="0">
                <a:solidFill>
                  <a:srgbClr val="0070C0"/>
                </a:solidFill>
              </a:rPr>
              <a:t>OR</a:t>
            </a:r>
            <a:r>
              <a:rPr lang="en-US" sz="1800" dirty="0"/>
              <a:t> </a:t>
            </a:r>
            <a:r>
              <a:rPr lang="en-US" sz="1800" dirty="0" err="1"/>
              <a:t>classificat</a:t>
            </a:r>
            <a:r>
              <a:rPr lang="en-US" sz="1800" dirty="0"/>
              <a:t>*) </a:t>
            </a:r>
          </a:p>
          <a:p>
            <a:r>
              <a:rPr lang="en-US" sz="2800" dirty="0"/>
              <a:t>Selected Studies:</a:t>
            </a:r>
          </a:p>
          <a:p>
            <a:pPr lvl="1">
              <a:buFont typeface="Wingdings" panose="05000000000000000000" pitchFamily="2" charset="2"/>
              <a:buChar char="ü"/>
            </a:pPr>
            <a:r>
              <a:rPr lang="en-US" dirty="0">
                <a:solidFill>
                  <a:srgbClr val="C00000"/>
                </a:solidFill>
              </a:rPr>
              <a:t>71</a:t>
            </a:r>
          </a:p>
        </p:txBody>
      </p:sp>
      <p:sp>
        <p:nvSpPr>
          <p:cNvPr id="2" name="Title 1"/>
          <p:cNvSpPr>
            <a:spLocks noGrp="1"/>
          </p:cNvSpPr>
          <p:nvPr>
            <p:ph type="title"/>
          </p:nvPr>
        </p:nvSpPr>
        <p:spPr/>
        <p:txBody>
          <a:bodyPr>
            <a:normAutofit fontScale="90000"/>
          </a:bodyPr>
          <a:lstStyle/>
          <a:p>
            <a:r>
              <a:rPr lang="en-US" sz="4000" dirty="0"/>
              <a:t>Studies Selection</a:t>
            </a:r>
            <a:r>
              <a:rPr lang="id-ID" sz="4000" dirty="0"/>
              <a:t> </a:t>
            </a:r>
            <a:r>
              <a:rPr lang="en-US" sz="4000" dirty="0"/>
              <a:t>Strategy</a:t>
            </a:r>
            <a:br>
              <a:rPr lang="id-ID" dirty="0"/>
            </a:br>
            <a:r>
              <a:rPr lang="id-ID" sz="3100" dirty="0"/>
              <a:t>(Wahono, 2015)</a:t>
            </a:r>
            <a:endParaRPr lang="en-US" sz="3100"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a:picLocks noChangeAspect="1"/>
          </p:cNvPicPr>
          <p:nvPr/>
        </p:nvPicPr>
        <p:blipFill>
          <a:blip r:embed="rId3"/>
          <a:stretch>
            <a:fillRect/>
          </a:stretch>
        </p:blipFill>
        <p:spPr>
          <a:xfrm>
            <a:off x="4876800" y="114302"/>
            <a:ext cx="4183173" cy="6591298"/>
          </a:xfrm>
          <a:prstGeom prst="rect">
            <a:avLst/>
          </a:prstGeom>
        </p:spPr>
      </p:pic>
      <p:sp>
        <p:nvSpPr>
          <p:cNvPr id="4" name="Slide Number Placeholder 3">
            <a:extLst>
              <a:ext uri="{FF2B5EF4-FFF2-40B4-BE49-F238E27FC236}">
                <a16:creationId xmlns:a16="http://schemas.microsoft.com/office/drawing/2014/main" id="{5A31B661-A650-426C-A27F-A2B0001601B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333</a:t>
            </a:fld>
            <a:endParaRPr lang="en-US">
              <a:solidFill>
                <a:prstClr val="black">
                  <a:tint val="75000"/>
                </a:prstClr>
              </a:solidFill>
            </a:endParaRPr>
          </a:p>
        </p:txBody>
      </p:sp>
    </p:spTree>
    <p:extLst>
      <p:ext uri="{BB962C8B-B14F-4D97-AF65-F5344CB8AC3E}">
        <p14:creationId xmlns:p14="http://schemas.microsoft.com/office/powerpoint/2010/main" val="416156566"/>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990600"/>
            <a:ext cx="8153400" cy="5638800"/>
          </a:xfrm>
        </p:spPr>
        <p:txBody>
          <a:bodyPr>
            <a:noAutofit/>
          </a:bodyPr>
          <a:lstStyle/>
          <a:p>
            <a:pPr>
              <a:defRPr/>
            </a:pPr>
            <a:r>
              <a:rPr lang="en-US" sz="2100" dirty="0"/>
              <a:t>The search strings were used on </a:t>
            </a:r>
            <a:r>
              <a:rPr lang="en-US" sz="2100" dirty="0">
                <a:solidFill>
                  <a:srgbClr val="C00000"/>
                </a:solidFill>
              </a:rPr>
              <a:t>6 digital libraries</a:t>
            </a:r>
            <a:r>
              <a:rPr lang="en-US" sz="2100" dirty="0"/>
              <a:t>: </a:t>
            </a:r>
          </a:p>
          <a:p>
            <a:pPr marL="617220" lvl="1" indent="-342900">
              <a:defRPr/>
            </a:pPr>
            <a:r>
              <a:rPr lang="en-US" sz="2100" dirty="0"/>
              <a:t> INSPEC , El </a:t>
            </a:r>
            <a:r>
              <a:rPr lang="en-US" sz="2100" dirty="0" err="1"/>
              <a:t>Compendex</a:t>
            </a:r>
            <a:r>
              <a:rPr lang="en-US" sz="2100" dirty="0"/>
              <a:t>, Science Direct, Web of Science, </a:t>
            </a:r>
            <a:r>
              <a:rPr lang="en-US" sz="2100" dirty="0" err="1"/>
              <a:t>IEEExplore</a:t>
            </a:r>
            <a:r>
              <a:rPr lang="en-US" sz="2100" dirty="0"/>
              <a:t>, ACM Digital library </a:t>
            </a:r>
          </a:p>
          <a:p>
            <a:pPr>
              <a:defRPr/>
            </a:pPr>
            <a:r>
              <a:rPr lang="en-US" sz="2100" dirty="0">
                <a:solidFill>
                  <a:srgbClr val="C00000"/>
                </a:solidFill>
              </a:rPr>
              <a:t>Search specific journals </a:t>
            </a:r>
            <a:r>
              <a:rPr lang="en-US" sz="2100" dirty="0"/>
              <a:t>and conf. proceedings:</a:t>
            </a:r>
          </a:p>
          <a:p>
            <a:pPr marL="617220" lvl="1" indent="-342900">
              <a:defRPr/>
            </a:pPr>
            <a:r>
              <a:rPr lang="en-US" sz="2100" dirty="0"/>
              <a:t>Empirical Software Engineering (J) </a:t>
            </a:r>
          </a:p>
          <a:p>
            <a:pPr marL="617220" lvl="1" indent="-342900">
              <a:defRPr/>
            </a:pPr>
            <a:r>
              <a:rPr lang="en-US" sz="2100" dirty="0"/>
              <a:t>Information and Software Technology (J) </a:t>
            </a:r>
          </a:p>
          <a:p>
            <a:pPr marL="617220" lvl="1" indent="-342900">
              <a:defRPr/>
            </a:pPr>
            <a:r>
              <a:rPr lang="en-US" sz="2100" dirty="0"/>
              <a:t>Software Process Improvement and Practice (J) 	</a:t>
            </a:r>
          </a:p>
          <a:p>
            <a:pPr marL="617220" lvl="1" indent="-342900">
              <a:defRPr/>
            </a:pPr>
            <a:r>
              <a:rPr lang="en-US" sz="2100" dirty="0"/>
              <a:t>Management Science (J) </a:t>
            </a:r>
          </a:p>
          <a:p>
            <a:pPr marL="617220" lvl="1" indent="-342900">
              <a:defRPr/>
            </a:pPr>
            <a:r>
              <a:rPr lang="en-US" sz="2100" dirty="0"/>
              <a:t>International Software Metrics Symposium (C) </a:t>
            </a:r>
          </a:p>
          <a:p>
            <a:pPr marL="617220" lvl="1" indent="-342900">
              <a:defRPr/>
            </a:pPr>
            <a:r>
              <a:rPr lang="en-US" sz="2100" dirty="0"/>
              <a:t>International Conference on Software Engineering (C) </a:t>
            </a:r>
          </a:p>
          <a:p>
            <a:pPr>
              <a:defRPr/>
            </a:pPr>
            <a:r>
              <a:rPr lang="en-US" sz="2100" dirty="0">
                <a:solidFill>
                  <a:srgbClr val="C00000"/>
                </a:solidFill>
              </a:rPr>
              <a:t>Manual search</a:t>
            </a:r>
            <a:r>
              <a:rPr lang="en-US" sz="2100" dirty="0"/>
              <a:t>: </a:t>
            </a:r>
          </a:p>
          <a:p>
            <a:pPr marL="617220" lvl="1" indent="-342900">
              <a:defRPr/>
            </a:pPr>
            <a:r>
              <a:rPr lang="en-US" sz="2100" dirty="0"/>
              <a:t>Evaluation and Assessment in Software Engineering (C) </a:t>
            </a:r>
          </a:p>
          <a:p>
            <a:pPr>
              <a:defRPr/>
            </a:pPr>
            <a:r>
              <a:rPr lang="en-US" sz="2100" dirty="0"/>
              <a:t>Check references of each relevant article</a:t>
            </a:r>
          </a:p>
          <a:p>
            <a:pPr>
              <a:defRPr/>
            </a:pPr>
            <a:r>
              <a:rPr lang="en-US" sz="2100" dirty="0"/>
              <a:t>Contact researchers</a:t>
            </a:r>
          </a:p>
        </p:txBody>
      </p:sp>
      <p:sp>
        <p:nvSpPr>
          <p:cNvPr id="2" name="Title 1"/>
          <p:cNvSpPr>
            <a:spLocks noGrp="1"/>
          </p:cNvSpPr>
          <p:nvPr>
            <p:ph type="title"/>
          </p:nvPr>
        </p:nvSpPr>
        <p:spPr>
          <a:xfrm>
            <a:off x="690488" y="152400"/>
            <a:ext cx="8377311" cy="685800"/>
          </a:xfrm>
        </p:spPr>
        <p:txBody>
          <a:bodyPr>
            <a:noAutofit/>
          </a:bodyPr>
          <a:lstStyle/>
          <a:p>
            <a:pPr>
              <a:defRPr/>
            </a:pPr>
            <a:r>
              <a:rPr lang="en-US" sz="3400" dirty="0"/>
              <a:t>Sources of Evidence </a:t>
            </a:r>
            <a:r>
              <a:rPr lang="id-ID" sz="3400" dirty="0"/>
              <a:t>(</a:t>
            </a:r>
            <a:r>
              <a:rPr lang="en-US" sz="3400" dirty="0" err="1"/>
              <a:t>Kitchenham</a:t>
            </a:r>
            <a:r>
              <a:rPr lang="en-US" sz="3400" dirty="0"/>
              <a:t> et al.</a:t>
            </a:r>
            <a:r>
              <a:rPr lang="id-ID" sz="3400" dirty="0"/>
              <a:t>, </a:t>
            </a:r>
            <a:r>
              <a:rPr lang="en-US" sz="3400" dirty="0"/>
              <a:t>2007</a:t>
            </a:r>
            <a:r>
              <a:rPr lang="id-ID" sz="3400" dirty="0"/>
              <a:t>)</a:t>
            </a:r>
            <a:endParaRPr lang="en-US" sz="3400" dirty="0"/>
          </a:p>
        </p:txBody>
      </p:sp>
      <p:sp>
        <p:nvSpPr>
          <p:cNvPr id="3" name="Slide Number Placeholder 2">
            <a:extLst>
              <a:ext uri="{FF2B5EF4-FFF2-40B4-BE49-F238E27FC236}">
                <a16:creationId xmlns:a16="http://schemas.microsoft.com/office/drawing/2014/main" id="{394E2463-1229-49A3-B6B2-07252FDF853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334</a:t>
            </a:fld>
            <a:endParaRPr lang="en-US">
              <a:solidFill>
                <a:prstClr val="black">
                  <a:tint val="75000"/>
                </a:prstClr>
              </a:solidFill>
            </a:endParaRPr>
          </a:p>
        </p:txBody>
      </p:sp>
    </p:spTree>
    <p:extLst>
      <p:ext uri="{BB962C8B-B14F-4D97-AF65-F5344CB8AC3E}">
        <p14:creationId xmlns:p14="http://schemas.microsoft.com/office/powerpoint/2010/main" val="3553773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Content Placeholder 3"/>
          <p:cNvSpPr>
            <a:spLocks noGrp="1"/>
          </p:cNvSpPr>
          <p:nvPr>
            <p:ph idx="1"/>
          </p:nvPr>
        </p:nvSpPr>
        <p:spPr>
          <a:xfrm>
            <a:off x="690489" y="1527175"/>
            <a:ext cx="8115374" cy="4572000"/>
          </a:xfrm>
        </p:spPr>
        <p:txBody>
          <a:bodyPr/>
          <a:lstStyle/>
          <a:p>
            <a:r>
              <a:rPr lang="en-US" dirty="0"/>
              <a:t>Use relevant Bibliographic package to </a:t>
            </a:r>
            <a:r>
              <a:rPr lang="en-US" dirty="0">
                <a:solidFill>
                  <a:srgbClr val="C00000"/>
                </a:solidFill>
              </a:rPr>
              <a:t>manage large number of references</a:t>
            </a:r>
          </a:p>
          <a:p>
            <a:pPr eaLnBrk="1" hangingPunct="1"/>
            <a:endParaRPr lang="id-ID" dirty="0"/>
          </a:p>
          <a:p>
            <a:pPr eaLnBrk="1" hangingPunct="1"/>
            <a:r>
              <a:rPr lang="en-US" dirty="0"/>
              <a:t>E.g. </a:t>
            </a:r>
            <a:r>
              <a:rPr lang="en-US" dirty="0" err="1">
                <a:solidFill>
                  <a:srgbClr val="C00000"/>
                </a:solidFill>
              </a:rPr>
              <a:t>Mendeley</a:t>
            </a:r>
            <a:r>
              <a:rPr lang="en-US" dirty="0"/>
              <a:t>, EndNote, </a:t>
            </a:r>
            <a:r>
              <a:rPr lang="en-US" dirty="0" err="1"/>
              <a:t>Zotero</a:t>
            </a:r>
            <a:r>
              <a:rPr lang="en-US" dirty="0"/>
              <a:t>, </a:t>
            </a:r>
            <a:r>
              <a:rPr lang="en-US" dirty="0" err="1"/>
              <a:t>JabRef</a:t>
            </a:r>
            <a:r>
              <a:rPr lang="en-US" dirty="0"/>
              <a:t> Reference Manager etc.</a:t>
            </a:r>
          </a:p>
        </p:txBody>
      </p:sp>
      <p:sp>
        <p:nvSpPr>
          <p:cNvPr id="51202" name="Title 1"/>
          <p:cNvSpPr>
            <a:spLocks noGrp="1"/>
          </p:cNvSpPr>
          <p:nvPr>
            <p:ph type="title"/>
          </p:nvPr>
        </p:nvSpPr>
        <p:spPr>
          <a:xfrm>
            <a:off x="690489" y="195488"/>
            <a:ext cx="7772400" cy="718912"/>
          </a:xfrm>
        </p:spPr>
        <p:txBody>
          <a:bodyPr>
            <a:normAutofit/>
          </a:bodyPr>
          <a:lstStyle/>
          <a:p>
            <a:pPr eaLnBrk="1" fontAlgn="auto" hangingPunct="1">
              <a:spcAft>
                <a:spcPts val="0"/>
              </a:spcAft>
              <a:defRPr/>
            </a:pPr>
            <a:r>
              <a:rPr lang="en-US" dirty="0"/>
              <a:t>Managing Bibliography</a:t>
            </a:r>
          </a:p>
        </p:txBody>
      </p:sp>
      <p:sp>
        <p:nvSpPr>
          <p:cNvPr id="3" name="Slide Number Placeholder 2">
            <a:extLst>
              <a:ext uri="{FF2B5EF4-FFF2-40B4-BE49-F238E27FC236}">
                <a16:creationId xmlns:a16="http://schemas.microsoft.com/office/drawing/2014/main" id="{11FA77A6-E8A2-450F-88D8-86D671571E8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335</a:t>
            </a:fld>
            <a:endParaRPr lang="en-US">
              <a:solidFill>
                <a:prstClr val="black">
                  <a:tint val="75000"/>
                </a:prstClr>
              </a:solidFill>
            </a:endParaRPr>
          </a:p>
        </p:txBody>
      </p:sp>
    </p:spTree>
    <p:extLst>
      <p:ext uri="{BB962C8B-B14F-4D97-AF65-F5344CB8AC3E}">
        <p14:creationId xmlns:p14="http://schemas.microsoft.com/office/powerpoint/2010/main" val="22195539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Content Placeholder 3"/>
          <p:cNvSpPr>
            <a:spLocks noGrp="1"/>
          </p:cNvSpPr>
          <p:nvPr>
            <p:ph idx="1"/>
          </p:nvPr>
        </p:nvSpPr>
        <p:spPr>
          <a:xfrm>
            <a:off x="609600" y="1143000"/>
            <a:ext cx="8382000" cy="2133600"/>
          </a:xfrm>
        </p:spPr>
        <p:txBody>
          <a:bodyPr>
            <a:noAutofit/>
          </a:bodyPr>
          <a:lstStyle/>
          <a:p>
            <a:pPr eaLnBrk="1" hangingPunct="1">
              <a:lnSpc>
                <a:spcPct val="100000"/>
              </a:lnSpc>
            </a:pPr>
            <a:r>
              <a:rPr lang="en-US" sz="2400" dirty="0"/>
              <a:t>The process of conducting SLR </a:t>
            </a:r>
            <a:r>
              <a:rPr lang="en-US" sz="2400" dirty="0">
                <a:solidFill>
                  <a:srgbClr val="C00000"/>
                </a:solidFill>
              </a:rPr>
              <a:t>must be transparent and replicable</a:t>
            </a:r>
          </a:p>
          <a:p>
            <a:pPr eaLnBrk="1" hangingPunct="1">
              <a:lnSpc>
                <a:spcPct val="100000"/>
              </a:lnSpc>
            </a:pPr>
            <a:r>
              <a:rPr lang="en-US" sz="2400" dirty="0"/>
              <a:t>The review should be documented in sufficient detail</a:t>
            </a:r>
          </a:p>
          <a:p>
            <a:pPr eaLnBrk="1" hangingPunct="1">
              <a:lnSpc>
                <a:spcPct val="100000"/>
              </a:lnSpc>
            </a:pPr>
            <a:r>
              <a:rPr lang="en-US" sz="2400" dirty="0"/>
              <a:t>The search should be documented and changes noted</a:t>
            </a:r>
          </a:p>
          <a:p>
            <a:pPr eaLnBrk="1" hangingPunct="1">
              <a:lnSpc>
                <a:spcPct val="100000"/>
              </a:lnSpc>
            </a:pPr>
            <a:r>
              <a:rPr lang="en-US" sz="2400" dirty="0"/>
              <a:t>Unfiltered search results should be saved for possible reanalysis</a:t>
            </a:r>
          </a:p>
          <a:p>
            <a:pPr eaLnBrk="1" hangingPunct="1">
              <a:lnSpc>
                <a:spcPct val="100000"/>
              </a:lnSpc>
              <a:buNone/>
            </a:pPr>
            <a:endParaRPr lang="en-US" sz="2400" dirty="0"/>
          </a:p>
        </p:txBody>
      </p:sp>
      <p:sp>
        <p:nvSpPr>
          <p:cNvPr id="52226" name="Title 1"/>
          <p:cNvSpPr>
            <a:spLocks noGrp="1"/>
          </p:cNvSpPr>
          <p:nvPr>
            <p:ph type="title"/>
          </p:nvPr>
        </p:nvSpPr>
        <p:spPr>
          <a:xfrm>
            <a:off x="685800" y="152400"/>
            <a:ext cx="7772400" cy="685800"/>
          </a:xfrm>
        </p:spPr>
        <p:txBody>
          <a:bodyPr>
            <a:normAutofit/>
          </a:bodyPr>
          <a:lstStyle/>
          <a:p>
            <a:pPr eaLnBrk="1" fontAlgn="auto" hangingPunct="1">
              <a:spcAft>
                <a:spcPts val="0"/>
              </a:spcAft>
              <a:defRPr/>
            </a:pPr>
            <a:r>
              <a:rPr lang="en-US" dirty="0"/>
              <a:t>Documenting the Search</a:t>
            </a:r>
          </a:p>
        </p:txBody>
      </p:sp>
      <p:graphicFrame>
        <p:nvGraphicFramePr>
          <p:cNvPr id="5" name="Table 4"/>
          <p:cNvGraphicFramePr>
            <a:graphicFrameLocks noGrp="1"/>
          </p:cNvGraphicFramePr>
          <p:nvPr>
            <p:extLst/>
          </p:nvPr>
        </p:nvGraphicFramePr>
        <p:xfrm>
          <a:off x="381000" y="3657600"/>
          <a:ext cx="8534400" cy="2560320"/>
        </p:xfrm>
        <a:graphic>
          <a:graphicData uri="http://schemas.openxmlformats.org/drawingml/2006/table">
            <a:tbl>
              <a:tblPr firstRow="1" bandRow="1">
                <a:tableStyleId>{073A0DAA-6AF3-43AB-8588-CEC1D06C72B9}</a:tableStyleId>
              </a:tblPr>
              <a:tblGrid>
                <a:gridCol w="2362200">
                  <a:extLst>
                    <a:ext uri="{9D8B030D-6E8A-4147-A177-3AD203B41FA5}">
                      <a16:colId xmlns:a16="http://schemas.microsoft.com/office/drawing/2014/main" val="20000"/>
                    </a:ext>
                  </a:extLst>
                </a:gridCol>
                <a:gridCol w="6172200">
                  <a:extLst>
                    <a:ext uri="{9D8B030D-6E8A-4147-A177-3AD203B41FA5}">
                      <a16:colId xmlns:a16="http://schemas.microsoft.com/office/drawing/2014/main" val="20001"/>
                    </a:ext>
                  </a:extLst>
                </a:gridCol>
              </a:tblGrid>
              <a:tr h="457200">
                <a:tc>
                  <a:txBody>
                    <a:bodyPr/>
                    <a:lstStyle/>
                    <a:p>
                      <a:r>
                        <a:rPr lang="en-US" sz="2000" dirty="0"/>
                        <a:t>Data</a:t>
                      </a:r>
                      <a:r>
                        <a:rPr lang="en-US" sz="2000" baseline="0" dirty="0"/>
                        <a:t> Source</a:t>
                      </a:r>
                      <a:endParaRPr lang="en-US" sz="2000" dirty="0"/>
                    </a:p>
                  </a:txBody>
                  <a:tcPr/>
                </a:tc>
                <a:tc>
                  <a:txBody>
                    <a:bodyPr/>
                    <a:lstStyle/>
                    <a:p>
                      <a:r>
                        <a:rPr lang="en-US" sz="2000" dirty="0"/>
                        <a:t>Documentation</a:t>
                      </a:r>
                    </a:p>
                  </a:txBody>
                  <a:tcPr/>
                </a:tc>
                <a:extLst>
                  <a:ext uri="{0D108BD9-81ED-4DB2-BD59-A6C34878D82A}">
                    <a16:rowId xmlns:a16="http://schemas.microsoft.com/office/drawing/2014/main" val="10000"/>
                  </a:ext>
                </a:extLst>
              </a:tr>
              <a:tr h="666750">
                <a:tc>
                  <a:txBody>
                    <a:bodyPr/>
                    <a:lstStyle/>
                    <a:p>
                      <a:r>
                        <a:rPr lang="en-US" sz="2000" dirty="0"/>
                        <a:t>Digital Library</a:t>
                      </a:r>
                    </a:p>
                  </a:txBody>
                  <a:tcPr/>
                </a:tc>
                <a:tc>
                  <a:txBody>
                    <a:bodyPr/>
                    <a:lstStyle/>
                    <a:p>
                      <a:r>
                        <a:rPr lang="en-US" sz="2000" dirty="0"/>
                        <a:t>Name of</a:t>
                      </a:r>
                      <a:r>
                        <a:rPr lang="en-US" sz="2000" baseline="0" dirty="0"/>
                        <a:t> Database, Search strategy, Date of search, years covered by search</a:t>
                      </a:r>
                      <a:endParaRPr lang="en-US" sz="2000" dirty="0"/>
                    </a:p>
                  </a:txBody>
                  <a:tcPr/>
                </a:tc>
                <a:extLst>
                  <a:ext uri="{0D108BD9-81ED-4DB2-BD59-A6C34878D82A}">
                    <a16:rowId xmlns:a16="http://schemas.microsoft.com/office/drawing/2014/main" val="10001"/>
                  </a:ext>
                </a:extLst>
              </a:tr>
              <a:tr h="666750">
                <a:tc>
                  <a:txBody>
                    <a:bodyPr/>
                    <a:lstStyle/>
                    <a:p>
                      <a:r>
                        <a:rPr lang="en-US" sz="2000" dirty="0"/>
                        <a:t>Journal Hand Searches</a:t>
                      </a:r>
                    </a:p>
                  </a:txBody>
                  <a:tcPr/>
                </a:tc>
                <a:tc>
                  <a:txBody>
                    <a:bodyPr/>
                    <a:lstStyle/>
                    <a:p>
                      <a:r>
                        <a:rPr lang="en-US" sz="2000" dirty="0"/>
                        <a:t>Name</a:t>
                      </a:r>
                      <a:r>
                        <a:rPr lang="en-US" sz="2000" baseline="0" dirty="0"/>
                        <a:t> of journal, Years searched</a:t>
                      </a:r>
                      <a:endParaRPr lang="en-US" sz="2000" dirty="0"/>
                    </a:p>
                  </a:txBody>
                  <a:tcPr/>
                </a:tc>
                <a:extLst>
                  <a:ext uri="{0D108BD9-81ED-4DB2-BD59-A6C34878D82A}">
                    <a16:rowId xmlns:a16="http://schemas.microsoft.com/office/drawing/2014/main" val="10002"/>
                  </a:ext>
                </a:extLst>
              </a:tr>
              <a:tr h="666750">
                <a:tc>
                  <a:txBody>
                    <a:bodyPr/>
                    <a:lstStyle/>
                    <a:p>
                      <a:r>
                        <a:rPr lang="en-US" sz="2000" dirty="0"/>
                        <a:t>Conference</a:t>
                      </a:r>
                      <a:r>
                        <a:rPr lang="en-US" sz="2000" baseline="0" dirty="0"/>
                        <a:t> proceedings</a:t>
                      </a:r>
                      <a:endParaRPr lang="en-US" sz="2000" dirty="0"/>
                    </a:p>
                  </a:txBody>
                  <a:tcPr/>
                </a:tc>
                <a:tc>
                  <a:txBody>
                    <a:bodyPr/>
                    <a:lstStyle/>
                    <a:p>
                      <a:r>
                        <a:rPr lang="en-US" sz="2000" dirty="0"/>
                        <a:t>Title of proceedings/Name of conference, Journal name (if published as</a:t>
                      </a:r>
                      <a:r>
                        <a:rPr lang="en-US" sz="2000" baseline="0" dirty="0"/>
                        <a:t> part of a journal)</a:t>
                      </a:r>
                      <a:endParaRPr lang="en-US" sz="2000" dirty="0"/>
                    </a:p>
                  </a:txBody>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BEDD3624-9820-471A-9262-39522784D81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336</a:t>
            </a:fld>
            <a:endParaRPr lang="en-US">
              <a:solidFill>
                <a:prstClr val="black">
                  <a:tint val="75000"/>
                </a:prstClr>
              </a:solidFill>
            </a:endParaRPr>
          </a:p>
        </p:txBody>
      </p:sp>
    </p:spTree>
    <p:extLst>
      <p:ext uri="{BB962C8B-B14F-4D97-AF65-F5344CB8AC3E}">
        <p14:creationId xmlns:p14="http://schemas.microsoft.com/office/powerpoint/2010/main" val="40388775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143000"/>
            <a:ext cx="8058150" cy="5333549"/>
          </a:xfrm>
        </p:spPr>
        <p:txBody>
          <a:bodyPr/>
          <a:lstStyle/>
          <a:p>
            <a:r>
              <a:rPr lang="en-US" dirty="0"/>
              <a:t>Primary studies need to be assessed for their actual relevance </a:t>
            </a:r>
          </a:p>
          <a:p>
            <a:r>
              <a:rPr lang="en-US" dirty="0"/>
              <a:t>Set the </a:t>
            </a:r>
            <a:r>
              <a:rPr lang="en-US" dirty="0">
                <a:solidFill>
                  <a:srgbClr val="C00000"/>
                </a:solidFill>
              </a:rPr>
              <a:t>criteria for including or excluding studies </a:t>
            </a:r>
            <a:r>
              <a:rPr lang="en-US" dirty="0"/>
              <a:t>(decided earlier during protocol development, can be refined later)</a:t>
            </a:r>
          </a:p>
          <a:p>
            <a:r>
              <a:rPr lang="en-US" dirty="0"/>
              <a:t>Inclusion &amp; exclusion criteria should </a:t>
            </a:r>
            <a:r>
              <a:rPr lang="en-US" dirty="0">
                <a:solidFill>
                  <a:srgbClr val="C00000"/>
                </a:solidFill>
              </a:rPr>
              <a:t>be based on RQ</a:t>
            </a:r>
          </a:p>
          <a:p>
            <a:r>
              <a:rPr lang="en-US" dirty="0"/>
              <a:t>Selection process should be piloted</a:t>
            </a:r>
          </a:p>
          <a:p>
            <a:r>
              <a:rPr lang="en-US" dirty="0"/>
              <a:t>Study selection is a </a:t>
            </a:r>
            <a:r>
              <a:rPr lang="en-US" dirty="0">
                <a:solidFill>
                  <a:srgbClr val="C00000"/>
                </a:solidFill>
              </a:rPr>
              <a:t>multistage process</a:t>
            </a:r>
          </a:p>
          <a:p>
            <a:endParaRPr lang="id-ID" dirty="0"/>
          </a:p>
        </p:txBody>
      </p:sp>
      <p:sp>
        <p:nvSpPr>
          <p:cNvPr id="4" name="Title 3"/>
          <p:cNvSpPr>
            <a:spLocks noGrp="1"/>
          </p:cNvSpPr>
          <p:nvPr>
            <p:ph type="title"/>
          </p:nvPr>
        </p:nvSpPr>
        <p:spPr/>
        <p:txBody>
          <a:bodyPr/>
          <a:lstStyle/>
          <a:p>
            <a:r>
              <a:rPr lang="en-US" dirty="0"/>
              <a:t>2. Selection of Studies</a:t>
            </a:r>
            <a:endParaRPr lang="id-ID" dirty="0"/>
          </a:p>
        </p:txBody>
      </p:sp>
      <p:sp>
        <p:nvSpPr>
          <p:cNvPr id="5" name="Slide Number Placeholder 4">
            <a:extLst>
              <a:ext uri="{FF2B5EF4-FFF2-40B4-BE49-F238E27FC236}">
                <a16:creationId xmlns:a16="http://schemas.microsoft.com/office/drawing/2014/main" id="{087F3B63-472E-4A4A-B0EA-5BFC4D7C8F0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337</a:t>
            </a:fld>
            <a:endParaRPr lang="en-US">
              <a:solidFill>
                <a:prstClr val="black">
                  <a:tint val="75000"/>
                </a:prstClr>
              </a:solidFill>
            </a:endParaRPr>
          </a:p>
        </p:txBody>
      </p:sp>
    </p:spTree>
    <p:extLst>
      <p:ext uri="{BB962C8B-B14F-4D97-AF65-F5344CB8AC3E}">
        <p14:creationId xmlns:p14="http://schemas.microsoft.com/office/powerpoint/2010/main" val="21783554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D" dirty="0" err="1"/>
              <a:t>Kitchenham</a:t>
            </a:r>
            <a:r>
              <a:rPr lang="en-ID" dirty="0"/>
              <a:t> et al. (2007) used the following </a:t>
            </a:r>
            <a:r>
              <a:rPr lang="en-ID" dirty="0">
                <a:solidFill>
                  <a:srgbClr val="C00000"/>
                </a:solidFill>
              </a:rPr>
              <a:t>inclusion criteria</a:t>
            </a:r>
            <a:r>
              <a:rPr lang="en-ID" dirty="0"/>
              <a:t>: </a:t>
            </a:r>
          </a:p>
          <a:p>
            <a:pPr lvl="1"/>
            <a:r>
              <a:rPr lang="en-ID" dirty="0"/>
              <a:t>Any study that compared predictions of cross-company models with within-company models based on analysis of single company project data. </a:t>
            </a:r>
          </a:p>
          <a:p>
            <a:endParaRPr lang="en-ID" dirty="0"/>
          </a:p>
          <a:p>
            <a:r>
              <a:rPr lang="en-ID" dirty="0"/>
              <a:t>They used the following </a:t>
            </a:r>
            <a:r>
              <a:rPr lang="en-ID" dirty="0">
                <a:solidFill>
                  <a:srgbClr val="C00000"/>
                </a:solidFill>
              </a:rPr>
              <a:t>exclusion criteria</a:t>
            </a:r>
            <a:r>
              <a:rPr lang="en-ID" dirty="0"/>
              <a:t>: </a:t>
            </a:r>
          </a:p>
          <a:p>
            <a:pPr lvl="1"/>
            <a:r>
              <a:rPr lang="en-ID" dirty="0"/>
              <a:t>Studies where projects were only collected from a small number of different sources (e.g. 2 or 3 companies)</a:t>
            </a:r>
          </a:p>
          <a:p>
            <a:pPr lvl="1"/>
            <a:r>
              <a:rPr lang="en-ID" dirty="0"/>
              <a:t>Studies where models derived from a within-company data set were compared with predictions from a general cost estimation model. </a:t>
            </a:r>
          </a:p>
          <a:p>
            <a:endParaRPr lang="en-US" dirty="0"/>
          </a:p>
        </p:txBody>
      </p:sp>
      <p:sp>
        <p:nvSpPr>
          <p:cNvPr id="4" name="Title 3"/>
          <p:cNvSpPr>
            <a:spLocks noGrp="1"/>
          </p:cNvSpPr>
          <p:nvPr>
            <p:ph type="title"/>
          </p:nvPr>
        </p:nvSpPr>
        <p:spPr/>
        <p:txBody>
          <a:bodyPr>
            <a:normAutofit fontScale="90000"/>
          </a:bodyPr>
          <a:lstStyle/>
          <a:p>
            <a:r>
              <a:rPr lang="en-US" dirty="0"/>
              <a:t>Selection of Studies</a:t>
            </a:r>
            <a:r>
              <a:rPr lang="id-ID" dirty="0"/>
              <a:t> </a:t>
            </a:r>
            <a:r>
              <a:rPr lang="id-ID" sz="3600" dirty="0"/>
              <a:t>(Kitchenham et al., 2007)</a:t>
            </a:r>
            <a:endParaRPr lang="en-US" sz="3600" dirty="0"/>
          </a:p>
        </p:txBody>
      </p:sp>
      <p:sp>
        <p:nvSpPr>
          <p:cNvPr id="5" name="Slide Number Placeholder 4">
            <a:extLst>
              <a:ext uri="{FF2B5EF4-FFF2-40B4-BE49-F238E27FC236}">
                <a16:creationId xmlns:a16="http://schemas.microsoft.com/office/drawing/2014/main" id="{DD121F10-6429-458C-91B1-F7D705C0408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338</a:t>
            </a:fld>
            <a:endParaRPr lang="en-US">
              <a:solidFill>
                <a:prstClr val="black">
                  <a:tint val="75000"/>
                </a:prstClr>
              </a:solidFill>
            </a:endParaRPr>
          </a:p>
        </p:txBody>
      </p:sp>
    </p:spTree>
    <p:extLst>
      <p:ext uri="{BB962C8B-B14F-4D97-AF65-F5344CB8AC3E}">
        <p14:creationId xmlns:p14="http://schemas.microsoft.com/office/powerpoint/2010/main" val="14542096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533400" y="1447800"/>
          <a:ext cx="8153400" cy="4693920"/>
        </p:xfrm>
        <a:graphic>
          <a:graphicData uri="http://schemas.openxmlformats.org/drawingml/2006/table">
            <a:tbl>
              <a:tblPr firstCol="1" bandRow="1">
                <a:tableStyleId>{073A0DAA-6AF3-43AB-8588-CEC1D06C72B9}</a:tableStyleId>
              </a:tblPr>
              <a:tblGrid>
                <a:gridCol w="1496759">
                  <a:extLst>
                    <a:ext uri="{9D8B030D-6E8A-4147-A177-3AD203B41FA5}">
                      <a16:colId xmlns:a16="http://schemas.microsoft.com/office/drawing/2014/main" val="20000"/>
                    </a:ext>
                  </a:extLst>
                </a:gridCol>
                <a:gridCol w="6656641">
                  <a:extLst>
                    <a:ext uri="{9D8B030D-6E8A-4147-A177-3AD203B41FA5}">
                      <a16:colId xmlns:a16="http://schemas.microsoft.com/office/drawing/2014/main" val="20001"/>
                    </a:ext>
                  </a:extLst>
                </a:gridCol>
              </a:tblGrid>
              <a:tr h="104807">
                <a:tc rowSpan="4">
                  <a:txBody>
                    <a:bodyPr/>
                    <a:lstStyle/>
                    <a:p>
                      <a:pPr marL="0" marR="0" algn="just">
                        <a:spcBef>
                          <a:spcPts val="0"/>
                        </a:spcBef>
                        <a:spcAft>
                          <a:spcPts val="0"/>
                        </a:spcAft>
                      </a:pPr>
                      <a:r>
                        <a:rPr lang="id-ID" sz="2200" dirty="0">
                          <a:effectLst/>
                        </a:rPr>
                        <a:t>Inclusion Criteria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54" marR="58954" marT="0" marB="0"/>
                </a:tc>
                <a:tc>
                  <a:txBody>
                    <a:bodyPr/>
                    <a:lstStyle/>
                    <a:p>
                      <a:pPr marL="0" marR="0" algn="just">
                        <a:spcBef>
                          <a:spcPts val="0"/>
                        </a:spcBef>
                        <a:spcAft>
                          <a:spcPts val="0"/>
                        </a:spcAft>
                      </a:pPr>
                      <a:r>
                        <a:rPr lang="en-US" sz="2200">
                          <a:effectLst/>
                        </a:rPr>
                        <a:t>S</a:t>
                      </a:r>
                      <a:r>
                        <a:rPr lang="id-ID" sz="2200">
                          <a:effectLst/>
                        </a:rPr>
                        <a:t>tudies </a:t>
                      </a:r>
                      <a:r>
                        <a:rPr lang="en-US" sz="2200">
                          <a:effectLst/>
                        </a:rPr>
                        <a:t>in </a:t>
                      </a:r>
                      <a:r>
                        <a:rPr lang="id-ID" sz="2200">
                          <a:effectLst/>
                        </a:rPr>
                        <a:t>academic and industry using large and small scale data sets</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58954" marR="58954" marT="0" marB="0"/>
                </a:tc>
                <a:extLst>
                  <a:ext uri="{0D108BD9-81ED-4DB2-BD59-A6C34878D82A}">
                    <a16:rowId xmlns:a16="http://schemas.microsoft.com/office/drawing/2014/main" val="10000"/>
                  </a:ext>
                </a:extLst>
              </a:tr>
              <a:tr h="104807">
                <a:tc vMerge="1">
                  <a:txBody>
                    <a:bodyPr/>
                    <a:lstStyle/>
                    <a:p>
                      <a:endParaRPr lang="en-US"/>
                    </a:p>
                  </a:txBody>
                  <a:tcPr/>
                </a:tc>
                <a:tc>
                  <a:txBody>
                    <a:bodyPr/>
                    <a:lstStyle/>
                    <a:p>
                      <a:pPr marL="0" marR="0" algn="just">
                        <a:spcBef>
                          <a:spcPts val="0"/>
                        </a:spcBef>
                        <a:spcAft>
                          <a:spcPts val="0"/>
                        </a:spcAft>
                      </a:pPr>
                      <a:r>
                        <a:rPr lang="id-ID" sz="2200" dirty="0">
                          <a:effectLst/>
                        </a:rPr>
                        <a:t>Studies </a:t>
                      </a:r>
                      <a:r>
                        <a:rPr lang="en-US" sz="2200" dirty="0">
                          <a:effectLst/>
                        </a:rPr>
                        <a:t>discussing and </a:t>
                      </a:r>
                      <a:r>
                        <a:rPr lang="id-ID" sz="2200" dirty="0">
                          <a:effectLst/>
                        </a:rPr>
                        <a:t>comparing modeling performance in the area of software </a:t>
                      </a:r>
                      <a:r>
                        <a:rPr lang="en-US" sz="2200" dirty="0">
                          <a:effectLst/>
                        </a:rPr>
                        <a:t>defect</a:t>
                      </a:r>
                      <a:r>
                        <a:rPr lang="id-ID" sz="2200" dirty="0">
                          <a:effectLst/>
                        </a:rPr>
                        <a:t> prediction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54" marR="58954" marT="0" marB="0"/>
                </a:tc>
                <a:extLst>
                  <a:ext uri="{0D108BD9-81ED-4DB2-BD59-A6C34878D82A}">
                    <a16:rowId xmlns:a16="http://schemas.microsoft.com/office/drawing/2014/main" val="10001"/>
                  </a:ext>
                </a:extLst>
              </a:tr>
              <a:tr h="104807">
                <a:tc vMerge="1">
                  <a:txBody>
                    <a:bodyPr/>
                    <a:lstStyle/>
                    <a:p>
                      <a:endParaRPr lang="en-US"/>
                    </a:p>
                  </a:txBody>
                  <a:tcPr/>
                </a:tc>
                <a:tc>
                  <a:txBody>
                    <a:bodyPr/>
                    <a:lstStyle/>
                    <a:p>
                      <a:pPr marL="0" marR="0" algn="just">
                        <a:spcBef>
                          <a:spcPts val="0"/>
                        </a:spcBef>
                        <a:spcAft>
                          <a:spcPts val="0"/>
                        </a:spcAft>
                      </a:pPr>
                      <a:r>
                        <a:rPr lang="id-ID" sz="2200" dirty="0">
                          <a:effectLst/>
                        </a:rPr>
                        <a:t>For studies that have both </a:t>
                      </a:r>
                      <a:r>
                        <a:rPr lang="en-US" sz="2200" dirty="0">
                          <a:effectLst/>
                        </a:rPr>
                        <a:t>the </a:t>
                      </a:r>
                      <a:r>
                        <a:rPr lang="id-ID" sz="2200" dirty="0">
                          <a:effectLst/>
                        </a:rPr>
                        <a:t>conference and journal version</a:t>
                      </a:r>
                      <a:r>
                        <a:rPr lang="en-US" sz="2200" dirty="0">
                          <a:effectLst/>
                        </a:rPr>
                        <a:t>s</a:t>
                      </a:r>
                      <a:r>
                        <a:rPr lang="id-ID" sz="2200" dirty="0">
                          <a:effectLst/>
                        </a:rPr>
                        <a:t>, only the journal version will be included</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54" marR="58954" marT="0" marB="0"/>
                </a:tc>
                <a:extLst>
                  <a:ext uri="{0D108BD9-81ED-4DB2-BD59-A6C34878D82A}">
                    <a16:rowId xmlns:a16="http://schemas.microsoft.com/office/drawing/2014/main" val="10002"/>
                  </a:ext>
                </a:extLst>
              </a:tr>
              <a:tr h="104807">
                <a:tc vMerge="1">
                  <a:txBody>
                    <a:bodyPr/>
                    <a:lstStyle/>
                    <a:p>
                      <a:endParaRPr lang="en-US"/>
                    </a:p>
                  </a:txBody>
                  <a:tcPr/>
                </a:tc>
                <a:tc>
                  <a:txBody>
                    <a:bodyPr/>
                    <a:lstStyle/>
                    <a:p>
                      <a:pPr marL="0" marR="0" algn="just">
                        <a:spcBef>
                          <a:spcPts val="0"/>
                        </a:spcBef>
                        <a:spcAft>
                          <a:spcPts val="0"/>
                        </a:spcAft>
                      </a:pPr>
                      <a:r>
                        <a:rPr lang="id-ID" sz="2200">
                          <a:effectLst/>
                        </a:rPr>
                        <a:t>For duplicate publications of the same study, only the most complete and newest one will be included</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58954" marR="58954" marT="0" marB="0"/>
                </a:tc>
                <a:extLst>
                  <a:ext uri="{0D108BD9-81ED-4DB2-BD59-A6C34878D82A}">
                    <a16:rowId xmlns:a16="http://schemas.microsoft.com/office/drawing/2014/main" val="10003"/>
                  </a:ext>
                </a:extLst>
              </a:tr>
              <a:tr h="104807">
                <a:tc rowSpan="3">
                  <a:txBody>
                    <a:bodyPr/>
                    <a:lstStyle/>
                    <a:p>
                      <a:pPr marL="0" marR="0" algn="just">
                        <a:spcBef>
                          <a:spcPts val="0"/>
                        </a:spcBef>
                        <a:spcAft>
                          <a:spcPts val="0"/>
                        </a:spcAft>
                      </a:pPr>
                      <a:r>
                        <a:rPr lang="id-ID" sz="2200" dirty="0">
                          <a:effectLst/>
                        </a:rPr>
                        <a:t>Exclusion Criteria</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54" marR="58954" marT="0" marB="0"/>
                </a:tc>
                <a:tc>
                  <a:txBody>
                    <a:bodyPr/>
                    <a:lstStyle/>
                    <a:p>
                      <a:pPr marL="0" marR="0" algn="just">
                        <a:spcBef>
                          <a:spcPts val="0"/>
                        </a:spcBef>
                        <a:spcAft>
                          <a:spcPts val="0"/>
                        </a:spcAft>
                      </a:pPr>
                      <a:r>
                        <a:rPr lang="id-ID" sz="2200">
                          <a:effectLst/>
                        </a:rPr>
                        <a:t>Studies without a strong validation or including experimental results of software </a:t>
                      </a:r>
                      <a:r>
                        <a:rPr lang="en-US" sz="2200">
                          <a:effectLst/>
                        </a:rPr>
                        <a:t>defect</a:t>
                      </a:r>
                      <a:r>
                        <a:rPr lang="id-ID" sz="2200">
                          <a:effectLst/>
                        </a:rPr>
                        <a:t> prediction</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a:txBody>
                  <a:tcPr marL="58954" marR="58954" marT="0" marB="0"/>
                </a:tc>
                <a:extLst>
                  <a:ext uri="{0D108BD9-81ED-4DB2-BD59-A6C34878D82A}">
                    <a16:rowId xmlns:a16="http://schemas.microsoft.com/office/drawing/2014/main" val="10004"/>
                  </a:ext>
                </a:extLst>
              </a:tr>
              <a:tr h="209613">
                <a:tc vMerge="1">
                  <a:txBody>
                    <a:bodyPr/>
                    <a:lstStyle/>
                    <a:p>
                      <a:endParaRPr lang="en-US"/>
                    </a:p>
                  </a:txBody>
                  <a:tcPr/>
                </a:tc>
                <a:tc>
                  <a:txBody>
                    <a:bodyPr/>
                    <a:lstStyle/>
                    <a:p>
                      <a:pPr marL="0" marR="0" algn="just">
                        <a:spcBef>
                          <a:spcPts val="0"/>
                        </a:spcBef>
                        <a:spcAft>
                          <a:spcPts val="0"/>
                        </a:spcAft>
                      </a:pPr>
                      <a:r>
                        <a:rPr lang="id-ID" sz="2200" dirty="0">
                          <a:effectLst/>
                        </a:rPr>
                        <a:t>Studies discussing </a:t>
                      </a:r>
                      <a:r>
                        <a:rPr lang="en-US" sz="2200" dirty="0">
                          <a:effectLst/>
                        </a:rPr>
                        <a:t>defect prediction datasets, methods, frameworks</a:t>
                      </a:r>
                      <a:r>
                        <a:rPr lang="id-ID" sz="2200" dirty="0">
                          <a:effectLst/>
                        </a:rPr>
                        <a:t> in a context other than software </a:t>
                      </a:r>
                      <a:r>
                        <a:rPr lang="en-US" sz="2200" dirty="0">
                          <a:effectLst/>
                        </a:rPr>
                        <a:t>defect</a:t>
                      </a:r>
                      <a:r>
                        <a:rPr lang="id-ID" sz="2200" dirty="0">
                          <a:effectLst/>
                        </a:rPr>
                        <a:t> prediction</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54" marR="58954" marT="0" marB="0"/>
                </a:tc>
                <a:extLst>
                  <a:ext uri="{0D108BD9-81ED-4DB2-BD59-A6C34878D82A}">
                    <a16:rowId xmlns:a16="http://schemas.microsoft.com/office/drawing/2014/main" val="10005"/>
                  </a:ext>
                </a:extLst>
              </a:tr>
              <a:tr h="104807">
                <a:tc vMerge="1">
                  <a:txBody>
                    <a:bodyPr/>
                    <a:lstStyle/>
                    <a:p>
                      <a:endParaRPr lang="en-US"/>
                    </a:p>
                  </a:txBody>
                  <a:tcPr/>
                </a:tc>
                <a:tc>
                  <a:txBody>
                    <a:bodyPr/>
                    <a:lstStyle/>
                    <a:p>
                      <a:pPr marL="0" marR="0" algn="just">
                        <a:spcBef>
                          <a:spcPts val="0"/>
                        </a:spcBef>
                        <a:spcAft>
                          <a:spcPts val="0"/>
                        </a:spcAft>
                      </a:pPr>
                      <a:r>
                        <a:rPr lang="en-US" sz="2200" dirty="0">
                          <a:effectLst/>
                        </a:rPr>
                        <a:t>Studies</a:t>
                      </a:r>
                      <a:r>
                        <a:rPr lang="id-ID" sz="2200" dirty="0">
                          <a:effectLst/>
                        </a:rPr>
                        <a:t> not written in English</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954" marR="58954" marT="0" marB="0"/>
                </a:tc>
                <a:extLst>
                  <a:ext uri="{0D108BD9-81ED-4DB2-BD59-A6C34878D82A}">
                    <a16:rowId xmlns:a16="http://schemas.microsoft.com/office/drawing/2014/main" val="10006"/>
                  </a:ext>
                </a:extLst>
              </a:tr>
            </a:tbl>
          </a:graphicData>
        </a:graphic>
      </p:graphicFrame>
      <p:sp>
        <p:nvSpPr>
          <p:cNvPr id="4" name="Title 3"/>
          <p:cNvSpPr>
            <a:spLocks noGrp="1"/>
          </p:cNvSpPr>
          <p:nvPr>
            <p:ph type="title"/>
          </p:nvPr>
        </p:nvSpPr>
        <p:spPr/>
        <p:txBody>
          <a:bodyPr>
            <a:normAutofit/>
          </a:bodyPr>
          <a:lstStyle/>
          <a:p>
            <a:r>
              <a:rPr lang="en-US" dirty="0"/>
              <a:t>S</a:t>
            </a:r>
            <a:r>
              <a:rPr lang="id-ID" dirty="0"/>
              <a:t>election of Studies (Wahono, 2015)</a:t>
            </a:r>
            <a:endParaRPr lang="en-US" dirty="0"/>
          </a:p>
        </p:txBody>
      </p:sp>
      <p:sp>
        <p:nvSpPr>
          <p:cNvPr id="3" name="Slide Number Placeholder 2">
            <a:extLst>
              <a:ext uri="{FF2B5EF4-FFF2-40B4-BE49-F238E27FC236}">
                <a16:creationId xmlns:a16="http://schemas.microsoft.com/office/drawing/2014/main" id="{77F1BF3B-4FC9-43B4-BF05-90BCE097E41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339</a:t>
            </a:fld>
            <a:endParaRPr lang="en-US">
              <a:solidFill>
                <a:prstClr val="black">
                  <a:tint val="75000"/>
                </a:prstClr>
              </a:solidFill>
            </a:endParaRPr>
          </a:p>
        </p:txBody>
      </p:sp>
    </p:spTree>
    <p:extLst>
      <p:ext uri="{BB962C8B-B14F-4D97-AF65-F5344CB8AC3E}">
        <p14:creationId xmlns:p14="http://schemas.microsoft.com/office/powerpoint/2010/main" val="42421775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Non Computing Courses</a:t>
            </a:r>
          </a:p>
        </p:txBody>
      </p:sp>
      <p:pic>
        <p:nvPicPr>
          <p:cNvPr id="4" name="Picture 3"/>
          <p:cNvPicPr>
            <a:picLocks noChangeAspect="1"/>
          </p:cNvPicPr>
          <p:nvPr/>
        </p:nvPicPr>
        <p:blipFill rotWithShape="1">
          <a:blip r:embed="rId2"/>
          <a:srcRect l="12500" t="19779" r="11000" b="20666"/>
          <a:stretch/>
        </p:blipFill>
        <p:spPr>
          <a:xfrm>
            <a:off x="-2274" y="1447800"/>
            <a:ext cx="9222474" cy="4038600"/>
          </a:xfrm>
          <a:prstGeom prst="rect">
            <a:avLst/>
          </a:prstGeom>
        </p:spPr>
      </p:pic>
      <p:sp>
        <p:nvSpPr>
          <p:cNvPr id="5" name="Rectangle 4"/>
          <p:cNvSpPr/>
          <p:nvPr/>
        </p:nvSpPr>
        <p:spPr>
          <a:xfrm>
            <a:off x="1676400" y="6211668"/>
            <a:ext cx="7315200" cy="338554"/>
          </a:xfrm>
          <a:prstGeom prst="rect">
            <a:avLst/>
          </a:prstGeom>
        </p:spPr>
        <p:txBody>
          <a:bodyPr wrap="square">
            <a:spAutoFit/>
          </a:bodyPr>
          <a:lstStyle/>
          <a:p>
            <a:pPr algn="r"/>
            <a:r>
              <a:rPr lang="en-US" sz="1600" i="1" dirty="0">
                <a:effectLst/>
              </a:rPr>
              <a:t>(Computing Curricula 2005: The Overview Report, ACM and IEEE CS, 2006)</a:t>
            </a:r>
          </a:p>
        </p:txBody>
      </p:sp>
      <p:sp>
        <p:nvSpPr>
          <p:cNvPr id="3" name="Slide Number Placeholder 2">
            <a:extLst>
              <a:ext uri="{FF2B5EF4-FFF2-40B4-BE49-F238E27FC236}">
                <a16:creationId xmlns:a16="http://schemas.microsoft.com/office/drawing/2014/main" id="{BFAF5DC5-BC54-458F-BCDE-DC80960B9B7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3661491415"/>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80000"/>
              </a:lnSpc>
            </a:pPr>
            <a:r>
              <a:rPr lang="en-US" sz="2400" b="1" dirty="0">
                <a:solidFill>
                  <a:srgbClr val="C00000"/>
                </a:solidFill>
              </a:rPr>
              <a:t>Inclusion criteria</a:t>
            </a:r>
            <a:r>
              <a:rPr lang="en-US" sz="2400" dirty="0"/>
              <a:t>:</a:t>
            </a:r>
          </a:p>
          <a:p>
            <a:pPr lvl="1">
              <a:lnSpc>
                <a:spcPct val="80000"/>
              </a:lnSpc>
            </a:pPr>
            <a:r>
              <a:rPr lang="en-US" sz="2200" dirty="0"/>
              <a:t>to include any empirical studies of PP that involved higher</a:t>
            </a:r>
            <a:r>
              <a:rPr lang="en-US" sz="2200" dirty="0">
                <a:solidFill>
                  <a:schemeClr val="hlink"/>
                </a:solidFill>
              </a:rPr>
              <a:t> </a:t>
            </a:r>
            <a:r>
              <a:rPr lang="en-US" sz="2200" dirty="0"/>
              <a:t>education students as the population of interest.</a:t>
            </a:r>
          </a:p>
          <a:p>
            <a:pPr>
              <a:lnSpc>
                <a:spcPct val="80000"/>
              </a:lnSpc>
            </a:pPr>
            <a:r>
              <a:rPr lang="en-US" sz="2400" b="1" dirty="0">
                <a:solidFill>
                  <a:srgbClr val="C00000"/>
                </a:solidFill>
              </a:rPr>
              <a:t>Exclusion criteria</a:t>
            </a:r>
            <a:r>
              <a:rPr lang="en-US" sz="2400" dirty="0"/>
              <a:t>:</a:t>
            </a:r>
          </a:p>
          <a:p>
            <a:pPr lvl="1">
              <a:lnSpc>
                <a:spcPct val="80000"/>
              </a:lnSpc>
            </a:pPr>
            <a:r>
              <a:rPr lang="en-NZ" sz="2200" dirty="0"/>
              <a:t>Papers presenting unsubstantiated claims made by the author(s), for which no evidence was available.</a:t>
            </a:r>
          </a:p>
          <a:p>
            <a:pPr lvl="1">
              <a:lnSpc>
                <a:spcPct val="80000"/>
              </a:lnSpc>
            </a:pPr>
            <a:r>
              <a:rPr lang="en-NZ" sz="2200" dirty="0"/>
              <a:t>Papers about Agile/XP describing development practices other than PP, such as test-first programming, refactoring etc.</a:t>
            </a:r>
          </a:p>
          <a:p>
            <a:pPr lvl="1">
              <a:lnSpc>
                <a:spcPct val="80000"/>
              </a:lnSpc>
            </a:pPr>
            <a:r>
              <a:rPr lang="en-NZ" sz="2200" dirty="0"/>
              <a:t>Papers that only described tools (software or hardware) that could support the PP practice.</a:t>
            </a:r>
          </a:p>
          <a:p>
            <a:pPr lvl="1">
              <a:lnSpc>
                <a:spcPct val="80000"/>
              </a:lnSpc>
            </a:pPr>
            <a:r>
              <a:rPr lang="en-NZ" sz="2200" dirty="0"/>
              <a:t>Papers not written in English.</a:t>
            </a:r>
          </a:p>
          <a:p>
            <a:pPr lvl="1">
              <a:lnSpc>
                <a:spcPct val="80000"/>
              </a:lnSpc>
            </a:pPr>
            <a:r>
              <a:rPr lang="en-NZ" sz="2200" dirty="0"/>
              <a:t>Papers involving students but outside higher education</a:t>
            </a:r>
          </a:p>
        </p:txBody>
      </p:sp>
      <p:sp>
        <p:nvSpPr>
          <p:cNvPr id="4" name="Title 3"/>
          <p:cNvSpPr>
            <a:spLocks noGrp="1"/>
          </p:cNvSpPr>
          <p:nvPr>
            <p:ph type="title"/>
          </p:nvPr>
        </p:nvSpPr>
        <p:spPr/>
        <p:txBody>
          <a:bodyPr>
            <a:normAutofit/>
          </a:bodyPr>
          <a:lstStyle/>
          <a:p>
            <a:r>
              <a:rPr lang="en-US" dirty="0"/>
              <a:t>Selection of Studies </a:t>
            </a:r>
            <a:r>
              <a:rPr lang="id-ID" dirty="0"/>
              <a:t>(</a:t>
            </a:r>
            <a:r>
              <a:rPr lang="en-US" i="1" dirty="0" err="1"/>
              <a:t>Salleh</a:t>
            </a:r>
            <a:r>
              <a:rPr lang="en-US" i="1" dirty="0"/>
              <a:t> et al.</a:t>
            </a:r>
            <a:r>
              <a:rPr lang="id-ID" i="1" dirty="0"/>
              <a:t>, </a:t>
            </a:r>
            <a:r>
              <a:rPr lang="en-US" i="1" dirty="0"/>
              <a:t>2011)</a:t>
            </a:r>
            <a:endParaRPr lang="id-ID" dirty="0"/>
          </a:p>
        </p:txBody>
      </p:sp>
      <p:sp>
        <p:nvSpPr>
          <p:cNvPr id="5" name="Slide Number Placeholder 4">
            <a:extLst>
              <a:ext uri="{FF2B5EF4-FFF2-40B4-BE49-F238E27FC236}">
                <a16:creationId xmlns:a16="http://schemas.microsoft.com/office/drawing/2014/main" id="{EB42630E-3494-430F-B614-250BF1C3DFC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340</a:t>
            </a:fld>
            <a:endParaRPr lang="en-US">
              <a:solidFill>
                <a:prstClr val="black">
                  <a:tint val="75000"/>
                </a:prstClr>
              </a:solidFill>
            </a:endParaRPr>
          </a:p>
        </p:txBody>
      </p:sp>
    </p:spTree>
    <p:extLst>
      <p:ext uri="{BB962C8B-B14F-4D97-AF65-F5344CB8AC3E}">
        <p14:creationId xmlns:p14="http://schemas.microsoft.com/office/powerpoint/2010/main" val="29136833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143000"/>
            <a:ext cx="8058150" cy="5333549"/>
          </a:xfrm>
        </p:spPr>
        <p:txBody>
          <a:bodyPr/>
          <a:lstStyle/>
          <a:p>
            <a:r>
              <a:rPr lang="en-US" dirty="0"/>
              <a:t>To provide more </a:t>
            </a:r>
            <a:r>
              <a:rPr lang="en-US" dirty="0">
                <a:solidFill>
                  <a:srgbClr val="C00000"/>
                </a:solidFill>
              </a:rPr>
              <a:t>detailed Inclusion/Exclusion criteria</a:t>
            </a:r>
          </a:p>
          <a:p>
            <a:r>
              <a:rPr lang="en-US" dirty="0"/>
              <a:t>To check whether quality differences provide an explanation for differences in study results </a:t>
            </a:r>
          </a:p>
          <a:p>
            <a:r>
              <a:rPr lang="en-US" dirty="0"/>
              <a:t>As a means of </a:t>
            </a:r>
            <a:r>
              <a:rPr lang="en-US" dirty="0">
                <a:solidFill>
                  <a:srgbClr val="C00000"/>
                </a:solidFill>
              </a:rPr>
              <a:t>weighting the importance of individual studies </a:t>
            </a:r>
            <a:r>
              <a:rPr lang="en-US" dirty="0"/>
              <a:t>when results are being synthesized</a:t>
            </a:r>
          </a:p>
          <a:p>
            <a:r>
              <a:rPr lang="en-US" dirty="0"/>
              <a:t>To </a:t>
            </a:r>
            <a:r>
              <a:rPr lang="en-US" dirty="0">
                <a:solidFill>
                  <a:srgbClr val="C00000"/>
                </a:solidFill>
              </a:rPr>
              <a:t>guide the interpretation of findings </a:t>
            </a:r>
            <a:r>
              <a:rPr lang="en-US" dirty="0"/>
              <a:t>and determine the strength of inferences</a:t>
            </a:r>
          </a:p>
          <a:p>
            <a:r>
              <a:rPr lang="en-US" dirty="0"/>
              <a:t>To guide </a:t>
            </a:r>
            <a:r>
              <a:rPr lang="en-US" dirty="0">
                <a:solidFill>
                  <a:srgbClr val="C00000"/>
                </a:solidFill>
              </a:rPr>
              <a:t>recommendations for further research</a:t>
            </a:r>
          </a:p>
        </p:txBody>
      </p:sp>
      <p:sp>
        <p:nvSpPr>
          <p:cNvPr id="4" name="Title 3"/>
          <p:cNvSpPr>
            <a:spLocks noGrp="1"/>
          </p:cNvSpPr>
          <p:nvPr>
            <p:ph type="title"/>
          </p:nvPr>
        </p:nvSpPr>
        <p:spPr/>
        <p:txBody>
          <a:bodyPr/>
          <a:lstStyle/>
          <a:p>
            <a:r>
              <a:rPr lang="en-US" dirty="0"/>
              <a:t>3. Assessing Studies’ Quality</a:t>
            </a:r>
            <a:endParaRPr lang="id-ID" dirty="0"/>
          </a:p>
        </p:txBody>
      </p:sp>
      <p:sp>
        <p:nvSpPr>
          <p:cNvPr id="5" name="Slide Number Placeholder 4">
            <a:extLst>
              <a:ext uri="{FF2B5EF4-FFF2-40B4-BE49-F238E27FC236}">
                <a16:creationId xmlns:a16="http://schemas.microsoft.com/office/drawing/2014/main" id="{60C0730D-14A2-4B05-BE3B-00B5249476D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341</a:t>
            </a:fld>
            <a:endParaRPr lang="en-US">
              <a:solidFill>
                <a:prstClr val="black">
                  <a:tint val="75000"/>
                </a:prstClr>
              </a:solidFill>
            </a:endParaRPr>
          </a:p>
        </p:txBody>
      </p:sp>
    </p:spTree>
    <p:extLst>
      <p:ext uri="{BB962C8B-B14F-4D97-AF65-F5344CB8AC3E}">
        <p14:creationId xmlns:p14="http://schemas.microsoft.com/office/powerpoint/2010/main" val="28300648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93001" y="1066800"/>
            <a:ext cx="8168467" cy="4879171"/>
          </a:xfrm>
        </p:spPr>
        <p:txBody>
          <a:bodyPr>
            <a:normAutofit/>
          </a:bodyPr>
          <a:lstStyle/>
          <a:p>
            <a:pPr>
              <a:defRPr/>
            </a:pPr>
            <a:r>
              <a:rPr lang="en-US" sz="2600" dirty="0"/>
              <a:t>Quality relates to the extent to </a:t>
            </a:r>
            <a:r>
              <a:rPr lang="en-US" sz="2600" dirty="0">
                <a:solidFill>
                  <a:srgbClr val="C00000"/>
                </a:solidFill>
              </a:rPr>
              <a:t>which the study minimizes bias</a:t>
            </a:r>
            <a:r>
              <a:rPr lang="en-US" sz="2600" dirty="0"/>
              <a:t> and </a:t>
            </a:r>
            <a:r>
              <a:rPr lang="en-US" sz="2600" dirty="0">
                <a:solidFill>
                  <a:srgbClr val="C00000"/>
                </a:solidFill>
              </a:rPr>
              <a:t>maximizes internal and external vali</a:t>
            </a:r>
            <a:r>
              <a:rPr lang="en-US" sz="2600" dirty="0"/>
              <a:t>dity</a:t>
            </a:r>
            <a:br>
              <a:rPr lang="en-US" sz="2600" dirty="0"/>
            </a:br>
            <a:r>
              <a:rPr lang="en-US" sz="2600" dirty="0"/>
              <a:t>(Khan et al. 2001)</a:t>
            </a:r>
          </a:p>
          <a:p>
            <a:pPr>
              <a:defRPr/>
            </a:pPr>
            <a:r>
              <a:rPr lang="en-US" sz="2600" dirty="0"/>
              <a:t>Quality Concepts Definition (Kitchenham &amp; Charter, 2007)</a:t>
            </a:r>
          </a:p>
        </p:txBody>
      </p:sp>
      <p:sp>
        <p:nvSpPr>
          <p:cNvPr id="2" name="Title 1"/>
          <p:cNvSpPr>
            <a:spLocks noGrp="1"/>
          </p:cNvSpPr>
          <p:nvPr>
            <p:ph type="title"/>
          </p:nvPr>
        </p:nvSpPr>
        <p:spPr>
          <a:xfrm>
            <a:off x="690489" y="175429"/>
            <a:ext cx="7772400" cy="738971"/>
          </a:xfrm>
        </p:spPr>
        <p:txBody>
          <a:bodyPr>
            <a:normAutofit/>
          </a:bodyPr>
          <a:lstStyle/>
          <a:p>
            <a:pPr eaLnBrk="1" fontAlgn="auto" hangingPunct="1">
              <a:spcAft>
                <a:spcPts val="0"/>
              </a:spcAft>
              <a:defRPr/>
            </a:pPr>
            <a:r>
              <a:rPr lang="en-US" sz="4000" dirty="0"/>
              <a:t>Assessing Studies’ Quality</a:t>
            </a:r>
          </a:p>
        </p:txBody>
      </p:sp>
      <p:graphicFrame>
        <p:nvGraphicFramePr>
          <p:cNvPr id="6" name="Table 5"/>
          <p:cNvGraphicFramePr>
            <a:graphicFrameLocks noGrp="1"/>
          </p:cNvGraphicFramePr>
          <p:nvPr>
            <p:extLst/>
          </p:nvPr>
        </p:nvGraphicFramePr>
        <p:xfrm>
          <a:off x="745400" y="2971800"/>
          <a:ext cx="7863668" cy="3413760"/>
        </p:xfrm>
        <a:graphic>
          <a:graphicData uri="http://schemas.openxmlformats.org/drawingml/2006/table">
            <a:tbl>
              <a:tblPr firstRow="1" bandRow="1">
                <a:tableStyleId>{073A0DAA-6AF3-43AB-8588-CEC1D06C72B9}</a:tableStyleId>
              </a:tblPr>
              <a:tblGrid>
                <a:gridCol w="1204346">
                  <a:extLst>
                    <a:ext uri="{9D8B030D-6E8A-4147-A177-3AD203B41FA5}">
                      <a16:colId xmlns:a16="http://schemas.microsoft.com/office/drawing/2014/main" val="20000"/>
                    </a:ext>
                  </a:extLst>
                </a:gridCol>
                <a:gridCol w="1700252">
                  <a:extLst>
                    <a:ext uri="{9D8B030D-6E8A-4147-A177-3AD203B41FA5}">
                      <a16:colId xmlns:a16="http://schemas.microsoft.com/office/drawing/2014/main" val="20001"/>
                    </a:ext>
                  </a:extLst>
                </a:gridCol>
                <a:gridCol w="4959070">
                  <a:extLst>
                    <a:ext uri="{9D8B030D-6E8A-4147-A177-3AD203B41FA5}">
                      <a16:colId xmlns:a16="http://schemas.microsoft.com/office/drawing/2014/main" val="20002"/>
                    </a:ext>
                  </a:extLst>
                </a:gridCol>
              </a:tblGrid>
              <a:tr h="370840">
                <a:tc>
                  <a:txBody>
                    <a:bodyPr/>
                    <a:lstStyle/>
                    <a:p>
                      <a:r>
                        <a:rPr lang="en-US" sz="2000" dirty="0"/>
                        <a:t>Terms</a:t>
                      </a:r>
                    </a:p>
                  </a:txBody>
                  <a:tcPr/>
                </a:tc>
                <a:tc>
                  <a:txBody>
                    <a:bodyPr/>
                    <a:lstStyle/>
                    <a:p>
                      <a:r>
                        <a:rPr lang="en-US" sz="2000" dirty="0"/>
                        <a:t>Synonyms</a:t>
                      </a:r>
                    </a:p>
                  </a:txBody>
                  <a:tcPr/>
                </a:tc>
                <a:tc>
                  <a:txBody>
                    <a:bodyPr/>
                    <a:lstStyle/>
                    <a:p>
                      <a:r>
                        <a:rPr lang="en-US" sz="2000" dirty="0"/>
                        <a:t>Definition</a:t>
                      </a:r>
                    </a:p>
                  </a:txBody>
                  <a:tcPr/>
                </a:tc>
                <a:extLst>
                  <a:ext uri="{0D108BD9-81ED-4DB2-BD59-A6C34878D82A}">
                    <a16:rowId xmlns:a16="http://schemas.microsoft.com/office/drawing/2014/main" val="10000"/>
                  </a:ext>
                </a:extLst>
              </a:tr>
              <a:tr h="370840">
                <a:tc>
                  <a:txBody>
                    <a:bodyPr/>
                    <a:lstStyle/>
                    <a:p>
                      <a:r>
                        <a:rPr lang="en-US" sz="2000" dirty="0"/>
                        <a:t>Bias</a:t>
                      </a:r>
                    </a:p>
                  </a:txBody>
                  <a:tcPr/>
                </a:tc>
                <a:tc>
                  <a:txBody>
                    <a:bodyPr/>
                    <a:lstStyle/>
                    <a:p>
                      <a:r>
                        <a:rPr lang="en-US" sz="2000" dirty="0"/>
                        <a:t>Systematic error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kern="1200" baseline="0" dirty="0"/>
                        <a:t>tendency to produce results that depart systematically from the ‘true’ results. Unbiased results are internally valid </a:t>
                      </a:r>
                      <a:endParaRPr kumimoji="0"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1"/>
                  </a:ext>
                </a:extLst>
              </a:tr>
              <a:tr h="370840">
                <a:tc>
                  <a:txBody>
                    <a:bodyPr/>
                    <a:lstStyle/>
                    <a:p>
                      <a:r>
                        <a:rPr lang="en-US" sz="2000" dirty="0"/>
                        <a:t>Internal Validity</a:t>
                      </a:r>
                    </a:p>
                  </a:txBody>
                  <a:tcPr/>
                </a:tc>
                <a:tc>
                  <a:txBody>
                    <a:bodyPr/>
                    <a:lstStyle/>
                    <a:p>
                      <a:r>
                        <a:rPr lang="en-US" sz="2000" dirty="0"/>
                        <a:t>Validity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kern="1200" baseline="0" dirty="0"/>
                        <a:t>The extent to which the design and conduct of the study are likely to prevent systematic error. Internal validity is a prerequisite for external validity 	</a:t>
                      </a:r>
                      <a:endParaRPr kumimoji="0"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2"/>
                  </a:ext>
                </a:extLst>
              </a:tr>
              <a:tr h="370840">
                <a:tc>
                  <a:txBody>
                    <a:bodyPr/>
                    <a:lstStyle/>
                    <a:p>
                      <a:r>
                        <a:rPr lang="en-US" sz="2000" dirty="0"/>
                        <a:t>External Validity</a:t>
                      </a:r>
                    </a:p>
                  </a:txBody>
                  <a:tcPr/>
                </a:tc>
                <a:tc>
                  <a:txBody>
                    <a:bodyPr/>
                    <a:lstStyle/>
                    <a:p>
                      <a:r>
                        <a:rPr lang="en-US" sz="2000" dirty="0"/>
                        <a:t>Generalizability,</a:t>
                      </a:r>
                      <a:r>
                        <a:rPr lang="en-US" sz="2000" baseline="0" dirty="0"/>
                        <a:t> Applicability</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kern="1200" baseline="0" dirty="0"/>
                        <a:t>The extent to which the effects observed in the study are applicable outside of the study </a:t>
                      </a:r>
                      <a:endParaRPr kumimoji="0"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FE824441-D600-4F8F-BEEA-ABCBD45F34E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342</a:t>
            </a:fld>
            <a:endParaRPr lang="en-US">
              <a:solidFill>
                <a:prstClr val="black">
                  <a:tint val="75000"/>
                </a:prstClr>
              </a:solidFill>
            </a:endParaRPr>
          </a:p>
        </p:txBody>
      </p:sp>
    </p:spTree>
    <p:extLst>
      <p:ext uri="{BB962C8B-B14F-4D97-AF65-F5344CB8AC3E}">
        <p14:creationId xmlns:p14="http://schemas.microsoft.com/office/powerpoint/2010/main" val="6951736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lang="en-US" dirty="0">
                <a:solidFill>
                  <a:srgbClr val="C00000"/>
                </a:solidFill>
              </a:rPr>
              <a:t>Assessing quality </a:t>
            </a:r>
            <a:r>
              <a:rPr lang="en-US" dirty="0"/>
              <a:t>of studies:</a:t>
            </a:r>
          </a:p>
          <a:p>
            <a:pPr marL="805815" lvl="1" indent="-457200">
              <a:defRPr/>
            </a:pPr>
            <a:r>
              <a:rPr lang="en-US" sz="2800" dirty="0"/>
              <a:t>Methodology or </a:t>
            </a:r>
            <a:r>
              <a:rPr lang="en-US" sz="2800" dirty="0">
                <a:solidFill>
                  <a:srgbClr val="0070C0"/>
                </a:solidFill>
              </a:rPr>
              <a:t>design of the study</a:t>
            </a:r>
          </a:p>
          <a:p>
            <a:pPr marL="805815" lvl="1" indent="-457200">
              <a:defRPr/>
            </a:pPr>
            <a:r>
              <a:rPr lang="en-US" sz="2800" dirty="0"/>
              <a:t>Analysis of </a:t>
            </a:r>
            <a:r>
              <a:rPr lang="en-US" sz="2800" dirty="0">
                <a:solidFill>
                  <a:srgbClr val="0070C0"/>
                </a:solidFill>
              </a:rPr>
              <a:t>studies’ findings</a:t>
            </a:r>
          </a:p>
          <a:p>
            <a:pPr>
              <a:defRPr/>
            </a:pPr>
            <a:r>
              <a:rPr lang="en-US" dirty="0">
                <a:solidFill>
                  <a:srgbClr val="C00000"/>
                </a:solidFill>
              </a:rPr>
              <a:t>Quality checklist</a:t>
            </a:r>
            <a:r>
              <a:rPr lang="en-US" dirty="0"/>
              <a:t>  or instrument need to be designed to facilitate quality assessment</a:t>
            </a:r>
          </a:p>
          <a:p>
            <a:pPr>
              <a:defRPr/>
            </a:pPr>
            <a:r>
              <a:rPr lang="en-US" dirty="0"/>
              <a:t>Most </a:t>
            </a:r>
            <a:r>
              <a:rPr lang="en-US" dirty="0">
                <a:solidFill>
                  <a:srgbClr val="C00000"/>
                </a:solidFill>
              </a:rPr>
              <a:t>quality checklists  include questions </a:t>
            </a:r>
            <a:r>
              <a:rPr lang="en-US" dirty="0"/>
              <a:t>aimed at assessing the extent to which articles have addressed bias and validity</a:t>
            </a:r>
          </a:p>
          <a:p>
            <a:pPr>
              <a:defRPr/>
            </a:pPr>
            <a:endParaRPr lang="en-US" dirty="0"/>
          </a:p>
          <a:p>
            <a:endParaRPr lang="id-ID" dirty="0"/>
          </a:p>
        </p:txBody>
      </p:sp>
      <p:sp>
        <p:nvSpPr>
          <p:cNvPr id="4" name="Title 3"/>
          <p:cNvSpPr>
            <a:spLocks noGrp="1"/>
          </p:cNvSpPr>
          <p:nvPr>
            <p:ph type="title"/>
          </p:nvPr>
        </p:nvSpPr>
        <p:spPr/>
        <p:txBody>
          <a:bodyPr/>
          <a:lstStyle/>
          <a:p>
            <a:r>
              <a:rPr lang="en-US" dirty="0"/>
              <a:t>Assessing Studies’ Quality</a:t>
            </a:r>
            <a:endParaRPr lang="id-ID" dirty="0"/>
          </a:p>
        </p:txBody>
      </p:sp>
      <p:sp>
        <p:nvSpPr>
          <p:cNvPr id="5" name="Slide Number Placeholder 4">
            <a:extLst>
              <a:ext uri="{FF2B5EF4-FFF2-40B4-BE49-F238E27FC236}">
                <a16:creationId xmlns:a16="http://schemas.microsoft.com/office/drawing/2014/main" id="{E6E9BB06-F184-420F-8490-3C5DDA2C9FE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343</a:t>
            </a:fld>
            <a:endParaRPr lang="en-US">
              <a:solidFill>
                <a:prstClr val="black">
                  <a:tint val="75000"/>
                </a:prstClr>
              </a:solidFill>
            </a:endParaRPr>
          </a:p>
        </p:txBody>
      </p:sp>
    </p:spTree>
    <p:extLst>
      <p:ext uri="{BB962C8B-B14F-4D97-AF65-F5344CB8AC3E}">
        <p14:creationId xmlns:p14="http://schemas.microsoft.com/office/powerpoint/2010/main" val="40302694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609600" y="152400"/>
            <a:ext cx="8686800" cy="685800"/>
          </a:xfrm>
        </p:spPr>
        <p:txBody>
          <a:bodyPr>
            <a:normAutofit/>
          </a:bodyPr>
          <a:lstStyle/>
          <a:p>
            <a:pPr eaLnBrk="1" fontAlgn="auto" hangingPunct="1">
              <a:spcAft>
                <a:spcPts val="0"/>
              </a:spcAft>
              <a:defRPr/>
            </a:pPr>
            <a:r>
              <a:rPr lang="en-US" sz="3200" dirty="0"/>
              <a:t>Study Quality Assessment</a:t>
            </a:r>
            <a:r>
              <a:rPr lang="id-ID" sz="3200" dirty="0"/>
              <a:t> (</a:t>
            </a:r>
            <a:r>
              <a:rPr lang="en-US" sz="3200" dirty="0" err="1"/>
              <a:t>Salleh</a:t>
            </a:r>
            <a:r>
              <a:rPr lang="en-US" sz="3200" dirty="0"/>
              <a:t> et al.</a:t>
            </a:r>
            <a:r>
              <a:rPr lang="id-ID" sz="3200" dirty="0"/>
              <a:t>, </a:t>
            </a:r>
            <a:r>
              <a:rPr lang="en-US" sz="3200" dirty="0"/>
              <a:t>2011)</a:t>
            </a:r>
          </a:p>
        </p:txBody>
      </p:sp>
      <p:graphicFrame>
        <p:nvGraphicFramePr>
          <p:cNvPr id="117798" name="Group 38"/>
          <p:cNvGraphicFramePr>
            <a:graphicFrameLocks noGrp="1"/>
          </p:cNvGraphicFramePr>
          <p:nvPr>
            <p:extLst/>
          </p:nvPr>
        </p:nvGraphicFramePr>
        <p:xfrm>
          <a:off x="304800" y="1232464"/>
          <a:ext cx="8610600" cy="5244536"/>
        </p:xfrm>
        <a:graphic>
          <a:graphicData uri="http://schemas.openxmlformats.org/drawingml/2006/table">
            <a:tbl>
              <a:tblPr firstRow="1" bandRow="1">
                <a:tableStyleId>{073A0DAA-6AF3-43AB-8588-CEC1D06C72B9}</a:tableStyleId>
              </a:tblPr>
              <a:tblGrid>
                <a:gridCol w="68580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269744">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2000" u="none" strike="noStrike" cap="none" normalizeH="0" baseline="0" dirty="0">
                          <a:ln>
                            <a:noFill/>
                          </a:ln>
                          <a:effectLst/>
                        </a:rPr>
                        <a:t>Item</a:t>
                      </a:r>
                      <a:endParaRPr kumimoji="0" lang="en-US" sz="2000" b="0" i="0" u="none" strike="noStrike" cap="none" normalizeH="0" baseline="0" dirty="0">
                        <a:ln>
                          <a:noFill/>
                        </a:ln>
                        <a:solidFill>
                          <a:schemeClr val="tx1"/>
                        </a:solidFill>
                        <a:effectLst/>
                        <a:latin typeface="+mn-lt"/>
                        <a:cs typeface="Times New Roman" panose="02020603050405020304" pitchFamily="18" charset="0"/>
                      </a:endParaRPr>
                    </a:p>
                  </a:txBody>
                  <a:tcPr anchor="ctr" horzOverflow="overflow"/>
                </a:tc>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2000" u="none" strike="noStrike" cap="none" normalizeH="0" baseline="0" dirty="0">
                          <a:ln>
                            <a:noFill/>
                          </a:ln>
                          <a:effectLst/>
                        </a:rPr>
                        <a:t>Answer</a:t>
                      </a:r>
                      <a:endParaRPr kumimoji="0" lang="en-US" sz="2000" b="0" i="0" u="none" strike="noStrike" cap="none" normalizeH="0" baseline="0" dirty="0">
                        <a:ln>
                          <a:noFill/>
                        </a:ln>
                        <a:solidFill>
                          <a:schemeClr val="tx1"/>
                        </a:solidFill>
                        <a:effectLst/>
                        <a:latin typeface="+mn-lt"/>
                        <a:cs typeface="Times New Roman" panose="02020603050405020304" pitchFamily="18" charset="0"/>
                      </a:endParaRPr>
                    </a:p>
                  </a:txBody>
                  <a:tcPr anchor="ctr" horzOverflow="overflow"/>
                </a:tc>
                <a:extLst>
                  <a:ext uri="{0D108BD9-81ED-4DB2-BD59-A6C34878D82A}">
                    <a16:rowId xmlns:a16="http://schemas.microsoft.com/office/drawing/2014/main" val="10000"/>
                  </a:ext>
                </a:extLst>
              </a:tr>
              <a:tr h="292109">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1. Was the article referred? [30] </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Yes/No</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extLst>
                  <a:ext uri="{0D108BD9-81ED-4DB2-BD59-A6C34878D82A}">
                    <a16:rowId xmlns:a16="http://schemas.microsoft.com/office/drawing/2014/main" val="10001"/>
                  </a:ext>
                </a:extLst>
              </a:tr>
              <a:tr h="292109">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2. Were the aim(s) of the study clearly stated? [16], [67]</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a:ln>
                            <a:noFill/>
                          </a:ln>
                          <a:effectLst/>
                        </a:rPr>
                        <a:t>Yes/No/Partially</a:t>
                      </a:r>
                      <a:endParaRPr kumimoji="0" lang="en-US" sz="1700" b="0" i="0" u="none" strike="noStrike" cap="none" normalizeH="0" baseline="0">
                        <a:ln>
                          <a:noFill/>
                        </a:ln>
                        <a:solidFill>
                          <a:schemeClr val="tx1"/>
                        </a:solidFill>
                        <a:effectLst/>
                        <a:latin typeface="+mn-lt"/>
                        <a:cs typeface="Times New Roman" pitchFamily="18" charset="0"/>
                      </a:endParaRPr>
                    </a:p>
                  </a:txBody>
                  <a:tcPr anchor="ctr" horzOverflow="overflow"/>
                </a:tc>
                <a:extLst>
                  <a:ext uri="{0D108BD9-81ED-4DB2-BD59-A6C34878D82A}">
                    <a16:rowId xmlns:a16="http://schemas.microsoft.com/office/drawing/2014/main" val="10002"/>
                  </a:ext>
                </a:extLst>
              </a:tr>
              <a:tr h="949353">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3. Were the study participants or observational units adequately described?</a:t>
                      </a:r>
                    </a:p>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         For example, students’ programming experience, year of study etc. [44], [68]</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Yes/No/Partially</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extLst>
                  <a:ext uri="{0D108BD9-81ED-4DB2-BD59-A6C34878D82A}">
                    <a16:rowId xmlns:a16="http://schemas.microsoft.com/office/drawing/2014/main" val="10003"/>
                  </a:ext>
                </a:extLst>
              </a:tr>
              <a:tr h="730271">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4. Were the data collections carried out very well? For example, discussion of procedures used for collection, and how the study setting may have influenced the data collected [44], [48], [67], [68]</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Yes/No/Partially</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extLst>
                  <a:ext uri="{0D108BD9-81ED-4DB2-BD59-A6C34878D82A}">
                    <a16:rowId xmlns:a16="http://schemas.microsoft.com/office/drawing/2014/main" val="10004"/>
                  </a:ext>
                </a:extLst>
              </a:tr>
              <a:tr h="511190">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5. Were potential confounders adequately controlled for in the analysis? 67]</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Yes/No/Partially</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extLst>
                  <a:ext uri="{0D108BD9-81ED-4DB2-BD59-A6C34878D82A}">
                    <a16:rowId xmlns:a16="http://schemas.microsoft.com/office/drawing/2014/main" val="10005"/>
                  </a:ext>
                </a:extLst>
              </a:tr>
              <a:tr h="730271">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6. Were the approach to and formulation of the analysis well conveyed? For example, description of the form of the original data, rationale for choice of method/tool/package [48], [67], [68]</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Yes/No/Partially</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extLst>
                  <a:ext uri="{0D108BD9-81ED-4DB2-BD59-A6C34878D82A}">
                    <a16:rowId xmlns:a16="http://schemas.microsoft.com/office/drawing/2014/main" val="10006"/>
                  </a:ext>
                </a:extLst>
              </a:tr>
              <a:tr h="949353">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7. Were the findings credible? For example, the study was methodologically explained so that we can trust the findings; findings/conclusions are resonant with other knowledge and experience [48], [44], [68]</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tc>
                  <a:txBody>
                    <a:bodyPr/>
                    <a:lstStyle/>
                    <a:p>
                      <a:pPr marL="469900" marR="0" lvl="0" indent="-469900" algn="l" defTabSz="914400" rtl="0" eaLnBrk="1" fontAlgn="base" latinLnBrk="0" hangingPunct="1">
                        <a:lnSpc>
                          <a:spcPct val="100000"/>
                        </a:lnSpc>
                        <a:spcBef>
                          <a:spcPct val="0"/>
                        </a:spcBef>
                        <a:spcAft>
                          <a:spcPct val="0"/>
                        </a:spcAft>
                        <a:buClrTx/>
                        <a:buSzPct val="100000"/>
                        <a:buFontTx/>
                        <a:buNone/>
                        <a:tabLst/>
                      </a:pPr>
                      <a:r>
                        <a:rPr kumimoji="0" lang="en-US" sz="1700" u="none" strike="noStrike" cap="none" normalizeH="0" baseline="0" dirty="0">
                          <a:ln>
                            <a:noFill/>
                          </a:ln>
                          <a:effectLst/>
                        </a:rPr>
                        <a:t>Yes/No/Partially</a:t>
                      </a:r>
                      <a:endParaRPr kumimoji="0" lang="en-US" sz="1700" b="0" i="0" u="none" strike="noStrike" cap="none" normalizeH="0" baseline="0" dirty="0">
                        <a:ln>
                          <a:noFill/>
                        </a:ln>
                        <a:solidFill>
                          <a:schemeClr val="tx1"/>
                        </a:solidFill>
                        <a:effectLst/>
                        <a:latin typeface="+mn-lt"/>
                        <a:cs typeface="Times New Roman" pitchFamily="18" charset="0"/>
                      </a:endParaRPr>
                    </a:p>
                  </a:txBody>
                  <a:tcPr anchor="ctr" horzOverflow="overflow"/>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CF62D176-07DB-40AA-AC17-B63BE7D574A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344</a:t>
            </a:fld>
            <a:endParaRPr lang="en-US">
              <a:solidFill>
                <a:prstClr val="black">
                  <a:tint val="75000"/>
                </a:prstClr>
              </a:solidFill>
            </a:endParaRPr>
          </a:p>
        </p:txBody>
      </p:sp>
    </p:spTree>
    <p:extLst>
      <p:ext uri="{BB962C8B-B14F-4D97-AF65-F5344CB8AC3E}">
        <p14:creationId xmlns:p14="http://schemas.microsoft.com/office/powerpoint/2010/main" val="20948039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295400"/>
            <a:ext cx="7886700" cy="5181149"/>
          </a:xfrm>
        </p:spPr>
        <p:txBody>
          <a:bodyPr/>
          <a:lstStyle/>
          <a:p>
            <a:pPr>
              <a:buNone/>
            </a:pPr>
            <a:r>
              <a:rPr lang="en-US" dirty="0"/>
              <a:t>	</a:t>
            </a:r>
            <a:r>
              <a:rPr lang="en-US" dirty="0" err="1"/>
              <a:t>Kitchenham</a:t>
            </a:r>
            <a:r>
              <a:rPr lang="en-US" dirty="0"/>
              <a:t> et al. (2007) constructed a </a:t>
            </a:r>
            <a:r>
              <a:rPr lang="en-US" dirty="0">
                <a:solidFill>
                  <a:srgbClr val="C00000"/>
                </a:solidFill>
              </a:rPr>
              <a:t>quality questionnaire</a:t>
            </a:r>
            <a:r>
              <a:rPr lang="en-US" dirty="0"/>
              <a:t> based on 5 issues affecting the quality of the study:</a:t>
            </a:r>
            <a:r>
              <a:rPr lang="en-US" i="1" dirty="0"/>
              <a:t> </a:t>
            </a:r>
          </a:p>
          <a:p>
            <a:pPr>
              <a:buNone/>
            </a:pPr>
            <a:endParaRPr lang="en-US" i="1" dirty="0"/>
          </a:p>
          <a:p>
            <a:pPr marL="1090422" lvl="1" indent="-514350">
              <a:buFont typeface="+mj-lt"/>
              <a:buAutoNum type="arabicPeriod"/>
            </a:pPr>
            <a:r>
              <a:rPr lang="en-US" sz="2500" dirty="0"/>
              <a:t>Is the </a:t>
            </a:r>
            <a:r>
              <a:rPr lang="en-US" sz="2500" dirty="0">
                <a:solidFill>
                  <a:srgbClr val="0070C0"/>
                </a:solidFill>
              </a:rPr>
              <a:t>data analysis </a:t>
            </a:r>
            <a:r>
              <a:rPr lang="en-US" sz="2500" dirty="0"/>
              <a:t>process appropriate?</a:t>
            </a:r>
          </a:p>
          <a:p>
            <a:pPr marL="1090422" lvl="1" indent="-514350">
              <a:buFont typeface="+mj-lt"/>
              <a:buAutoNum type="arabicPeriod"/>
            </a:pPr>
            <a:r>
              <a:rPr lang="en-US" sz="2500" dirty="0"/>
              <a:t>Did studies carry out a sensitivity or </a:t>
            </a:r>
            <a:r>
              <a:rPr lang="en-US" sz="2500" dirty="0">
                <a:solidFill>
                  <a:srgbClr val="0070C0"/>
                </a:solidFill>
              </a:rPr>
              <a:t>residual analysis</a:t>
            </a:r>
            <a:r>
              <a:rPr lang="en-US" sz="2500" dirty="0"/>
              <a:t>?  </a:t>
            </a:r>
          </a:p>
          <a:p>
            <a:pPr marL="1090422" lvl="1" indent="-514350">
              <a:buFont typeface="+mj-lt"/>
              <a:buAutoNum type="arabicPeriod"/>
            </a:pPr>
            <a:r>
              <a:rPr lang="en-US" sz="2500" dirty="0"/>
              <a:t>Were </a:t>
            </a:r>
            <a:r>
              <a:rPr lang="en-US" sz="2500" dirty="0">
                <a:solidFill>
                  <a:srgbClr val="0070C0"/>
                </a:solidFill>
              </a:rPr>
              <a:t>accuracy statistics </a:t>
            </a:r>
            <a:r>
              <a:rPr lang="en-US" sz="2500" dirty="0"/>
              <a:t>based on the raw data scale?</a:t>
            </a:r>
          </a:p>
          <a:p>
            <a:pPr marL="1090422" lvl="1" indent="-514350">
              <a:buFont typeface="+mj-lt"/>
              <a:buAutoNum type="arabicPeriod"/>
            </a:pPr>
            <a:r>
              <a:rPr lang="en-US" sz="2500" dirty="0">
                <a:solidFill>
                  <a:srgbClr val="0070C0"/>
                </a:solidFill>
              </a:rPr>
              <a:t>How good</a:t>
            </a:r>
            <a:r>
              <a:rPr lang="en-US" sz="2500" dirty="0"/>
              <a:t> was the study comparison method? </a:t>
            </a:r>
          </a:p>
          <a:p>
            <a:pPr marL="1090422" lvl="1" indent="-514350">
              <a:buFont typeface="+mj-lt"/>
              <a:buAutoNum type="arabicPeriod"/>
            </a:pPr>
            <a:r>
              <a:rPr lang="en-US" sz="2500" dirty="0"/>
              <a:t>The size of the within-company </a:t>
            </a:r>
            <a:r>
              <a:rPr lang="en-US" sz="2500" dirty="0">
                <a:solidFill>
                  <a:srgbClr val="0070C0"/>
                </a:solidFill>
              </a:rPr>
              <a:t>data set</a:t>
            </a:r>
            <a:br>
              <a:rPr lang="en-US" sz="2500" dirty="0">
                <a:solidFill>
                  <a:srgbClr val="0070C0"/>
                </a:solidFill>
              </a:rPr>
            </a:br>
            <a:r>
              <a:rPr lang="en-US" sz="2500" dirty="0"/>
              <a:t>(</a:t>
            </a:r>
            <a:r>
              <a:rPr lang="en-US" sz="2500" dirty="0" err="1"/>
              <a:t>e.g</a:t>
            </a:r>
            <a:r>
              <a:rPr lang="en-US" sz="2500" dirty="0"/>
              <a:t> &lt; 10 projects considered poor quality)</a:t>
            </a:r>
          </a:p>
          <a:p>
            <a:pPr marL="0" indent="0">
              <a:buNone/>
            </a:pPr>
            <a:endParaRPr lang="en-US" sz="2400" dirty="0"/>
          </a:p>
        </p:txBody>
      </p:sp>
      <p:sp>
        <p:nvSpPr>
          <p:cNvPr id="4" name="Title 3"/>
          <p:cNvSpPr>
            <a:spLocks noGrp="1"/>
          </p:cNvSpPr>
          <p:nvPr>
            <p:ph type="title"/>
          </p:nvPr>
        </p:nvSpPr>
        <p:spPr/>
        <p:txBody>
          <a:bodyPr>
            <a:noAutofit/>
          </a:bodyPr>
          <a:lstStyle/>
          <a:p>
            <a:r>
              <a:rPr lang="en-US" sz="3600" dirty="0"/>
              <a:t>Study Quality Assessment</a:t>
            </a:r>
            <a:br>
              <a:rPr lang="id-ID" sz="3600" dirty="0"/>
            </a:br>
            <a:r>
              <a:rPr lang="id-ID" sz="3200" dirty="0"/>
              <a:t>(</a:t>
            </a:r>
            <a:r>
              <a:rPr lang="en-US" sz="3200" dirty="0" err="1"/>
              <a:t>Kitchenham</a:t>
            </a:r>
            <a:r>
              <a:rPr lang="en-US" sz="3200" dirty="0"/>
              <a:t> et al.</a:t>
            </a:r>
            <a:r>
              <a:rPr lang="id-ID" sz="3200" dirty="0"/>
              <a:t>, </a:t>
            </a:r>
            <a:r>
              <a:rPr lang="en-US" sz="3200" dirty="0"/>
              <a:t>2007) </a:t>
            </a:r>
            <a:endParaRPr lang="id-ID" sz="3600" dirty="0"/>
          </a:p>
        </p:txBody>
      </p:sp>
      <p:sp>
        <p:nvSpPr>
          <p:cNvPr id="5" name="Slide Number Placeholder 4">
            <a:extLst>
              <a:ext uri="{FF2B5EF4-FFF2-40B4-BE49-F238E27FC236}">
                <a16:creationId xmlns:a16="http://schemas.microsoft.com/office/drawing/2014/main" id="{E74D76EE-A7C9-4029-8106-B7E19FFC35A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345</a:t>
            </a:fld>
            <a:endParaRPr lang="en-US">
              <a:solidFill>
                <a:prstClr val="black">
                  <a:tint val="75000"/>
                </a:prstClr>
              </a:solidFill>
            </a:endParaRPr>
          </a:p>
        </p:txBody>
      </p:sp>
    </p:spTree>
    <p:extLst>
      <p:ext uri="{BB962C8B-B14F-4D97-AF65-F5344CB8AC3E}">
        <p14:creationId xmlns:p14="http://schemas.microsoft.com/office/powerpoint/2010/main" val="18014114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defRPr/>
            </a:pPr>
            <a:r>
              <a:rPr lang="en-NZ" dirty="0"/>
              <a:t>Involve </a:t>
            </a:r>
            <a:r>
              <a:rPr lang="en-NZ" dirty="0">
                <a:solidFill>
                  <a:srgbClr val="C00000"/>
                </a:solidFill>
              </a:rPr>
              <a:t>reading the full text article</a:t>
            </a:r>
          </a:p>
          <a:p>
            <a:pPr>
              <a:defRPr/>
            </a:pPr>
            <a:r>
              <a:rPr lang="en-NZ" dirty="0"/>
              <a:t>Data extracted from primary studies should be </a:t>
            </a:r>
            <a:r>
              <a:rPr lang="en-NZ" dirty="0">
                <a:solidFill>
                  <a:srgbClr val="C00000"/>
                </a:solidFill>
              </a:rPr>
              <a:t>recorded using </a:t>
            </a:r>
            <a:r>
              <a:rPr lang="en-NZ" i="1" dirty="0">
                <a:solidFill>
                  <a:srgbClr val="C00000"/>
                </a:solidFill>
              </a:rPr>
              <a:t>data extraction form</a:t>
            </a:r>
          </a:p>
          <a:p>
            <a:pPr>
              <a:defRPr/>
            </a:pPr>
            <a:r>
              <a:rPr lang="en-US" dirty="0"/>
              <a:t>The form </a:t>
            </a:r>
            <a:r>
              <a:rPr lang="en-US" dirty="0">
                <a:solidFill>
                  <a:srgbClr val="C00000"/>
                </a:solidFill>
              </a:rPr>
              <a:t>should be designed and piloted </a:t>
            </a:r>
            <a:r>
              <a:rPr lang="en-US" dirty="0"/>
              <a:t>when the protocol is defined</a:t>
            </a:r>
          </a:p>
          <a:p>
            <a:pPr>
              <a:defRPr/>
            </a:pPr>
            <a:r>
              <a:rPr lang="en-US" dirty="0">
                <a:solidFill>
                  <a:srgbClr val="C00000"/>
                </a:solidFill>
              </a:rPr>
              <a:t>Collect all the information </a:t>
            </a:r>
            <a:r>
              <a:rPr lang="en-US" dirty="0"/>
              <a:t>that can be used to answer the RQ and the study’s quality criteria</a:t>
            </a:r>
          </a:p>
          <a:p>
            <a:pPr>
              <a:defRPr/>
            </a:pPr>
            <a:r>
              <a:rPr lang="en-US" dirty="0">
                <a:solidFill>
                  <a:srgbClr val="C00000"/>
                </a:solidFill>
              </a:rPr>
              <a:t>Both quality checklist and review data</a:t>
            </a:r>
            <a:r>
              <a:rPr lang="en-US" dirty="0"/>
              <a:t> can be included in the same form</a:t>
            </a:r>
          </a:p>
          <a:p>
            <a:pPr>
              <a:defRPr/>
            </a:pPr>
            <a:r>
              <a:rPr lang="en-US" dirty="0"/>
              <a:t>In case of </a:t>
            </a:r>
            <a:r>
              <a:rPr lang="en-US" dirty="0">
                <a:solidFill>
                  <a:srgbClr val="C00000"/>
                </a:solidFill>
              </a:rPr>
              <a:t>duplicates publications </a:t>
            </a:r>
            <a:r>
              <a:rPr lang="en-US" dirty="0"/>
              <a:t>(reporting the same data), refer the most complete one</a:t>
            </a:r>
          </a:p>
          <a:p>
            <a:pPr>
              <a:defRPr/>
            </a:pPr>
            <a:r>
              <a:rPr lang="en-US" dirty="0"/>
              <a:t>For validation, a set of papers </a:t>
            </a:r>
            <a:r>
              <a:rPr lang="en-US" dirty="0">
                <a:solidFill>
                  <a:srgbClr val="C00000"/>
                </a:solidFill>
              </a:rPr>
              <a:t>should be reviewed by 2 or more researchers</a:t>
            </a:r>
            <a:r>
              <a:rPr lang="en-US" dirty="0"/>
              <a:t>. Compare results and resolve any conflicts</a:t>
            </a:r>
          </a:p>
        </p:txBody>
      </p:sp>
      <p:sp>
        <p:nvSpPr>
          <p:cNvPr id="4" name="Title 3"/>
          <p:cNvSpPr>
            <a:spLocks noGrp="1"/>
          </p:cNvSpPr>
          <p:nvPr>
            <p:ph type="title"/>
          </p:nvPr>
        </p:nvSpPr>
        <p:spPr/>
        <p:txBody>
          <a:bodyPr/>
          <a:lstStyle/>
          <a:p>
            <a:r>
              <a:rPr lang="en-US" dirty="0"/>
              <a:t>4. Data Extraction</a:t>
            </a:r>
            <a:endParaRPr lang="id-ID" dirty="0"/>
          </a:p>
        </p:txBody>
      </p:sp>
      <p:sp>
        <p:nvSpPr>
          <p:cNvPr id="5" name="Slide Number Placeholder 4">
            <a:extLst>
              <a:ext uri="{FF2B5EF4-FFF2-40B4-BE49-F238E27FC236}">
                <a16:creationId xmlns:a16="http://schemas.microsoft.com/office/drawing/2014/main" id="{A709800D-662D-4D55-A7D6-37662410765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346</a:t>
            </a:fld>
            <a:endParaRPr lang="en-US">
              <a:solidFill>
                <a:prstClr val="black">
                  <a:tint val="75000"/>
                </a:prstClr>
              </a:solidFill>
            </a:endParaRPr>
          </a:p>
        </p:txBody>
      </p:sp>
    </p:spTree>
    <p:extLst>
      <p:ext uri="{BB962C8B-B14F-4D97-AF65-F5344CB8AC3E}">
        <p14:creationId xmlns:p14="http://schemas.microsoft.com/office/powerpoint/2010/main" val="21773696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ID" dirty="0"/>
              <a:t>Involves collating and </a:t>
            </a:r>
            <a:r>
              <a:rPr lang="en-ID" dirty="0">
                <a:solidFill>
                  <a:srgbClr val="C00000"/>
                </a:solidFill>
              </a:rPr>
              <a:t>summarizing the results </a:t>
            </a:r>
            <a:r>
              <a:rPr lang="en-ID" dirty="0"/>
              <a:t>of the included primary studies</a:t>
            </a:r>
          </a:p>
          <a:p>
            <a:r>
              <a:rPr lang="en-ID" dirty="0"/>
              <a:t>Key </a:t>
            </a:r>
            <a:r>
              <a:rPr lang="en-ID" dirty="0">
                <a:solidFill>
                  <a:srgbClr val="C00000"/>
                </a:solidFill>
              </a:rPr>
              <a:t>objectives of data synthesis</a:t>
            </a:r>
            <a:r>
              <a:rPr lang="en-ID" dirty="0"/>
              <a:t> </a:t>
            </a:r>
            <a:r>
              <a:rPr lang="en-ID" sz="2400" dirty="0"/>
              <a:t>(Cruzes &amp; </a:t>
            </a:r>
            <a:r>
              <a:rPr lang="en-ID" sz="2400" dirty="0" err="1"/>
              <a:t>Dyba</a:t>
            </a:r>
            <a:r>
              <a:rPr lang="en-ID" sz="2400" dirty="0"/>
              <a:t>, 2011)</a:t>
            </a:r>
            <a:r>
              <a:rPr lang="en-ID" dirty="0"/>
              <a:t>:</a:t>
            </a:r>
          </a:p>
          <a:p>
            <a:pPr lvl="1"/>
            <a:r>
              <a:rPr lang="en-ID" dirty="0"/>
              <a:t>to </a:t>
            </a:r>
            <a:r>
              <a:rPr lang="en-ID" dirty="0" err="1"/>
              <a:t>analyze</a:t>
            </a:r>
            <a:r>
              <a:rPr lang="en-ID" dirty="0"/>
              <a:t> and </a:t>
            </a:r>
            <a:r>
              <a:rPr lang="en-ID" dirty="0">
                <a:solidFill>
                  <a:srgbClr val="0070C0"/>
                </a:solidFill>
              </a:rPr>
              <a:t>evaluate multiple studies</a:t>
            </a:r>
          </a:p>
          <a:p>
            <a:pPr lvl="1"/>
            <a:r>
              <a:rPr lang="en-ID" dirty="0"/>
              <a:t>to </a:t>
            </a:r>
            <a:r>
              <a:rPr lang="en-ID" dirty="0">
                <a:solidFill>
                  <a:srgbClr val="0070C0"/>
                </a:solidFill>
              </a:rPr>
              <a:t>select appropriate methods </a:t>
            </a:r>
            <a:r>
              <a:rPr lang="en-ID" dirty="0"/>
              <a:t>for integrating or providing new interpretive explanations about them </a:t>
            </a:r>
          </a:p>
          <a:p>
            <a:r>
              <a:rPr lang="en-ID" dirty="0"/>
              <a:t>Synthesis can be:</a:t>
            </a:r>
          </a:p>
          <a:p>
            <a:pPr lvl="1"/>
            <a:r>
              <a:rPr lang="en-ID" dirty="0">
                <a:solidFill>
                  <a:srgbClr val="0070C0"/>
                </a:solidFill>
              </a:rPr>
              <a:t>Descriptive</a:t>
            </a:r>
            <a:r>
              <a:rPr lang="en-ID" dirty="0"/>
              <a:t> (narrative/non-quantitative) </a:t>
            </a:r>
          </a:p>
          <a:p>
            <a:pPr lvl="1"/>
            <a:r>
              <a:rPr lang="en-ID" dirty="0">
                <a:solidFill>
                  <a:srgbClr val="0070C0"/>
                </a:solidFill>
              </a:rPr>
              <a:t>Quantitative</a:t>
            </a:r>
            <a:r>
              <a:rPr lang="en-ID" dirty="0"/>
              <a:t> (e.g. meta-analysis)</a:t>
            </a:r>
          </a:p>
          <a:p>
            <a:endParaRPr lang="en-ID" dirty="0"/>
          </a:p>
          <a:p>
            <a:pPr marL="0" indent="0">
              <a:buNone/>
            </a:pPr>
            <a:r>
              <a:rPr lang="en-ID" sz="2400" dirty="0"/>
              <a:t>(Cruzes et al., Research Synthesis  in Software Engineering: A tertiary study, </a:t>
            </a:r>
            <a:r>
              <a:rPr lang="en-ID" sz="2400" i="1" dirty="0"/>
              <a:t>Information and Software Technology</a:t>
            </a:r>
            <a:r>
              <a:rPr lang="en-ID" sz="2400" dirty="0"/>
              <a:t>, 53(5), 2011)</a:t>
            </a:r>
          </a:p>
          <a:p>
            <a:endParaRPr lang="en-US" dirty="0"/>
          </a:p>
        </p:txBody>
      </p:sp>
      <p:sp>
        <p:nvSpPr>
          <p:cNvPr id="4" name="Title 3"/>
          <p:cNvSpPr>
            <a:spLocks noGrp="1"/>
          </p:cNvSpPr>
          <p:nvPr>
            <p:ph type="title"/>
          </p:nvPr>
        </p:nvSpPr>
        <p:spPr/>
        <p:txBody>
          <a:bodyPr/>
          <a:lstStyle/>
          <a:p>
            <a:r>
              <a:rPr lang="en-US" dirty="0"/>
              <a:t>5. Synthesis of Evidence</a:t>
            </a:r>
          </a:p>
        </p:txBody>
      </p:sp>
      <p:sp>
        <p:nvSpPr>
          <p:cNvPr id="5" name="Slide Number Placeholder 4">
            <a:extLst>
              <a:ext uri="{FF2B5EF4-FFF2-40B4-BE49-F238E27FC236}">
                <a16:creationId xmlns:a16="http://schemas.microsoft.com/office/drawing/2014/main" id="{1E820F54-2958-48C0-835A-C82F401CB97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347</a:t>
            </a:fld>
            <a:endParaRPr lang="en-US">
              <a:solidFill>
                <a:prstClr val="black">
                  <a:tint val="75000"/>
                </a:prstClr>
              </a:solidFill>
            </a:endParaRPr>
          </a:p>
        </p:txBody>
      </p:sp>
    </p:spTree>
    <p:extLst>
      <p:ext uri="{BB962C8B-B14F-4D97-AF65-F5344CB8AC3E}">
        <p14:creationId xmlns:p14="http://schemas.microsoft.com/office/powerpoint/2010/main" val="40205328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8650" y="1143000"/>
            <a:ext cx="7829550" cy="5333549"/>
          </a:xfrm>
        </p:spPr>
        <p:txBody>
          <a:bodyPr>
            <a:normAutofit fontScale="70000" lnSpcReduction="20000"/>
          </a:bodyPr>
          <a:lstStyle/>
          <a:p>
            <a:pPr marL="0" lvl="1" indent="0">
              <a:lnSpc>
                <a:spcPct val="120000"/>
              </a:lnSpc>
              <a:spcBef>
                <a:spcPts val="580"/>
              </a:spcBef>
              <a:buClr>
                <a:schemeClr val="accent1"/>
              </a:buClr>
              <a:buNone/>
              <a:defRPr/>
            </a:pPr>
            <a:r>
              <a:rPr lang="en-US" sz="2800" dirty="0"/>
              <a:t>“An approach to the synthesis of findings from multiple studies that relies primarily on the use of words and text to summarize and explain the findings of the synthesis. It adopts a textual approach to the process of synthesis to ‘tell the story’ of the findings from the included studies.” (</a:t>
            </a:r>
            <a:r>
              <a:rPr lang="en-US" sz="2800" dirty="0" err="1"/>
              <a:t>Popay</a:t>
            </a:r>
            <a:r>
              <a:rPr lang="en-US" sz="2800" dirty="0"/>
              <a:t> et al. 2006)</a:t>
            </a:r>
          </a:p>
          <a:p>
            <a:pPr marL="265113" lvl="1" indent="-265113">
              <a:lnSpc>
                <a:spcPct val="120000"/>
              </a:lnSpc>
              <a:spcBef>
                <a:spcPts val="580"/>
              </a:spcBef>
              <a:buClr>
                <a:schemeClr val="accent1"/>
              </a:buClr>
              <a:buNone/>
              <a:defRPr/>
            </a:pPr>
            <a:endParaRPr lang="en-US" dirty="0"/>
          </a:p>
          <a:p>
            <a:pPr marL="265113" indent="-265113">
              <a:lnSpc>
                <a:spcPct val="120000"/>
              </a:lnSpc>
              <a:defRPr/>
            </a:pPr>
            <a:r>
              <a:rPr lang="en-US" sz="3600" dirty="0">
                <a:solidFill>
                  <a:srgbClr val="C00000"/>
                </a:solidFill>
              </a:rPr>
              <a:t>Use tables </a:t>
            </a:r>
            <a:r>
              <a:rPr lang="en-US" sz="3600" dirty="0"/>
              <a:t>to tabulate information extracted from included studies  (e.g. population, number of included studies, study quality etc.)</a:t>
            </a:r>
          </a:p>
          <a:p>
            <a:pPr marL="265113" indent="-265113">
              <a:lnSpc>
                <a:spcPct val="120000"/>
              </a:lnSpc>
              <a:defRPr/>
            </a:pPr>
            <a:r>
              <a:rPr lang="en-US" sz="3600" dirty="0"/>
              <a:t>Tables should be structured to </a:t>
            </a:r>
            <a:r>
              <a:rPr lang="en-US" sz="3600" dirty="0">
                <a:solidFill>
                  <a:srgbClr val="C00000"/>
                </a:solidFill>
              </a:rPr>
              <a:t>highlight  similarity or differences</a:t>
            </a:r>
            <a:r>
              <a:rPr lang="en-US" sz="3600" dirty="0"/>
              <a:t> of study outcomes</a:t>
            </a:r>
          </a:p>
          <a:p>
            <a:pPr marL="265113" indent="-265113">
              <a:lnSpc>
                <a:spcPct val="120000"/>
              </a:lnSpc>
              <a:defRPr/>
            </a:pPr>
            <a:r>
              <a:rPr lang="en-US" sz="3600" dirty="0"/>
              <a:t>Were the </a:t>
            </a:r>
            <a:r>
              <a:rPr lang="en-US" sz="3600" dirty="0">
                <a:solidFill>
                  <a:srgbClr val="C00000"/>
                </a:solidFill>
              </a:rPr>
              <a:t>findings consistent (homogeneous) or inconsistent?</a:t>
            </a:r>
          </a:p>
          <a:p>
            <a:pPr>
              <a:lnSpc>
                <a:spcPct val="120000"/>
              </a:lnSpc>
              <a:defRPr/>
            </a:pPr>
            <a:endParaRPr lang="en-US" dirty="0"/>
          </a:p>
          <a:p>
            <a:endParaRPr lang="id-ID" dirty="0"/>
          </a:p>
        </p:txBody>
      </p:sp>
      <p:sp>
        <p:nvSpPr>
          <p:cNvPr id="4" name="Title 3"/>
          <p:cNvSpPr>
            <a:spLocks noGrp="1"/>
          </p:cNvSpPr>
          <p:nvPr>
            <p:ph type="title"/>
          </p:nvPr>
        </p:nvSpPr>
        <p:spPr/>
        <p:txBody>
          <a:bodyPr/>
          <a:lstStyle/>
          <a:p>
            <a:r>
              <a:rPr lang="en-US" dirty="0"/>
              <a:t>Descriptive Synthesis (</a:t>
            </a:r>
            <a:r>
              <a:rPr lang="en-US" dirty="0">
                <a:solidFill>
                  <a:srgbClr val="C00000"/>
                </a:solidFill>
              </a:rPr>
              <a:t>Narrative</a:t>
            </a:r>
            <a:r>
              <a:rPr lang="en-US" dirty="0"/>
              <a:t>) </a:t>
            </a:r>
            <a:endParaRPr lang="id-ID" dirty="0"/>
          </a:p>
        </p:txBody>
      </p:sp>
      <p:sp>
        <p:nvSpPr>
          <p:cNvPr id="5" name="Slide Number Placeholder 4">
            <a:extLst>
              <a:ext uri="{FF2B5EF4-FFF2-40B4-BE49-F238E27FC236}">
                <a16:creationId xmlns:a16="http://schemas.microsoft.com/office/drawing/2014/main" id="{C4FB3BA6-8987-441D-B936-546314B56C1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348</a:t>
            </a:fld>
            <a:endParaRPr lang="en-US">
              <a:solidFill>
                <a:prstClr val="black">
                  <a:tint val="75000"/>
                </a:prstClr>
              </a:solidFill>
            </a:endParaRPr>
          </a:p>
        </p:txBody>
      </p:sp>
    </p:spTree>
    <p:extLst>
      <p:ext uri="{BB962C8B-B14F-4D97-AF65-F5344CB8AC3E}">
        <p14:creationId xmlns:p14="http://schemas.microsoft.com/office/powerpoint/2010/main" val="27711380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nSpc>
                <a:spcPct val="110000"/>
              </a:lnSpc>
            </a:pPr>
            <a:r>
              <a:rPr lang="en-US" dirty="0"/>
              <a:t>Meta-analysis can be used to </a:t>
            </a:r>
            <a:r>
              <a:rPr lang="en-US" dirty="0">
                <a:solidFill>
                  <a:srgbClr val="C00000"/>
                </a:solidFill>
              </a:rPr>
              <a:t>aggregate results or to pool data </a:t>
            </a:r>
            <a:r>
              <a:rPr lang="en-US" dirty="0"/>
              <a:t>from different studies </a:t>
            </a:r>
          </a:p>
          <a:p>
            <a:pPr>
              <a:lnSpc>
                <a:spcPct val="110000"/>
              </a:lnSpc>
            </a:pPr>
            <a:r>
              <a:rPr lang="en-US" dirty="0"/>
              <a:t>The outcome of a meta-analysis is an </a:t>
            </a:r>
            <a:r>
              <a:rPr lang="en-US" dirty="0">
                <a:solidFill>
                  <a:srgbClr val="C00000"/>
                </a:solidFill>
              </a:rPr>
              <a:t>average effect size </a:t>
            </a:r>
            <a:r>
              <a:rPr lang="en-US" dirty="0"/>
              <a:t>with an indication of how variable that effect size is between studies</a:t>
            </a:r>
          </a:p>
          <a:p>
            <a:pPr>
              <a:lnSpc>
                <a:spcPct val="110000"/>
              </a:lnSpc>
            </a:pPr>
            <a:r>
              <a:rPr lang="en-US" dirty="0">
                <a:solidFill>
                  <a:srgbClr val="C00000"/>
                </a:solidFill>
              </a:rPr>
              <a:t>Meta-analysis</a:t>
            </a:r>
            <a:r>
              <a:rPr lang="en-US" dirty="0"/>
              <a:t> involves three main steps:</a:t>
            </a:r>
          </a:p>
          <a:p>
            <a:pPr lvl="1">
              <a:lnSpc>
                <a:spcPct val="110000"/>
              </a:lnSpc>
              <a:buNone/>
            </a:pPr>
            <a:r>
              <a:rPr lang="en-US" sz="2600" dirty="0"/>
              <a:t>1. Decide </a:t>
            </a:r>
            <a:r>
              <a:rPr lang="en-US" sz="2600" dirty="0">
                <a:solidFill>
                  <a:srgbClr val="0070C0"/>
                </a:solidFill>
              </a:rPr>
              <a:t>which studies to be included </a:t>
            </a:r>
            <a:r>
              <a:rPr lang="en-US" sz="2600" dirty="0"/>
              <a:t>in the meta-analysis</a:t>
            </a:r>
          </a:p>
          <a:p>
            <a:pPr lvl="1">
              <a:lnSpc>
                <a:spcPct val="110000"/>
              </a:lnSpc>
              <a:buNone/>
            </a:pPr>
            <a:r>
              <a:rPr lang="en-US" sz="2600" dirty="0"/>
              <a:t>2. Estimate an </a:t>
            </a:r>
            <a:r>
              <a:rPr lang="en-US" sz="2600" dirty="0">
                <a:solidFill>
                  <a:srgbClr val="0070C0"/>
                </a:solidFill>
              </a:rPr>
              <a:t>effect size for each individual study</a:t>
            </a:r>
          </a:p>
          <a:p>
            <a:pPr lvl="1">
              <a:lnSpc>
                <a:spcPct val="110000"/>
              </a:lnSpc>
              <a:buNone/>
            </a:pPr>
            <a:r>
              <a:rPr lang="en-US" sz="2600" dirty="0"/>
              <a:t>3. </a:t>
            </a:r>
            <a:r>
              <a:rPr lang="en-US" sz="2600" dirty="0">
                <a:solidFill>
                  <a:srgbClr val="0070C0"/>
                </a:solidFill>
              </a:rPr>
              <a:t>Combine</a:t>
            </a:r>
            <a:r>
              <a:rPr lang="en-US" sz="2600" dirty="0"/>
              <a:t> the effect sizes from the individual studies to estimate and test the combined effect</a:t>
            </a:r>
          </a:p>
          <a:p>
            <a:pPr>
              <a:lnSpc>
                <a:spcPct val="110000"/>
              </a:lnSpc>
            </a:pPr>
            <a:r>
              <a:rPr lang="en-US" dirty="0"/>
              <a:t>Results of the meta-analysis can be presented in a </a:t>
            </a:r>
            <a:r>
              <a:rPr lang="en-US" dirty="0">
                <a:solidFill>
                  <a:srgbClr val="0070C0"/>
                </a:solidFill>
              </a:rPr>
              <a:t>forest plot </a:t>
            </a:r>
          </a:p>
        </p:txBody>
      </p:sp>
      <p:sp>
        <p:nvSpPr>
          <p:cNvPr id="4" name="Title 3"/>
          <p:cNvSpPr>
            <a:spLocks noGrp="1"/>
          </p:cNvSpPr>
          <p:nvPr>
            <p:ph type="title"/>
          </p:nvPr>
        </p:nvSpPr>
        <p:spPr/>
        <p:txBody>
          <a:bodyPr>
            <a:normAutofit/>
          </a:bodyPr>
          <a:lstStyle/>
          <a:p>
            <a:r>
              <a:rPr lang="en-US" dirty="0"/>
              <a:t>Quantitative Synthesis (</a:t>
            </a:r>
            <a:r>
              <a:rPr lang="en-US" dirty="0">
                <a:solidFill>
                  <a:srgbClr val="C00000"/>
                </a:solidFill>
              </a:rPr>
              <a:t>Meta-Analysis</a:t>
            </a:r>
            <a:r>
              <a:rPr lang="en-US" dirty="0"/>
              <a:t>)</a:t>
            </a:r>
            <a:endParaRPr lang="id-ID" dirty="0"/>
          </a:p>
        </p:txBody>
      </p:sp>
      <p:sp>
        <p:nvSpPr>
          <p:cNvPr id="5" name="Slide Number Placeholder 4">
            <a:extLst>
              <a:ext uri="{FF2B5EF4-FFF2-40B4-BE49-F238E27FC236}">
                <a16:creationId xmlns:a16="http://schemas.microsoft.com/office/drawing/2014/main" id="{A79EE27C-A0E7-4075-8E49-CD47CA4E970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349</a:t>
            </a:fld>
            <a:endParaRPr lang="en-US">
              <a:solidFill>
                <a:prstClr val="black">
                  <a:tint val="75000"/>
                </a:prstClr>
              </a:solidFill>
            </a:endParaRPr>
          </a:p>
        </p:txBody>
      </p:sp>
    </p:spTree>
    <p:extLst>
      <p:ext uri="{BB962C8B-B14F-4D97-AF65-F5344CB8AC3E}">
        <p14:creationId xmlns:p14="http://schemas.microsoft.com/office/powerpoint/2010/main" val="33399101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976" y="198438"/>
            <a:ext cx="8229600" cy="639762"/>
          </a:xfrm>
        </p:spPr>
        <p:txBody>
          <a:bodyPr>
            <a:noAutofit/>
          </a:bodyPr>
          <a:lstStyle/>
          <a:p>
            <a:pPr>
              <a:defRPr/>
            </a:pPr>
            <a:r>
              <a:rPr lang="id-ID" sz="3600" dirty="0"/>
              <a:t>Information Systems vs Computer Science</a:t>
            </a:r>
          </a:p>
        </p:txBody>
      </p:sp>
      <p:sp>
        <p:nvSpPr>
          <p:cNvPr id="7" name="Oval 6"/>
          <p:cNvSpPr/>
          <p:nvPr/>
        </p:nvSpPr>
        <p:spPr bwMode="auto">
          <a:xfrm>
            <a:off x="304800" y="990600"/>
            <a:ext cx="4119586" cy="4038600"/>
          </a:xfrm>
          <a:prstGeom prst="ellipse">
            <a:avLst/>
          </a:prstGeom>
          <a:solidFill>
            <a:srgbClr val="00B050"/>
          </a:solidFill>
          <a:ln w="9525" cap="flat" cmpd="sng" algn="ctr">
            <a:noFill/>
            <a:prstDash val="solid"/>
            <a:miter lim="800000"/>
            <a:headEnd type="none" w="med" len="med"/>
            <a:tailEnd type="none" w="med" len="med"/>
          </a:ln>
          <a:effectLst/>
        </p:spPr>
        <p:txBody>
          <a:bodyPr wrap="none" anchor="ctr"/>
          <a:lstStyle/>
          <a:p>
            <a:pPr algn="ctr">
              <a:defRPr/>
            </a:pPr>
            <a:r>
              <a:rPr kumimoji="1" lang="id-ID" sz="3600" b="1" dirty="0" err="1">
                <a:latin typeface="Calibri" pitchFamily="34" charset="0"/>
                <a:cs typeface="Calibri" pitchFamily="34" charset="0"/>
              </a:rPr>
              <a:t>Information</a:t>
            </a:r>
            <a:endParaRPr kumimoji="1" lang="id-ID" sz="3600" b="1" dirty="0">
              <a:latin typeface="Calibri" pitchFamily="34" charset="0"/>
              <a:cs typeface="Calibri" pitchFamily="34" charset="0"/>
            </a:endParaRPr>
          </a:p>
          <a:p>
            <a:pPr algn="ctr">
              <a:defRPr/>
            </a:pPr>
            <a:r>
              <a:rPr kumimoji="1" lang="id-ID" sz="3600" b="1" dirty="0">
                <a:latin typeface="Calibri" pitchFamily="34" charset="0"/>
                <a:cs typeface="Calibri" pitchFamily="34" charset="0"/>
              </a:rPr>
              <a:t>Systems (IS):</a:t>
            </a:r>
          </a:p>
          <a:p>
            <a:pPr algn="ctr">
              <a:defRPr/>
            </a:pPr>
            <a:r>
              <a:rPr kumimoji="1" lang="id-ID" sz="3600" b="1" dirty="0">
                <a:latin typeface="Calibri" pitchFamily="34" charset="0"/>
                <a:cs typeface="Calibri" pitchFamily="34" charset="0"/>
              </a:rPr>
              <a:t>IS, IT</a:t>
            </a:r>
          </a:p>
        </p:txBody>
      </p:sp>
      <p:sp>
        <p:nvSpPr>
          <p:cNvPr id="6" name="Oval 5"/>
          <p:cNvSpPr/>
          <p:nvPr/>
        </p:nvSpPr>
        <p:spPr bwMode="auto">
          <a:xfrm>
            <a:off x="4855029" y="990600"/>
            <a:ext cx="4038600" cy="4038600"/>
          </a:xfrm>
          <a:prstGeom prst="ellipse">
            <a:avLst/>
          </a:prstGeom>
          <a:solidFill>
            <a:srgbClr val="FF0000"/>
          </a:solidFill>
          <a:ln w="9525" cap="flat" cmpd="sng" algn="ctr">
            <a:noFill/>
            <a:prstDash val="solid"/>
            <a:miter lim="800000"/>
            <a:headEnd type="none" w="med" len="med"/>
            <a:tailEnd type="none" w="med" len="med"/>
          </a:ln>
          <a:effectLst/>
        </p:spPr>
        <p:txBody>
          <a:bodyPr wrap="none" anchor="ctr"/>
          <a:lstStyle/>
          <a:p>
            <a:pPr algn="ctr">
              <a:defRPr/>
            </a:pPr>
            <a:r>
              <a:rPr kumimoji="1" lang="id-ID" sz="3600" b="1" dirty="0" err="1">
                <a:latin typeface="Calibri" pitchFamily="34" charset="0"/>
                <a:cs typeface="Calibri" pitchFamily="34" charset="0"/>
              </a:rPr>
              <a:t>Computer</a:t>
            </a:r>
            <a:br>
              <a:rPr kumimoji="1" lang="id-ID" sz="3600" b="1" dirty="0">
                <a:latin typeface="Calibri" pitchFamily="34" charset="0"/>
                <a:cs typeface="Calibri" pitchFamily="34" charset="0"/>
              </a:rPr>
            </a:br>
            <a:r>
              <a:rPr kumimoji="1" lang="id-ID" sz="3600" b="1" dirty="0" err="1">
                <a:latin typeface="Calibri" pitchFamily="34" charset="0"/>
                <a:cs typeface="Calibri" pitchFamily="34" charset="0"/>
              </a:rPr>
              <a:t>Science</a:t>
            </a:r>
            <a:r>
              <a:rPr kumimoji="1" lang="id-ID" sz="3600" b="1" dirty="0">
                <a:latin typeface="Calibri" pitchFamily="34" charset="0"/>
                <a:cs typeface="Calibri" pitchFamily="34" charset="0"/>
              </a:rPr>
              <a:t> (CS):</a:t>
            </a:r>
          </a:p>
          <a:p>
            <a:pPr algn="ctr">
              <a:defRPr/>
            </a:pPr>
            <a:r>
              <a:rPr kumimoji="1" lang="id-ID" sz="3600" b="1" dirty="0">
                <a:latin typeface="Calibri" pitchFamily="34" charset="0"/>
                <a:cs typeface="Calibri" pitchFamily="34" charset="0"/>
              </a:rPr>
              <a:t>CS, CE, SE</a:t>
            </a:r>
            <a:endParaRPr kumimoji="1" lang="id-ID" sz="1400" b="1" dirty="0">
              <a:latin typeface="Calibri" pitchFamily="34" charset="0"/>
              <a:cs typeface="Calibri" pitchFamily="34" charset="0"/>
            </a:endParaRPr>
          </a:p>
        </p:txBody>
      </p:sp>
      <p:sp>
        <p:nvSpPr>
          <p:cNvPr id="3" name="TextBox 2"/>
          <p:cNvSpPr txBox="1"/>
          <p:nvPr/>
        </p:nvSpPr>
        <p:spPr>
          <a:xfrm>
            <a:off x="152400" y="5301656"/>
            <a:ext cx="4419600" cy="1323439"/>
          </a:xfrm>
          <a:prstGeom prst="rect">
            <a:avLst/>
          </a:prstGeom>
          <a:noFill/>
        </p:spPr>
        <p:txBody>
          <a:bodyPr wrap="square" rtlCol="0">
            <a:spAutoFit/>
          </a:bodyPr>
          <a:lstStyle/>
          <a:p>
            <a:r>
              <a:rPr lang="en-ID" sz="1600" dirty="0">
                <a:effectLst/>
                <a:latin typeface="+mn-lt"/>
              </a:rPr>
              <a:t>Information systems specialists focus on </a:t>
            </a:r>
            <a:r>
              <a:rPr lang="en-ID" sz="1600" dirty="0">
                <a:solidFill>
                  <a:srgbClr val="C00000"/>
                </a:solidFill>
                <a:effectLst/>
                <a:latin typeface="+mn-lt"/>
              </a:rPr>
              <a:t>integrating information technology solutions and business processes </a:t>
            </a:r>
            <a:r>
              <a:rPr lang="en-ID" sz="1600" dirty="0">
                <a:effectLst/>
                <a:latin typeface="+mn-lt"/>
              </a:rPr>
              <a:t>to meet the information needs of businesses and other enterprises</a:t>
            </a:r>
            <a:br>
              <a:rPr lang="id-ID" sz="1600" dirty="0">
                <a:effectLst/>
                <a:latin typeface="+mn-lt"/>
              </a:rPr>
            </a:br>
            <a:r>
              <a:rPr lang="id-ID" sz="1600" i="1" dirty="0">
                <a:effectLst/>
                <a:latin typeface="+mn-lt"/>
              </a:rPr>
              <a:t>(ACM CC 2005)</a:t>
            </a:r>
            <a:endParaRPr lang="en-US" sz="1600" i="1" dirty="0">
              <a:effectLst/>
              <a:latin typeface="+mn-lt"/>
            </a:endParaRPr>
          </a:p>
        </p:txBody>
      </p:sp>
      <p:sp>
        <p:nvSpPr>
          <p:cNvPr id="8" name="TextBox 7"/>
          <p:cNvSpPr txBox="1"/>
          <p:nvPr/>
        </p:nvSpPr>
        <p:spPr>
          <a:xfrm>
            <a:off x="4572000" y="5301656"/>
            <a:ext cx="4495800" cy="1323439"/>
          </a:xfrm>
          <a:prstGeom prst="rect">
            <a:avLst/>
          </a:prstGeom>
          <a:noFill/>
        </p:spPr>
        <p:txBody>
          <a:bodyPr wrap="square" rtlCol="0">
            <a:spAutoFit/>
          </a:bodyPr>
          <a:lstStyle/>
          <a:p>
            <a:r>
              <a:rPr lang="en-ID" sz="1600" dirty="0">
                <a:effectLst/>
                <a:latin typeface="+mn-lt"/>
              </a:rPr>
              <a:t>Computer science spans a wide range, from its </a:t>
            </a:r>
            <a:r>
              <a:rPr lang="en-ID" sz="1600" dirty="0">
                <a:solidFill>
                  <a:srgbClr val="C00000"/>
                </a:solidFill>
                <a:effectLst/>
                <a:latin typeface="+mn-lt"/>
              </a:rPr>
              <a:t>theoretical and algorithmic foundations </a:t>
            </a:r>
            <a:r>
              <a:rPr lang="en-ID" sz="1600" dirty="0">
                <a:effectLst/>
                <a:latin typeface="+mn-lt"/>
              </a:rPr>
              <a:t>to cutting-edge</a:t>
            </a:r>
            <a:r>
              <a:rPr lang="id-ID" sz="1600" dirty="0">
                <a:effectLst/>
                <a:latin typeface="+mn-lt"/>
              </a:rPr>
              <a:t> </a:t>
            </a:r>
            <a:r>
              <a:rPr lang="en-ID" sz="1600" dirty="0">
                <a:effectLst/>
                <a:latin typeface="+mn-lt"/>
              </a:rPr>
              <a:t>developments in robotics, computer vision, intelligent systems, bioinformatics, and other exciting areas</a:t>
            </a:r>
            <a:r>
              <a:rPr lang="id-ID" sz="1600" dirty="0">
                <a:effectLst/>
                <a:latin typeface="+mn-lt"/>
              </a:rPr>
              <a:t> </a:t>
            </a:r>
            <a:r>
              <a:rPr lang="id-ID" sz="1600" i="1" dirty="0">
                <a:effectLst/>
                <a:latin typeface="+mn-lt"/>
              </a:rPr>
              <a:t>(ACM CC 2005)</a:t>
            </a:r>
            <a:endParaRPr lang="en-US" sz="1600" i="1" dirty="0">
              <a:effectLst/>
              <a:latin typeface="+mn-lt"/>
            </a:endParaRPr>
          </a:p>
        </p:txBody>
      </p:sp>
      <p:sp>
        <p:nvSpPr>
          <p:cNvPr id="5" name="Slide Number Placeholder 4">
            <a:extLst>
              <a:ext uri="{FF2B5EF4-FFF2-40B4-BE49-F238E27FC236}">
                <a16:creationId xmlns:a16="http://schemas.microsoft.com/office/drawing/2014/main" id="{715A5C21-AFA4-4240-8AE9-AAB01ED5169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35</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4582243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4.</a:t>
            </a:r>
            <a:r>
              <a:rPr lang="id-ID" sz="3600" dirty="0"/>
              <a:t>5.3</a:t>
            </a:r>
            <a:r>
              <a:rPr lang="en-US" sz="3600" dirty="0"/>
              <a:t> Tahapan Reporting</a:t>
            </a:r>
          </a:p>
        </p:txBody>
      </p:sp>
      <p:sp>
        <p:nvSpPr>
          <p:cNvPr id="3" name="Text Placeholder 2"/>
          <p:cNvSpPr>
            <a:spLocks noGrp="1"/>
          </p:cNvSpPr>
          <p:nvPr>
            <p:ph type="body" idx="1"/>
          </p:nvPr>
        </p:nvSpPr>
        <p:spPr/>
        <p:txBody>
          <a:bodyPr>
            <a:normAutofit/>
          </a:bodyPr>
          <a:lstStyle/>
          <a:p>
            <a:pPr marL="457200" indent="-457200">
              <a:buAutoNum type="arabicPeriod"/>
            </a:pPr>
            <a:r>
              <a:rPr lang="en-US" sz="2000" dirty="0"/>
              <a:t>Write </a:t>
            </a:r>
            <a:r>
              <a:rPr lang="id-ID" sz="2000" dirty="0"/>
              <a:t>U</a:t>
            </a:r>
            <a:r>
              <a:rPr lang="en-US" sz="2000" dirty="0"/>
              <a:t>p the SLR </a:t>
            </a:r>
            <a:r>
              <a:rPr lang="id-ID" sz="2000" dirty="0"/>
              <a:t>P</a:t>
            </a:r>
            <a:r>
              <a:rPr lang="en-US" sz="2000" dirty="0" err="1"/>
              <a:t>aper</a:t>
            </a:r>
            <a:endParaRPr lang="id-ID" sz="2000" dirty="0"/>
          </a:p>
          <a:p>
            <a:pPr marL="457200" indent="-457200">
              <a:buFont typeface="Arial" panose="020B0604020202020204" pitchFamily="34" charset="0"/>
              <a:buAutoNum type="arabicPeriod"/>
            </a:pPr>
            <a:r>
              <a:rPr lang="id-ID" sz="2000" dirty="0"/>
              <a:t>Choose the Right Journal</a:t>
            </a:r>
            <a:endParaRPr lang="en-US" sz="2000" dirty="0"/>
          </a:p>
          <a:p>
            <a:endParaRPr lang="en-US" sz="2000" dirty="0"/>
          </a:p>
        </p:txBody>
      </p:sp>
      <p:sp>
        <p:nvSpPr>
          <p:cNvPr id="4" name="Slide Number Placeholder 3">
            <a:extLst>
              <a:ext uri="{FF2B5EF4-FFF2-40B4-BE49-F238E27FC236}">
                <a16:creationId xmlns:a16="http://schemas.microsoft.com/office/drawing/2014/main" id="{2C5F81C4-8D2C-4A6F-9D5C-47F672332B1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350</a:t>
            </a:fld>
            <a:endParaRPr lang="en-US">
              <a:solidFill>
                <a:prstClr val="black">
                  <a:tint val="75000"/>
                </a:prstClr>
              </a:solidFill>
            </a:endParaRPr>
          </a:p>
        </p:txBody>
      </p:sp>
    </p:spTree>
    <p:extLst>
      <p:ext uri="{BB962C8B-B14F-4D97-AF65-F5344CB8AC3E}">
        <p14:creationId xmlns:p14="http://schemas.microsoft.com/office/powerpoint/2010/main" val="11458920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14350" indent="-514350">
              <a:buFont typeface="+mj-lt"/>
              <a:buAutoNum type="arabicPeriod"/>
            </a:pPr>
            <a:r>
              <a:rPr lang="en-US" dirty="0">
                <a:solidFill>
                  <a:srgbClr val="C00000"/>
                </a:solidFill>
              </a:rPr>
              <a:t>Introduction</a:t>
            </a:r>
          </a:p>
          <a:p>
            <a:pPr lvl="1"/>
            <a:r>
              <a:rPr lang="en-US" dirty="0"/>
              <a:t>General introduction about the research. State the purpose of the review. Emphasize the reason(s) why the RQ is important. State the significance of the review work and how the project contributes to the body of knowledge of the field.</a:t>
            </a:r>
          </a:p>
          <a:p>
            <a:pPr marL="514350" indent="-514350">
              <a:buFont typeface="+mj-lt"/>
              <a:buAutoNum type="arabicPeriod"/>
            </a:pPr>
            <a:r>
              <a:rPr lang="en-US" dirty="0">
                <a:solidFill>
                  <a:srgbClr val="C00000"/>
                </a:solidFill>
              </a:rPr>
              <a:t>Main Body</a:t>
            </a:r>
          </a:p>
          <a:p>
            <a:pPr marL="914400" lvl="1" indent="-457200">
              <a:buFont typeface="+mj-lt"/>
              <a:buAutoNum type="arabicPeriod"/>
            </a:pPr>
            <a:r>
              <a:rPr lang="en-US" dirty="0">
                <a:solidFill>
                  <a:srgbClr val="0070C0"/>
                </a:solidFill>
              </a:rPr>
              <a:t>Review method </a:t>
            </a:r>
            <a:r>
              <a:rPr lang="en-US" dirty="0"/>
              <a:t>– briefly describe steps taken to conduct the review</a:t>
            </a:r>
          </a:p>
          <a:p>
            <a:pPr marL="914400" lvl="1" indent="-457200">
              <a:buFont typeface="+mj-lt"/>
              <a:buAutoNum type="arabicPeriod"/>
            </a:pPr>
            <a:r>
              <a:rPr lang="en-US" dirty="0">
                <a:solidFill>
                  <a:srgbClr val="0070C0"/>
                </a:solidFill>
              </a:rPr>
              <a:t>Results</a:t>
            </a:r>
            <a:r>
              <a:rPr lang="en-US" dirty="0"/>
              <a:t> – findings from the review</a:t>
            </a:r>
          </a:p>
          <a:p>
            <a:pPr marL="914400" lvl="1" indent="-457200">
              <a:buFont typeface="+mj-lt"/>
              <a:buAutoNum type="arabicPeriod"/>
            </a:pPr>
            <a:r>
              <a:rPr lang="en-US" dirty="0">
                <a:solidFill>
                  <a:srgbClr val="0070C0"/>
                </a:solidFill>
              </a:rPr>
              <a:t>Discussion</a:t>
            </a:r>
            <a:r>
              <a:rPr lang="en-US" dirty="0"/>
              <a:t> – implication of review for research &amp; practice</a:t>
            </a:r>
          </a:p>
          <a:p>
            <a:pPr marL="514350" indent="-514350">
              <a:buFont typeface="+mj-lt"/>
              <a:buAutoNum type="arabicPeriod"/>
            </a:pPr>
            <a:r>
              <a:rPr lang="en-US" dirty="0">
                <a:solidFill>
                  <a:srgbClr val="C00000"/>
                </a:solidFill>
              </a:rPr>
              <a:t>Conclusions</a:t>
            </a:r>
          </a:p>
          <a:p>
            <a:pPr marL="514350" indent="-514350">
              <a:buFont typeface="+mj-lt"/>
              <a:buAutoNum type="arabicPeriod"/>
            </a:pPr>
            <a:endParaRPr lang="id-ID" dirty="0"/>
          </a:p>
        </p:txBody>
      </p:sp>
      <p:sp>
        <p:nvSpPr>
          <p:cNvPr id="4" name="Title 3"/>
          <p:cNvSpPr>
            <a:spLocks noGrp="1"/>
          </p:cNvSpPr>
          <p:nvPr>
            <p:ph type="title"/>
          </p:nvPr>
        </p:nvSpPr>
        <p:spPr/>
        <p:txBody>
          <a:bodyPr>
            <a:normAutofit/>
          </a:bodyPr>
          <a:lstStyle/>
          <a:p>
            <a:r>
              <a:rPr lang="id-ID" dirty="0"/>
              <a:t>1. </a:t>
            </a:r>
            <a:r>
              <a:rPr lang="en-US" dirty="0"/>
              <a:t>Write </a:t>
            </a:r>
            <a:r>
              <a:rPr lang="id-ID" dirty="0"/>
              <a:t>U</a:t>
            </a:r>
            <a:r>
              <a:rPr lang="en-US" dirty="0"/>
              <a:t>p the SLR </a:t>
            </a:r>
            <a:r>
              <a:rPr lang="id-ID" dirty="0"/>
              <a:t>P</a:t>
            </a:r>
            <a:r>
              <a:rPr lang="en-US" dirty="0" err="1"/>
              <a:t>aper</a:t>
            </a:r>
            <a:endParaRPr lang="id-ID" dirty="0"/>
          </a:p>
        </p:txBody>
      </p:sp>
      <p:sp>
        <p:nvSpPr>
          <p:cNvPr id="5" name="Slide Number Placeholder 4">
            <a:extLst>
              <a:ext uri="{FF2B5EF4-FFF2-40B4-BE49-F238E27FC236}">
                <a16:creationId xmlns:a16="http://schemas.microsoft.com/office/drawing/2014/main" id="{F70691D0-B1C8-4D5E-8AB5-9A5A830DE39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351</a:t>
            </a:fld>
            <a:endParaRPr lang="en-US">
              <a:solidFill>
                <a:prstClr val="black">
                  <a:tint val="75000"/>
                </a:prstClr>
              </a:solidFill>
            </a:endParaRPr>
          </a:p>
        </p:txBody>
      </p:sp>
    </p:spTree>
    <p:extLst>
      <p:ext uri="{BB962C8B-B14F-4D97-AF65-F5344CB8AC3E}">
        <p14:creationId xmlns:p14="http://schemas.microsoft.com/office/powerpoint/2010/main" val="20424427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Some journals and conferences include a specific topic on SLR: </a:t>
            </a:r>
          </a:p>
          <a:p>
            <a:pPr lvl="1"/>
            <a:r>
              <a:rPr lang="en-US" sz="2800" dirty="0">
                <a:solidFill>
                  <a:srgbClr val="C00000"/>
                </a:solidFill>
              </a:rPr>
              <a:t>Information &amp; Software Technology</a:t>
            </a:r>
            <a:r>
              <a:rPr lang="en-US" sz="2800" dirty="0"/>
              <a:t> has an editor specializing in systematic reviews</a:t>
            </a:r>
          </a:p>
          <a:p>
            <a:pPr lvl="1"/>
            <a:r>
              <a:rPr lang="en-US" sz="2800" dirty="0">
                <a:solidFill>
                  <a:srgbClr val="C00000"/>
                </a:solidFill>
              </a:rPr>
              <a:t>Journal of Systems and Software</a:t>
            </a:r>
          </a:p>
          <a:p>
            <a:pPr lvl="1"/>
            <a:r>
              <a:rPr lang="en-US" sz="2800" dirty="0">
                <a:solidFill>
                  <a:srgbClr val="C00000"/>
                </a:solidFill>
              </a:rPr>
              <a:t>Expert Systems with Applications</a:t>
            </a:r>
          </a:p>
          <a:p>
            <a:pPr lvl="1"/>
            <a:r>
              <a:rPr lang="en-US" sz="2800" dirty="0">
                <a:solidFill>
                  <a:srgbClr val="C00000"/>
                </a:solidFill>
              </a:rPr>
              <a:t>IEEE Transactions on Software Engineering</a:t>
            </a:r>
          </a:p>
          <a:p>
            <a:pPr lvl="1"/>
            <a:r>
              <a:rPr lang="en-US" sz="2800" dirty="0"/>
              <a:t>International Symposium on Empirical Software Engineering &amp; Measurement (ESEM)</a:t>
            </a:r>
          </a:p>
          <a:p>
            <a:pPr lvl="1"/>
            <a:r>
              <a:rPr lang="en-US" sz="2800" dirty="0"/>
              <a:t>International Conference on Evaluation &amp; Assessment in Software Engineering (EASE)</a:t>
            </a:r>
          </a:p>
          <a:p>
            <a:pPr lvl="1"/>
            <a:r>
              <a:rPr lang="en-US" sz="2800" dirty="0"/>
              <a:t>International Workshop on Evidential Assessment of Software Technologies (EAST)</a:t>
            </a:r>
          </a:p>
        </p:txBody>
      </p:sp>
      <p:sp>
        <p:nvSpPr>
          <p:cNvPr id="4" name="Title 3"/>
          <p:cNvSpPr>
            <a:spLocks noGrp="1"/>
          </p:cNvSpPr>
          <p:nvPr>
            <p:ph type="title"/>
          </p:nvPr>
        </p:nvSpPr>
        <p:spPr/>
        <p:txBody>
          <a:bodyPr/>
          <a:lstStyle/>
          <a:p>
            <a:r>
              <a:rPr lang="id-ID" dirty="0"/>
              <a:t>2. Choose the Right Journal</a:t>
            </a:r>
          </a:p>
        </p:txBody>
      </p:sp>
      <p:sp>
        <p:nvSpPr>
          <p:cNvPr id="5" name="Slide Number Placeholder 4">
            <a:extLst>
              <a:ext uri="{FF2B5EF4-FFF2-40B4-BE49-F238E27FC236}">
                <a16:creationId xmlns:a16="http://schemas.microsoft.com/office/drawing/2014/main" id="{2B346828-0101-44FD-B7BD-D5654801481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352</a:t>
            </a:fld>
            <a:endParaRPr lang="en-US">
              <a:solidFill>
                <a:prstClr val="black">
                  <a:tint val="75000"/>
                </a:prstClr>
              </a:solidFill>
            </a:endParaRPr>
          </a:p>
        </p:txBody>
      </p:sp>
    </p:spTree>
    <p:extLst>
      <p:ext uri="{BB962C8B-B14F-4D97-AF65-F5344CB8AC3E}">
        <p14:creationId xmlns:p14="http://schemas.microsoft.com/office/powerpoint/2010/main" val="697138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33701"/>
            <a:ext cx="8058150" cy="5123999"/>
          </a:xfrm>
        </p:spPr>
        <p:txBody>
          <a:bodyPr>
            <a:noAutofit/>
          </a:bodyPr>
          <a:lstStyle/>
          <a:p>
            <a:r>
              <a:rPr lang="en-US" dirty="0" err="1"/>
              <a:t>Lakukan</a:t>
            </a:r>
            <a:r>
              <a:rPr lang="en-US" dirty="0"/>
              <a:t> </a:t>
            </a:r>
            <a:r>
              <a:rPr lang="en-US" dirty="0" err="1"/>
              <a:t>pendataan</a:t>
            </a:r>
            <a:r>
              <a:rPr lang="en-US" dirty="0"/>
              <a:t> journal-journal yang </a:t>
            </a:r>
            <a:r>
              <a:rPr lang="en-US" dirty="0" err="1"/>
              <a:t>ada</a:t>
            </a:r>
            <a:r>
              <a:rPr lang="en-US" dirty="0"/>
              <a:t> di </a:t>
            </a:r>
            <a:r>
              <a:rPr lang="id-ID" dirty="0"/>
              <a:t>topik SLR yang kita tulis</a:t>
            </a:r>
            <a:r>
              <a:rPr lang="en-US" dirty="0"/>
              <a:t>, </a:t>
            </a:r>
            <a:r>
              <a:rPr lang="en-US" dirty="0" err="1">
                <a:solidFill>
                  <a:srgbClr val="C00000"/>
                </a:solidFill>
              </a:rPr>
              <a:t>urutkan</a:t>
            </a:r>
            <a:r>
              <a:rPr lang="en-US" dirty="0">
                <a:solidFill>
                  <a:srgbClr val="C00000"/>
                </a:solidFill>
              </a:rPr>
              <a:t> </a:t>
            </a:r>
            <a:r>
              <a:rPr lang="en-US" dirty="0" err="1">
                <a:solidFill>
                  <a:srgbClr val="C00000"/>
                </a:solidFill>
              </a:rPr>
              <a:t>berdasarkan</a:t>
            </a:r>
            <a:r>
              <a:rPr lang="en-US" dirty="0">
                <a:solidFill>
                  <a:srgbClr val="C00000"/>
                </a:solidFill>
              </a:rPr>
              <a:t> </a:t>
            </a:r>
            <a:r>
              <a:rPr lang="en-US" dirty="0" err="1">
                <a:solidFill>
                  <a:srgbClr val="C00000"/>
                </a:solidFill>
              </a:rPr>
              <a:t>rangking</a:t>
            </a:r>
            <a:r>
              <a:rPr lang="en-US" dirty="0">
                <a:solidFill>
                  <a:srgbClr val="C00000"/>
                </a:solidFill>
              </a:rPr>
              <a:t> </a:t>
            </a:r>
            <a:r>
              <a:rPr lang="en-US" dirty="0"/>
              <a:t>SJR </a:t>
            </a:r>
            <a:r>
              <a:rPr lang="en-US" dirty="0" err="1"/>
              <a:t>atau</a:t>
            </a:r>
            <a:r>
              <a:rPr lang="en-US" dirty="0"/>
              <a:t> JIF</a:t>
            </a:r>
          </a:p>
          <a:p>
            <a:r>
              <a:rPr lang="en-US" dirty="0" err="1"/>
              <a:t>Publikasikan</a:t>
            </a:r>
            <a:r>
              <a:rPr lang="en-US" dirty="0"/>
              <a:t> </a:t>
            </a:r>
            <a:r>
              <a:rPr lang="id-ID" dirty="0"/>
              <a:t>paper SLR kita</a:t>
            </a:r>
            <a:r>
              <a:rPr lang="en-US" dirty="0"/>
              <a:t> </a:t>
            </a:r>
            <a:r>
              <a:rPr lang="en-US" dirty="0" err="1"/>
              <a:t>ke</a:t>
            </a:r>
            <a:r>
              <a:rPr lang="en-US" dirty="0"/>
              <a:t> </a:t>
            </a:r>
            <a:r>
              <a:rPr lang="en-US" dirty="0">
                <a:solidFill>
                  <a:srgbClr val="C00000"/>
                </a:solidFill>
              </a:rPr>
              <a:t>journal yang </a:t>
            </a:r>
            <a:r>
              <a:rPr lang="en-US" dirty="0" err="1">
                <a:solidFill>
                  <a:srgbClr val="C00000"/>
                </a:solidFill>
              </a:rPr>
              <a:t>sesuai</a:t>
            </a:r>
            <a:r>
              <a:rPr lang="en-US" dirty="0">
                <a:solidFill>
                  <a:srgbClr val="C00000"/>
                </a:solidFill>
              </a:rPr>
              <a:t> </a:t>
            </a:r>
            <a:r>
              <a:rPr lang="en-US" dirty="0" err="1">
                <a:solidFill>
                  <a:srgbClr val="C00000"/>
                </a:solidFill>
              </a:rPr>
              <a:t>dengan</a:t>
            </a:r>
            <a:r>
              <a:rPr lang="en-US" dirty="0">
                <a:solidFill>
                  <a:srgbClr val="C00000"/>
                </a:solidFill>
              </a:rPr>
              <a:t> </a:t>
            </a:r>
            <a:r>
              <a:rPr lang="en-US" dirty="0" err="1">
                <a:solidFill>
                  <a:srgbClr val="C00000"/>
                </a:solidFill>
              </a:rPr>
              <a:t>kualitas</a:t>
            </a:r>
            <a:r>
              <a:rPr lang="en-US" dirty="0">
                <a:solidFill>
                  <a:srgbClr val="C00000"/>
                </a:solidFill>
              </a:rPr>
              <a:t> </a:t>
            </a:r>
            <a:r>
              <a:rPr lang="id-ID" dirty="0">
                <a:solidFill>
                  <a:srgbClr val="C00000"/>
                </a:solidFill>
              </a:rPr>
              <a:t>SLR </a:t>
            </a:r>
            <a:r>
              <a:rPr lang="en-US" dirty="0"/>
              <a:t>yang </a:t>
            </a:r>
            <a:r>
              <a:rPr lang="en-US" dirty="0" err="1"/>
              <a:t>kita</a:t>
            </a:r>
            <a:r>
              <a:rPr lang="en-US" dirty="0"/>
              <a:t> </a:t>
            </a:r>
            <a:r>
              <a:rPr lang="en-US" dirty="0" err="1"/>
              <a:t>lakukan</a:t>
            </a:r>
            <a:endParaRPr lang="en-US" dirty="0"/>
          </a:p>
          <a:p>
            <a:r>
              <a:rPr lang="en-US" dirty="0"/>
              <a:t>A paper is an organized description of hypotheses, data and conclusions, intended to instruct the reader. </a:t>
            </a:r>
            <a:r>
              <a:rPr lang="en-US" dirty="0">
                <a:solidFill>
                  <a:srgbClr val="C00000"/>
                </a:solidFill>
              </a:rPr>
              <a:t>If your research does not generate papers, it might just as well not have been done</a:t>
            </a:r>
            <a:r>
              <a:rPr lang="en-US" dirty="0"/>
              <a:t> </a:t>
            </a:r>
            <a:r>
              <a:rPr lang="en-US" sz="1800" dirty="0"/>
              <a:t>(</a:t>
            </a:r>
            <a:r>
              <a:rPr lang="en-US" sz="1800" dirty="0" err="1"/>
              <a:t>Whitesides</a:t>
            </a:r>
            <a:r>
              <a:rPr lang="en-US" sz="1800" dirty="0"/>
              <a:t> 2004) </a:t>
            </a:r>
            <a:endParaRPr lang="id-ID" sz="1800" dirty="0"/>
          </a:p>
        </p:txBody>
      </p:sp>
      <p:sp>
        <p:nvSpPr>
          <p:cNvPr id="2" name="Title 1"/>
          <p:cNvSpPr>
            <a:spLocks noGrp="1"/>
          </p:cNvSpPr>
          <p:nvPr>
            <p:ph type="title"/>
          </p:nvPr>
        </p:nvSpPr>
        <p:spPr>
          <a:xfrm>
            <a:off x="628650" y="152401"/>
            <a:ext cx="8515350" cy="685800"/>
          </a:xfrm>
        </p:spPr>
        <p:txBody>
          <a:bodyPr>
            <a:normAutofit/>
          </a:bodyPr>
          <a:lstStyle/>
          <a:p>
            <a:r>
              <a:rPr lang="id-ID" dirty="0"/>
              <a:t>Listing Jurnal Tujuan dan Nilai SJR/JIF</a:t>
            </a:r>
          </a:p>
        </p:txBody>
      </p:sp>
      <p:sp>
        <p:nvSpPr>
          <p:cNvPr id="4" name="Slide Number Placeholder 3">
            <a:extLst>
              <a:ext uri="{FF2B5EF4-FFF2-40B4-BE49-F238E27FC236}">
                <a16:creationId xmlns:a16="http://schemas.microsoft.com/office/drawing/2014/main" id="{95304CFC-26DB-4D6A-A7C8-AB193552040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353</a:t>
            </a:fld>
            <a:endParaRPr lang="en-US">
              <a:solidFill>
                <a:prstClr val="black">
                  <a:tint val="75000"/>
                </a:prstClr>
              </a:solidFill>
            </a:endParaRPr>
          </a:p>
        </p:txBody>
      </p:sp>
    </p:spTree>
    <p:extLst>
      <p:ext uri="{BB962C8B-B14F-4D97-AF65-F5344CB8AC3E}">
        <p14:creationId xmlns:p14="http://schemas.microsoft.com/office/powerpoint/2010/main" val="40786662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graphicFrame>
        <p:nvGraphicFramePr>
          <p:cNvPr id="6" name="Content Placeholder 4"/>
          <p:cNvGraphicFramePr>
            <a:graphicFrameLocks/>
          </p:cNvGraphicFramePr>
          <p:nvPr>
            <p:extLst/>
          </p:nvPr>
        </p:nvGraphicFramePr>
        <p:xfrm>
          <a:off x="0" y="0"/>
          <a:ext cx="9141855" cy="6858002"/>
        </p:xfrm>
        <a:graphic>
          <a:graphicData uri="http://schemas.openxmlformats.org/drawingml/2006/table">
            <a:tbl>
              <a:tblPr firstRow="1" bandRow="1"/>
              <a:tblGrid>
                <a:gridCol w="539921">
                  <a:extLst>
                    <a:ext uri="{9D8B030D-6E8A-4147-A177-3AD203B41FA5}">
                      <a16:colId xmlns:a16="http://schemas.microsoft.com/office/drawing/2014/main" val="20000"/>
                    </a:ext>
                  </a:extLst>
                </a:gridCol>
                <a:gridCol w="5022679">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2817255">
                  <a:extLst>
                    <a:ext uri="{9D8B030D-6E8A-4147-A177-3AD203B41FA5}">
                      <a16:colId xmlns:a16="http://schemas.microsoft.com/office/drawing/2014/main" val="20003"/>
                    </a:ext>
                  </a:extLst>
                </a:gridCol>
              </a:tblGrid>
              <a:tr h="372380">
                <a:tc>
                  <a:txBody>
                    <a:bodyPr/>
                    <a:lstStyle>
                      <a:lvl1pPr marL="0" algn="l" defTabSz="914400" rtl="0" eaLnBrk="1" latinLnBrk="0" hangingPunct="1">
                        <a:defRPr sz="1800" b="1" kern="1200">
                          <a:solidFill>
                            <a:schemeClr val="lt1"/>
                          </a:solidFill>
                          <a:latin typeface="Tempus Sans ITC"/>
                          <a:ea typeface=""/>
                          <a:cs typeface=""/>
                        </a:defRPr>
                      </a:lvl1pPr>
                      <a:lvl2pPr marL="457200" algn="l" defTabSz="914400" rtl="0" eaLnBrk="1" latinLnBrk="0" hangingPunct="1">
                        <a:defRPr sz="1800" b="1" kern="1200">
                          <a:solidFill>
                            <a:schemeClr val="lt1"/>
                          </a:solidFill>
                          <a:latin typeface="Tempus Sans ITC"/>
                          <a:ea typeface=""/>
                          <a:cs typeface=""/>
                        </a:defRPr>
                      </a:lvl2pPr>
                      <a:lvl3pPr marL="914400" algn="l" defTabSz="914400" rtl="0" eaLnBrk="1" latinLnBrk="0" hangingPunct="1">
                        <a:defRPr sz="1800" b="1" kern="1200">
                          <a:solidFill>
                            <a:schemeClr val="lt1"/>
                          </a:solidFill>
                          <a:latin typeface="Tempus Sans ITC"/>
                          <a:ea typeface=""/>
                          <a:cs typeface=""/>
                        </a:defRPr>
                      </a:lvl3pPr>
                      <a:lvl4pPr marL="1371600" algn="l" defTabSz="914400" rtl="0" eaLnBrk="1" latinLnBrk="0" hangingPunct="1">
                        <a:defRPr sz="1800" b="1" kern="1200">
                          <a:solidFill>
                            <a:schemeClr val="lt1"/>
                          </a:solidFill>
                          <a:latin typeface="Tempus Sans ITC"/>
                          <a:ea typeface=""/>
                          <a:cs typeface=""/>
                        </a:defRPr>
                      </a:lvl4pPr>
                      <a:lvl5pPr marL="1828800" algn="l" defTabSz="914400" rtl="0" eaLnBrk="1" latinLnBrk="0" hangingPunct="1">
                        <a:defRPr sz="1800" b="1" kern="1200">
                          <a:solidFill>
                            <a:schemeClr val="lt1"/>
                          </a:solidFill>
                          <a:latin typeface="Tempus Sans ITC"/>
                          <a:ea typeface=""/>
                          <a:cs typeface=""/>
                        </a:defRPr>
                      </a:lvl5pPr>
                      <a:lvl6pPr marL="2286000" algn="l" defTabSz="914400" rtl="0" eaLnBrk="1" latinLnBrk="0" hangingPunct="1">
                        <a:defRPr sz="1800" b="1" kern="1200">
                          <a:solidFill>
                            <a:schemeClr val="lt1"/>
                          </a:solidFill>
                          <a:latin typeface="Tempus Sans ITC"/>
                          <a:ea typeface=""/>
                          <a:cs typeface=""/>
                        </a:defRPr>
                      </a:lvl6pPr>
                      <a:lvl7pPr marL="2743200" algn="l" defTabSz="914400" rtl="0" eaLnBrk="1" latinLnBrk="0" hangingPunct="1">
                        <a:defRPr sz="1800" b="1" kern="1200">
                          <a:solidFill>
                            <a:schemeClr val="lt1"/>
                          </a:solidFill>
                          <a:latin typeface="Tempus Sans ITC"/>
                          <a:ea typeface=""/>
                          <a:cs typeface=""/>
                        </a:defRPr>
                      </a:lvl7pPr>
                      <a:lvl8pPr marL="3200400" algn="l" defTabSz="914400" rtl="0" eaLnBrk="1" latinLnBrk="0" hangingPunct="1">
                        <a:defRPr sz="1800" b="1" kern="1200">
                          <a:solidFill>
                            <a:schemeClr val="lt1"/>
                          </a:solidFill>
                          <a:latin typeface="Tempus Sans ITC"/>
                          <a:ea typeface=""/>
                          <a:cs typeface=""/>
                        </a:defRPr>
                      </a:lvl8pPr>
                      <a:lvl9pPr marL="3657600" algn="l" defTabSz="914400" rtl="0" eaLnBrk="1" latinLnBrk="0" hangingPunct="1">
                        <a:defRPr sz="1800" b="1" kern="1200">
                          <a:solidFill>
                            <a:schemeClr val="lt1"/>
                          </a:solidFill>
                          <a:latin typeface="Tempus Sans ITC"/>
                          <a:ea typeface=""/>
                          <a:cs typeface=""/>
                        </a:defRPr>
                      </a:lvl9pPr>
                    </a:lstStyle>
                    <a:p>
                      <a:pPr algn="just">
                        <a:spcAft>
                          <a:spcPts val="0"/>
                        </a:spcAft>
                      </a:pPr>
                      <a:r>
                        <a:rPr lang="en-US" sz="2400" dirty="0">
                          <a:effectLst/>
                          <a:latin typeface="Calibri" panose="020F0502020204030204" pitchFamily="34" charset="0"/>
                        </a:rPr>
                        <a:t>No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Tempus Sans ITC"/>
                          <a:ea typeface=""/>
                          <a:cs typeface=""/>
                        </a:defRPr>
                      </a:lvl1pPr>
                      <a:lvl2pPr marL="457200" algn="l" defTabSz="914400" rtl="0" eaLnBrk="1" latinLnBrk="0" hangingPunct="1">
                        <a:defRPr sz="1800" b="1" kern="1200">
                          <a:solidFill>
                            <a:schemeClr val="lt1"/>
                          </a:solidFill>
                          <a:latin typeface="Tempus Sans ITC"/>
                          <a:ea typeface=""/>
                          <a:cs typeface=""/>
                        </a:defRPr>
                      </a:lvl2pPr>
                      <a:lvl3pPr marL="914400" algn="l" defTabSz="914400" rtl="0" eaLnBrk="1" latinLnBrk="0" hangingPunct="1">
                        <a:defRPr sz="1800" b="1" kern="1200">
                          <a:solidFill>
                            <a:schemeClr val="lt1"/>
                          </a:solidFill>
                          <a:latin typeface="Tempus Sans ITC"/>
                          <a:ea typeface=""/>
                          <a:cs typeface=""/>
                        </a:defRPr>
                      </a:lvl3pPr>
                      <a:lvl4pPr marL="1371600" algn="l" defTabSz="914400" rtl="0" eaLnBrk="1" latinLnBrk="0" hangingPunct="1">
                        <a:defRPr sz="1800" b="1" kern="1200">
                          <a:solidFill>
                            <a:schemeClr val="lt1"/>
                          </a:solidFill>
                          <a:latin typeface="Tempus Sans ITC"/>
                          <a:ea typeface=""/>
                          <a:cs typeface=""/>
                        </a:defRPr>
                      </a:lvl4pPr>
                      <a:lvl5pPr marL="1828800" algn="l" defTabSz="914400" rtl="0" eaLnBrk="1" latinLnBrk="0" hangingPunct="1">
                        <a:defRPr sz="1800" b="1" kern="1200">
                          <a:solidFill>
                            <a:schemeClr val="lt1"/>
                          </a:solidFill>
                          <a:latin typeface="Tempus Sans ITC"/>
                          <a:ea typeface=""/>
                          <a:cs typeface=""/>
                        </a:defRPr>
                      </a:lvl5pPr>
                      <a:lvl6pPr marL="2286000" algn="l" defTabSz="914400" rtl="0" eaLnBrk="1" latinLnBrk="0" hangingPunct="1">
                        <a:defRPr sz="1800" b="1" kern="1200">
                          <a:solidFill>
                            <a:schemeClr val="lt1"/>
                          </a:solidFill>
                          <a:latin typeface="Tempus Sans ITC"/>
                          <a:ea typeface=""/>
                          <a:cs typeface=""/>
                        </a:defRPr>
                      </a:lvl6pPr>
                      <a:lvl7pPr marL="2743200" algn="l" defTabSz="914400" rtl="0" eaLnBrk="1" latinLnBrk="0" hangingPunct="1">
                        <a:defRPr sz="1800" b="1" kern="1200">
                          <a:solidFill>
                            <a:schemeClr val="lt1"/>
                          </a:solidFill>
                          <a:latin typeface="Tempus Sans ITC"/>
                          <a:ea typeface=""/>
                          <a:cs typeface=""/>
                        </a:defRPr>
                      </a:lvl7pPr>
                      <a:lvl8pPr marL="3200400" algn="l" defTabSz="914400" rtl="0" eaLnBrk="1" latinLnBrk="0" hangingPunct="1">
                        <a:defRPr sz="1800" b="1" kern="1200">
                          <a:solidFill>
                            <a:schemeClr val="lt1"/>
                          </a:solidFill>
                          <a:latin typeface="Tempus Sans ITC"/>
                          <a:ea typeface=""/>
                          <a:cs typeface=""/>
                        </a:defRPr>
                      </a:lvl8pPr>
                      <a:lvl9pPr marL="3657600" algn="l" defTabSz="914400" rtl="0" eaLnBrk="1" latinLnBrk="0" hangingPunct="1">
                        <a:defRPr sz="1800" b="1" kern="1200">
                          <a:solidFill>
                            <a:schemeClr val="lt1"/>
                          </a:solidFill>
                          <a:latin typeface="Tempus Sans ITC"/>
                          <a:ea typeface=""/>
                          <a:cs typeface=""/>
                        </a:defRPr>
                      </a:lvl9pPr>
                    </a:lstStyle>
                    <a:p>
                      <a:pPr algn="just">
                        <a:spcAft>
                          <a:spcPts val="0"/>
                        </a:spcAft>
                      </a:pPr>
                      <a:r>
                        <a:rPr lang="en-US" sz="2400" dirty="0">
                          <a:effectLst/>
                          <a:latin typeface="Calibri" panose="020F0502020204030204" pitchFamily="34" charset="0"/>
                        </a:rPr>
                        <a:t>Journal Publications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Tempus Sans ITC"/>
                          <a:ea typeface=""/>
                          <a:cs typeface=""/>
                        </a:defRPr>
                      </a:lvl1pPr>
                      <a:lvl2pPr marL="457200" algn="l" defTabSz="914400" rtl="0" eaLnBrk="1" latinLnBrk="0" hangingPunct="1">
                        <a:defRPr sz="1800" b="1" kern="1200">
                          <a:solidFill>
                            <a:schemeClr val="lt1"/>
                          </a:solidFill>
                          <a:latin typeface="Tempus Sans ITC"/>
                          <a:ea typeface=""/>
                          <a:cs typeface=""/>
                        </a:defRPr>
                      </a:lvl2pPr>
                      <a:lvl3pPr marL="914400" algn="l" defTabSz="914400" rtl="0" eaLnBrk="1" latinLnBrk="0" hangingPunct="1">
                        <a:defRPr sz="1800" b="1" kern="1200">
                          <a:solidFill>
                            <a:schemeClr val="lt1"/>
                          </a:solidFill>
                          <a:latin typeface="Tempus Sans ITC"/>
                          <a:ea typeface=""/>
                          <a:cs typeface=""/>
                        </a:defRPr>
                      </a:lvl3pPr>
                      <a:lvl4pPr marL="1371600" algn="l" defTabSz="914400" rtl="0" eaLnBrk="1" latinLnBrk="0" hangingPunct="1">
                        <a:defRPr sz="1800" b="1" kern="1200">
                          <a:solidFill>
                            <a:schemeClr val="lt1"/>
                          </a:solidFill>
                          <a:latin typeface="Tempus Sans ITC"/>
                          <a:ea typeface=""/>
                          <a:cs typeface=""/>
                        </a:defRPr>
                      </a:lvl4pPr>
                      <a:lvl5pPr marL="1828800" algn="l" defTabSz="914400" rtl="0" eaLnBrk="1" latinLnBrk="0" hangingPunct="1">
                        <a:defRPr sz="1800" b="1" kern="1200">
                          <a:solidFill>
                            <a:schemeClr val="lt1"/>
                          </a:solidFill>
                          <a:latin typeface="Tempus Sans ITC"/>
                          <a:ea typeface=""/>
                          <a:cs typeface=""/>
                        </a:defRPr>
                      </a:lvl5pPr>
                      <a:lvl6pPr marL="2286000" algn="l" defTabSz="914400" rtl="0" eaLnBrk="1" latinLnBrk="0" hangingPunct="1">
                        <a:defRPr sz="1800" b="1" kern="1200">
                          <a:solidFill>
                            <a:schemeClr val="lt1"/>
                          </a:solidFill>
                          <a:latin typeface="Tempus Sans ITC"/>
                          <a:ea typeface=""/>
                          <a:cs typeface=""/>
                        </a:defRPr>
                      </a:lvl6pPr>
                      <a:lvl7pPr marL="2743200" algn="l" defTabSz="914400" rtl="0" eaLnBrk="1" latinLnBrk="0" hangingPunct="1">
                        <a:defRPr sz="1800" b="1" kern="1200">
                          <a:solidFill>
                            <a:schemeClr val="lt1"/>
                          </a:solidFill>
                          <a:latin typeface="Tempus Sans ITC"/>
                          <a:ea typeface=""/>
                          <a:cs typeface=""/>
                        </a:defRPr>
                      </a:lvl7pPr>
                      <a:lvl8pPr marL="3200400" algn="l" defTabSz="914400" rtl="0" eaLnBrk="1" latinLnBrk="0" hangingPunct="1">
                        <a:defRPr sz="1800" b="1" kern="1200">
                          <a:solidFill>
                            <a:schemeClr val="lt1"/>
                          </a:solidFill>
                          <a:latin typeface="Tempus Sans ITC"/>
                          <a:ea typeface=""/>
                          <a:cs typeface=""/>
                        </a:defRPr>
                      </a:lvl8pPr>
                      <a:lvl9pPr marL="3657600" algn="l" defTabSz="914400" rtl="0" eaLnBrk="1" latinLnBrk="0" hangingPunct="1">
                        <a:defRPr sz="1800" b="1" kern="1200">
                          <a:solidFill>
                            <a:schemeClr val="lt1"/>
                          </a:solidFill>
                          <a:latin typeface="Tempus Sans ITC"/>
                          <a:ea typeface=""/>
                          <a:cs typeface=""/>
                        </a:defRPr>
                      </a:lvl9pPr>
                    </a:lstStyle>
                    <a:p>
                      <a:pPr algn="just">
                        <a:spcAft>
                          <a:spcPts val="0"/>
                        </a:spcAft>
                      </a:pPr>
                      <a:r>
                        <a:rPr lang="en-US" sz="2400">
                          <a:effectLst/>
                          <a:latin typeface="Calibri" panose="020F0502020204030204" pitchFamily="34" charset="0"/>
                        </a:rPr>
                        <a:t>SJR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Tempus Sans ITC"/>
                          <a:ea typeface=""/>
                          <a:cs typeface=""/>
                        </a:defRPr>
                      </a:lvl1pPr>
                      <a:lvl2pPr marL="457200" algn="l" defTabSz="914400" rtl="0" eaLnBrk="1" latinLnBrk="0" hangingPunct="1">
                        <a:defRPr sz="1800" b="1" kern="1200">
                          <a:solidFill>
                            <a:schemeClr val="lt1"/>
                          </a:solidFill>
                          <a:latin typeface="Tempus Sans ITC"/>
                          <a:ea typeface=""/>
                          <a:cs typeface=""/>
                        </a:defRPr>
                      </a:lvl2pPr>
                      <a:lvl3pPr marL="914400" algn="l" defTabSz="914400" rtl="0" eaLnBrk="1" latinLnBrk="0" hangingPunct="1">
                        <a:defRPr sz="1800" b="1" kern="1200">
                          <a:solidFill>
                            <a:schemeClr val="lt1"/>
                          </a:solidFill>
                          <a:latin typeface="Tempus Sans ITC"/>
                          <a:ea typeface=""/>
                          <a:cs typeface=""/>
                        </a:defRPr>
                      </a:lvl3pPr>
                      <a:lvl4pPr marL="1371600" algn="l" defTabSz="914400" rtl="0" eaLnBrk="1" latinLnBrk="0" hangingPunct="1">
                        <a:defRPr sz="1800" b="1" kern="1200">
                          <a:solidFill>
                            <a:schemeClr val="lt1"/>
                          </a:solidFill>
                          <a:latin typeface="Tempus Sans ITC"/>
                          <a:ea typeface=""/>
                          <a:cs typeface=""/>
                        </a:defRPr>
                      </a:lvl4pPr>
                      <a:lvl5pPr marL="1828800" algn="l" defTabSz="914400" rtl="0" eaLnBrk="1" latinLnBrk="0" hangingPunct="1">
                        <a:defRPr sz="1800" b="1" kern="1200">
                          <a:solidFill>
                            <a:schemeClr val="lt1"/>
                          </a:solidFill>
                          <a:latin typeface="Tempus Sans ITC"/>
                          <a:ea typeface=""/>
                          <a:cs typeface=""/>
                        </a:defRPr>
                      </a:lvl5pPr>
                      <a:lvl6pPr marL="2286000" algn="l" defTabSz="914400" rtl="0" eaLnBrk="1" latinLnBrk="0" hangingPunct="1">
                        <a:defRPr sz="1800" b="1" kern="1200">
                          <a:solidFill>
                            <a:schemeClr val="lt1"/>
                          </a:solidFill>
                          <a:latin typeface="Tempus Sans ITC"/>
                          <a:ea typeface=""/>
                          <a:cs typeface=""/>
                        </a:defRPr>
                      </a:lvl6pPr>
                      <a:lvl7pPr marL="2743200" algn="l" defTabSz="914400" rtl="0" eaLnBrk="1" latinLnBrk="0" hangingPunct="1">
                        <a:defRPr sz="1800" b="1" kern="1200">
                          <a:solidFill>
                            <a:schemeClr val="lt1"/>
                          </a:solidFill>
                          <a:latin typeface="Tempus Sans ITC"/>
                          <a:ea typeface=""/>
                          <a:cs typeface=""/>
                        </a:defRPr>
                      </a:lvl7pPr>
                      <a:lvl8pPr marL="3200400" algn="l" defTabSz="914400" rtl="0" eaLnBrk="1" latinLnBrk="0" hangingPunct="1">
                        <a:defRPr sz="1800" b="1" kern="1200">
                          <a:solidFill>
                            <a:schemeClr val="lt1"/>
                          </a:solidFill>
                          <a:latin typeface="Tempus Sans ITC"/>
                          <a:ea typeface=""/>
                          <a:cs typeface=""/>
                        </a:defRPr>
                      </a:lvl8pPr>
                      <a:lvl9pPr marL="3657600" algn="l" defTabSz="914400" rtl="0" eaLnBrk="1" latinLnBrk="0" hangingPunct="1">
                        <a:defRPr sz="1800" b="1" kern="1200">
                          <a:solidFill>
                            <a:schemeClr val="lt1"/>
                          </a:solidFill>
                          <a:latin typeface="Tempus Sans ITC"/>
                          <a:ea typeface=""/>
                          <a:cs typeface=""/>
                        </a:defRPr>
                      </a:lvl9pPr>
                    </a:lstStyle>
                    <a:p>
                      <a:pPr algn="just">
                        <a:spcAft>
                          <a:spcPts val="0"/>
                        </a:spcAft>
                      </a:pPr>
                      <a:r>
                        <a:rPr lang="en-US" sz="2400" dirty="0">
                          <a:effectLst/>
                          <a:latin typeface="Calibri" panose="020F0502020204030204" pitchFamily="34" charset="0"/>
                        </a:rPr>
                        <a:t>Q Category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00"/>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1</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IEEE Transactions on Software Engineering</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3.39</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2</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Information Sciences</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2.96</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Q1 in Information Systems</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2"/>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3</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IEEE Transactions on Systems, Man, and Cybernetics</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2.76</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Artificial Intelligence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3"/>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4</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IEEE Transactions on Knowledge and Data Engineering</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2.68</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Information Systems</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4"/>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5</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Empirical Software Engineering</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2.32</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5"/>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6</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Information and Software Technology</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1.95</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Information Systems</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6"/>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Automated Software Engineering</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1.78</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7"/>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IEEE Transactions on Reliability</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1.43</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8"/>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Expert Systems with Applications</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1.36</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Q2 in Computer Science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9"/>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id-ID" sz="1900" dirty="0">
                          <a:effectLst/>
                          <a:latin typeface="Calibri" panose="020F0502020204030204" pitchFamily="34" charset="0"/>
                        </a:rPr>
                        <a:t>1</a:t>
                      </a:r>
                      <a:r>
                        <a:rPr lang="en-US" sz="1900" dirty="0">
                          <a:effectLst/>
                          <a:latin typeface="Calibri" panose="020F0502020204030204" pitchFamily="34" charset="0"/>
                        </a:rPr>
                        <a:t>0</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Journal of Systems and Software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1.09</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Q2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10"/>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id-ID" sz="1900" dirty="0">
                          <a:effectLst/>
                          <a:latin typeface="Calibri" panose="020F0502020204030204" pitchFamily="34" charset="0"/>
                        </a:rPr>
                        <a:t>1</a:t>
                      </a:r>
                      <a:r>
                        <a:rPr lang="en-US" sz="1900" dirty="0">
                          <a:effectLst/>
                          <a:latin typeface="Calibri" panose="020F0502020204030204" pitchFamily="34" charset="0"/>
                        </a:rPr>
                        <a:t>1</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Software Quality Journal</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0.83</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Q2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11"/>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id-ID" sz="1900" dirty="0">
                          <a:effectLst/>
                          <a:latin typeface="Calibri" panose="020F0502020204030204" pitchFamily="34" charset="0"/>
                        </a:rPr>
                        <a:t>1</a:t>
                      </a:r>
                      <a:r>
                        <a:rPr lang="en-US" sz="1900" dirty="0">
                          <a:effectLst/>
                          <a:latin typeface="Calibri" panose="020F0502020204030204" pitchFamily="34" charset="0"/>
                        </a:rPr>
                        <a:t>2</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IET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0.55</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Q2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12"/>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13</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Advanced Science Letters</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0.24</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Q3 in Computer Science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13"/>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14</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Journal of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0.23</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Q3 in Software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14"/>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15</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International Journal of Software Engineering and Its Application</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0.14</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Q4 in Software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15"/>
                  </a:ext>
                </a:extLst>
              </a:tr>
            </a:tbl>
          </a:graphicData>
        </a:graphic>
      </p:graphicFrame>
      <p:sp>
        <p:nvSpPr>
          <p:cNvPr id="4" name="Slide Number Placeholder 3">
            <a:extLst>
              <a:ext uri="{FF2B5EF4-FFF2-40B4-BE49-F238E27FC236}">
                <a16:creationId xmlns:a16="http://schemas.microsoft.com/office/drawing/2014/main" id="{F85C0333-5A88-4B66-B9DF-24BE4F0EAC9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354</a:t>
            </a:fld>
            <a:endParaRPr lang="en-US">
              <a:solidFill>
                <a:prstClr val="black">
                  <a:tint val="75000"/>
                </a:prstClr>
              </a:solidFill>
            </a:endParaRPr>
          </a:p>
        </p:txBody>
      </p:sp>
    </p:spTree>
    <p:extLst>
      <p:ext uri="{BB962C8B-B14F-4D97-AF65-F5344CB8AC3E}">
        <p14:creationId xmlns:p14="http://schemas.microsoft.com/office/powerpoint/2010/main" val="17818658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31D9D-6C2F-43CB-95A2-F9B6C01F36CB}"/>
              </a:ext>
            </a:extLst>
          </p:cNvPr>
          <p:cNvSpPr txBox="1"/>
          <p:nvPr/>
        </p:nvSpPr>
        <p:spPr>
          <a:xfrm rot="16200000">
            <a:off x="1233816" y="-1326147"/>
            <a:ext cx="6857998" cy="9510296"/>
          </a:xfrm>
          <a:prstGeom prst="rect">
            <a:avLst/>
          </a:prstGeom>
          <a:solidFill>
            <a:schemeClr val="accent1">
              <a:lumMod val="40000"/>
              <a:lumOff val="60000"/>
            </a:schemeClr>
          </a:solidFill>
        </p:spPr>
        <p:txBody>
          <a:bodyPr wrap="square" rtlCol="0">
            <a:spAutoFit/>
          </a:bodyPr>
          <a:lstStyle/>
          <a:p>
            <a:endParaRPr lang="id-ID" sz="1100" dirty="0">
              <a:latin typeface="+mn-lt"/>
            </a:endParaRPr>
          </a:p>
          <a:p>
            <a:r>
              <a:rPr lang="id-ID" sz="5400" dirty="0" err="1">
                <a:latin typeface="+mn-lt"/>
              </a:rPr>
              <a:t>Course</a:t>
            </a:r>
            <a:r>
              <a:rPr lang="id-ID" sz="5400" dirty="0">
                <a:latin typeface="+mn-lt"/>
              </a:rPr>
              <a:t>   </a:t>
            </a:r>
            <a:r>
              <a:rPr lang="id-ID" sz="5400" dirty="0" err="1">
                <a:latin typeface="+mn-lt"/>
              </a:rPr>
              <a:t>Outline</a:t>
            </a:r>
            <a:endParaRPr lang="id-ID" sz="6000"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en-US" dirty="0">
              <a:latin typeface="+mn-lt"/>
            </a:endParaRPr>
          </a:p>
        </p:txBody>
      </p:sp>
      <p:graphicFrame>
        <p:nvGraphicFramePr>
          <p:cNvPr id="5" name="Content Placeholder 4">
            <a:extLst>
              <a:ext uri="{FF2B5EF4-FFF2-40B4-BE49-F238E27FC236}">
                <a16:creationId xmlns:a16="http://schemas.microsoft.com/office/drawing/2014/main" id="{FBF95EFA-730A-4DE8-B366-472A25B6F05C}"/>
              </a:ext>
            </a:extLst>
          </p:cNvPr>
          <p:cNvGraphicFramePr>
            <a:graphicFrameLocks noGrp="1"/>
          </p:cNvGraphicFramePr>
          <p:nvPr>
            <p:ph idx="1"/>
            <p:extLst/>
          </p:nvPr>
        </p:nvGraphicFramePr>
        <p:xfrm>
          <a:off x="1066800" y="76200"/>
          <a:ext cx="7924800" cy="6553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F5E3E3A0-7F7E-4B6C-8A1F-D9B7A73AA7D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355</a:t>
            </a:fld>
            <a:endParaRPr lang="en-US">
              <a:solidFill>
                <a:prstClr val="black">
                  <a:tint val="75000"/>
                </a:prstClr>
              </a:solidFill>
            </a:endParaRPr>
          </a:p>
        </p:txBody>
      </p:sp>
    </p:spTree>
    <p:extLst>
      <p:ext uri="{BB962C8B-B14F-4D97-AF65-F5344CB8AC3E}">
        <p14:creationId xmlns:p14="http://schemas.microsoft.com/office/powerpoint/2010/main" val="17377264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5400" dirty="0"/>
              <a:t>5. Pembimbingan dan</a:t>
            </a:r>
            <a:br>
              <a:rPr lang="en-US" sz="5400" dirty="0"/>
            </a:br>
            <a:r>
              <a:rPr lang="en-US" sz="5400" dirty="0"/>
              <a:t>    </a:t>
            </a:r>
            <a:r>
              <a:rPr lang="en-US" sz="5400" dirty="0" err="1"/>
              <a:t>Presentasi</a:t>
            </a:r>
            <a:r>
              <a:rPr lang="en-US" sz="5400" dirty="0"/>
              <a:t> </a:t>
            </a:r>
            <a:r>
              <a:rPr lang="en-US" sz="5400" dirty="0" err="1"/>
              <a:t>Penelitian</a:t>
            </a:r>
            <a:endParaRPr lang="en-US" sz="5400" dirty="0"/>
          </a:p>
        </p:txBody>
      </p:sp>
      <p:sp>
        <p:nvSpPr>
          <p:cNvPr id="3" name="Text Placeholder 2"/>
          <p:cNvSpPr>
            <a:spLocks noGrp="1"/>
          </p:cNvSpPr>
          <p:nvPr>
            <p:ph type="body" idx="1"/>
          </p:nvPr>
        </p:nvSpPr>
        <p:spPr>
          <a:xfrm>
            <a:off x="623888" y="4800600"/>
            <a:ext cx="7886700" cy="1289051"/>
          </a:xfrm>
        </p:spPr>
        <p:txBody>
          <a:bodyPr>
            <a:normAutofit/>
          </a:bodyPr>
          <a:lstStyle/>
          <a:p>
            <a:r>
              <a:rPr lang="en-US" dirty="0"/>
              <a:t>5.1 Pembimbingan </a:t>
            </a:r>
            <a:r>
              <a:rPr lang="en-US" dirty="0" err="1"/>
              <a:t>Penelitian</a:t>
            </a:r>
            <a:endParaRPr lang="en-US" dirty="0"/>
          </a:p>
          <a:p>
            <a:r>
              <a:rPr lang="en-US" dirty="0"/>
              <a:t>5.2 </a:t>
            </a:r>
            <a:r>
              <a:rPr lang="en-US" dirty="0" err="1"/>
              <a:t>Presentasi</a:t>
            </a:r>
            <a:r>
              <a:rPr lang="en-US" dirty="0"/>
              <a:t> </a:t>
            </a:r>
            <a:r>
              <a:rPr lang="en-US" dirty="0" err="1"/>
              <a:t>Penelitian</a:t>
            </a:r>
            <a:endParaRPr lang="en-US" dirty="0"/>
          </a:p>
        </p:txBody>
      </p:sp>
      <p:sp>
        <p:nvSpPr>
          <p:cNvPr id="5" name="Slide Number Placeholder 4">
            <a:extLst>
              <a:ext uri="{FF2B5EF4-FFF2-40B4-BE49-F238E27FC236}">
                <a16:creationId xmlns:a16="http://schemas.microsoft.com/office/drawing/2014/main" id="{C853CB65-3B76-4D4F-AC76-BB1EE40803A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356</a:t>
            </a:fld>
            <a:endParaRPr lang="en-US">
              <a:solidFill>
                <a:prstClr val="black">
                  <a:tint val="75000"/>
                </a:prstClr>
              </a:solidFill>
            </a:endParaRPr>
          </a:p>
        </p:txBody>
      </p:sp>
    </p:spTree>
    <p:extLst>
      <p:ext uri="{BB962C8B-B14F-4D97-AF65-F5344CB8AC3E}">
        <p14:creationId xmlns:p14="http://schemas.microsoft.com/office/powerpoint/2010/main" val="34295538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a:t>5.1 Pembimbingan </a:t>
            </a:r>
            <a:r>
              <a:rPr lang="en-US" sz="4000" dirty="0" err="1"/>
              <a:t>Penelitian</a:t>
            </a:r>
            <a:endParaRPr lang="en-US" sz="40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AC38747A-3C13-4AD0-B632-E14E59C748B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357</a:t>
            </a:fld>
            <a:endParaRPr lang="en-US">
              <a:solidFill>
                <a:prstClr val="black">
                  <a:tint val="75000"/>
                </a:prstClr>
              </a:solidFill>
            </a:endParaRPr>
          </a:p>
        </p:txBody>
      </p:sp>
    </p:spTree>
    <p:extLst>
      <p:ext uri="{BB962C8B-B14F-4D97-AF65-F5344CB8AC3E}">
        <p14:creationId xmlns:p14="http://schemas.microsoft.com/office/powerpoint/2010/main" val="12895113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7800"/>
            <a:ext cx="7886700" cy="5028749"/>
          </a:xfrm>
        </p:spPr>
        <p:txBody>
          <a:bodyPr>
            <a:normAutofit/>
          </a:bodyPr>
          <a:lstStyle/>
          <a:p>
            <a:pPr marL="514350" indent="-514350">
              <a:buFont typeface="+mj-lt"/>
              <a:buAutoNum type="arabicPeriod"/>
            </a:pPr>
            <a:r>
              <a:rPr lang="en-US" sz="3200" dirty="0"/>
              <a:t>The </a:t>
            </a:r>
            <a:r>
              <a:rPr lang="en-US" sz="3200" dirty="0">
                <a:solidFill>
                  <a:srgbClr val="C00000"/>
                </a:solidFill>
              </a:rPr>
              <a:t>student</a:t>
            </a:r>
            <a:r>
              <a:rPr lang="en-US" sz="3200" dirty="0"/>
              <a:t>, who </a:t>
            </a:r>
            <a:r>
              <a:rPr lang="en-US" sz="3200" dirty="0">
                <a:solidFill>
                  <a:srgbClr val="0070C0"/>
                </a:solidFill>
              </a:rPr>
              <a:t>identifies</a:t>
            </a:r>
            <a:r>
              <a:rPr lang="en-US" sz="3200" dirty="0"/>
              <a:t>, approaches and </a:t>
            </a:r>
            <a:r>
              <a:rPr lang="en-US" sz="3200" dirty="0">
                <a:solidFill>
                  <a:srgbClr val="0070C0"/>
                </a:solidFill>
              </a:rPr>
              <a:t>solves</a:t>
            </a:r>
            <a:r>
              <a:rPr lang="en-US" sz="3200" dirty="0"/>
              <a:t> a problem</a:t>
            </a:r>
          </a:p>
          <a:p>
            <a:pPr marL="514350" indent="-514350">
              <a:buFont typeface="+mj-lt"/>
              <a:buAutoNum type="arabicPeriod"/>
            </a:pPr>
            <a:r>
              <a:rPr lang="en-US" sz="3200" dirty="0"/>
              <a:t>The </a:t>
            </a:r>
            <a:r>
              <a:rPr lang="en-US" sz="3200" dirty="0">
                <a:solidFill>
                  <a:srgbClr val="C00000"/>
                </a:solidFill>
              </a:rPr>
              <a:t>supervisor</a:t>
            </a:r>
            <a:r>
              <a:rPr lang="en-US" sz="3200" dirty="0"/>
              <a:t>, who </a:t>
            </a:r>
            <a:r>
              <a:rPr lang="en-US" sz="3200" dirty="0">
                <a:solidFill>
                  <a:srgbClr val="0070C0"/>
                </a:solidFill>
              </a:rPr>
              <a:t>guides</a:t>
            </a:r>
            <a:r>
              <a:rPr lang="en-US" sz="3200" dirty="0"/>
              <a:t> you in your work</a:t>
            </a:r>
          </a:p>
          <a:p>
            <a:pPr marL="514350" indent="-514350">
              <a:buFont typeface="+mj-lt"/>
              <a:buAutoNum type="arabicPeriod"/>
            </a:pPr>
            <a:r>
              <a:rPr lang="en-US" sz="3200" dirty="0"/>
              <a:t>The </a:t>
            </a:r>
            <a:r>
              <a:rPr lang="en-US" sz="3200" dirty="0">
                <a:solidFill>
                  <a:srgbClr val="C00000"/>
                </a:solidFill>
              </a:rPr>
              <a:t>examiner</a:t>
            </a:r>
            <a:r>
              <a:rPr lang="en-US" sz="3200" dirty="0"/>
              <a:t>, who critically </a:t>
            </a:r>
            <a:r>
              <a:rPr lang="en-US" sz="3200" dirty="0">
                <a:solidFill>
                  <a:srgbClr val="0070C0"/>
                </a:solidFill>
              </a:rPr>
              <a:t>assesses</a:t>
            </a:r>
            <a:r>
              <a:rPr lang="en-US" sz="3200" dirty="0"/>
              <a:t> your work</a:t>
            </a:r>
          </a:p>
        </p:txBody>
      </p:sp>
      <p:sp>
        <p:nvSpPr>
          <p:cNvPr id="2" name="Title 1"/>
          <p:cNvSpPr>
            <a:spLocks noGrp="1"/>
          </p:cNvSpPr>
          <p:nvPr>
            <p:ph type="title"/>
          </p:nvPr>
        </p:nvSpPr>
        <p:spPr/>
        <p:txBody>
          <a:bodyPr/>
          <a:lstStyle/>
          <a:p>
            <a:r>
              <a:rPr lang="id-ID" dirty="0"/>
              <a:t>A</a:t>
            </a:r>
            <a:r>
              <a:rPr lang="en-US" dirty="0"/>
              <a:t>k</a:t>
            </a:r>
            <a:r>
              <a:rPr lang="id-ID" dirty="0" err="1"/>
              <a:t>tor</a:t>
            </a:r>
            <a:r>
              <a:rPr lang="id-ID" dirty="0"/>
              <a:t> dalam Penelitian Tesis</a:t>
            </a:r>
            <a:endParaRPr lang="en-US" dirty="0"/>
          </a:p>
        </p:txBody>
      </p:sp>
      <p:sp>
        <p:nvSpPr>
          <p:cNvPr id="5" name="Slide Number Placeholder 4">
            <a:extLst>
              <a:ext uri="{FF2B5EF4-FFF2-40B4-BE49-F238E27FC236}">
                <a16:creationId xmlns:a16="http://schemas.microsoft.com/office/drawing/2014/main" id="{48868728-BADE-4B71-AD62-5278CEC4696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358</a:t>
            </a:fld>
            <a:endParaRPr lang="en-US">
              <a:solidFill>
                <a:prstClr val="black">
                  <a:tint val="75000"/>
                </a:prstClr>
              </a:solidFill>
            </a:endParaRPr>
          </a:p>
        </p:txBody>
      </p:sp>
    </p:spTree>
    <p:extLst>
      <p:ext uri="{BB962C8B-B14F-4D97-AF65-F5344CB8AC3E}">
        <p14:creationId xmlns:p14="http://schemas.microsoft.com/office/powerpoint/2010/main" val="40438533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id-ID"/>
              <a:t>Student – Supervisor – Examiner</a:t>
            </a:r>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903" t="15165" r="19470" b="9484"/>
          <a:stretch/>
        </p:blipFill>
        <p:spPr bwMode="auto">
          <a:xfrm>
            <a:off x="628650" y="1219200"/>
            <a:ext cx="7886700" cy="5226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CD6778B8-F084-45DC-A7B7-88182A9DF32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359</a:t>
            </a:fld>
            <a:endParaRPr lang="en-US">
              <a:solidFill>
                <a:prstClr val="black">
                  <a:tint val="75000"/>
                </a:prstClr>
              </a:solidFill>
            </a:endParaRPr>
          </a:p>
        </p:txBody>
      </p:sp>
    </p:spTree>
    <p:extLst>
      <p:ext uri="{BB962C8B-B14F-4D97-AF65-F5344CB8AC3E}">
        <p14:creationId xmlns:p14="http://schemas.microsoft.com/office/powerpoint/2010/main" val="39801495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Scope of Information Systems</a:t>
            </a:r>
          </a:p>
        </p:txBody>
      </p:sp>
      <p:sp>
        <p:nvSpPr>
          <p:cNvPr id="3" name="Content Placeholder 2"/>
          <p:cNvSpPr>
            <a:spLocks noGrp="1"/>
          </p:cNvSpPr>
          <p:nvPr>
            <p:ph idx="1"/>
          </p:nvPr>
        </p:nvSpPr>
        <p:spPr>
          <a:xfrm>
            <a:off x="533400" y="990600"/>
            <a:ext cx="8229600" cy="5029200"/>
          </a:xfrm>
        </p:spPr>
        <p:txBody>
          <a:bodyPr>
            <a:normAutofit fontScale="92500"/>
          </a:bodyPr>
          <a:lstStyle/>
          <a:p>
            <a:pPr marL="0" indent="0">
              <a:buNone/>
            </a:pPr>
            <a:r>
              <a:rPr lang="en-US" sz="2800" dirty="0"/>
              <a:t>Information Systems as a field of academic study encompasses the </a:t>
            </a:r>
            <a:r>
              <a:rPr lang="en-US" sz="2800" dirty="0">
                <a:solidFill>
                  <a:srgbClr val="C00000"/>
                </a:solidFill>
              </a:rPr>
              <a:t>concepts, principles, and processes for two broad areas </a:t>
            </a:r>
            <a:r>
              <a:rPr lang="en-US" sz="2800" dirty="0"/>
              <a:t>of activity within organizations:</a:t>
            </a:r>
          </a:p>
          <a:p>
            <a:pPr marL="514350" indent="-514350">
              <a:buFont typeface="+mj-lt"/>
              <a:buAutoNum type="arabicPeriod"/>
            </a:pPr>
            <a:r>
              <a:rPr lang="en-US" sz="2800" dirty="0"/>
              <a:t>Acquisition, deployment, management, and strategy </a:t>
            </a:r>
            <a:r>
              <a:rPr lang="en-US" sz="2800" dirty="0">
                <a:solidFill>
                  <a:srgbClr val="0070C0"/>
                </a:solidFill>
              </a:rPr>
              <a:t>for information technology resources and services </a:t>
            </a:r>
            <a:br>
              <a:rPr lang="en-US" sz="2800" dirty="0">
                <a:solidFill>
                  <a:srgbClr val="0070C0"/>
                </a:solidFill>
              </a:rPr>
            </a:br>
            <a:r>
              <a:rPr lang="en-US" sz="2200" i="1" dirty="0">
                <a:sym typeface="Wingdings" panose="05000000000000000000" pitchFamily="2" charset="2"/>
              </a:rPr>
              <a:t> </a:t>
            </a:r>
            <a:r>
              <a:rPr lang="en-US" sz="2200" i="1" dirty="0"/>
              <a:t>the information systems function; IS strategy, management, and acquisition; IT infrastructure; enterprise architecture; data and information</a:t>
            </a:r>
          </a:p>
          <a:p>
            <a:pPr marL="514350" indent="-514350">
              <a:buFont typeface="+mj-lt"/>
              <a:buAutoNum type="arabicPeriod"/>
            </a:pPr>
            <a:r>
              <a:rPr lang="en-US" sz="2800" dirty="0"/>
              <a:t>Packaged system acquisition or system development, operation, and evolution of infrastructure and systems </a:t>
            </a:r>
            <a:r>
              <a:rPr lang="en-US" sz="2800" dirty="0">
                <a:solidFill>
                  <a:srgbClr val="0070C0"/>
                </a:solidFill>
              </a:rPr>
              <a:t>for use in organizational processes</a:t>
            </a:r>
            <a:br>
              <a:rPr lang="en-US" sz="2800" dirty="0">
                <a:solidFill>
                  <a:srgbClr val="0070C0"/>
                </a:solidFill>
              </a:rPr>
            </a:br>
            <a:r>
              <a:rPr lang="en-US" sz="2200" i="1" dirty="0">
                <a:sym typeface="Wingdings" panose="05000000000000000000" pitchFamily="2" charset="2"/>
              </a:rPr>
              <a:t> p</a:t>
            </a:r>
            <a:r>
              <a:rPr lang="en-US" sz="2200" i="1" dirty="0"/>
              <a:t>roject management, system acquisition, system development, system operation, and system maintenance)</a:t>
            </a:r>
          </a:p>
        </p:txBody>
      </p:sp>
      <p:sp>
        <p:nvSpPr>
          <p:cNvPr id="4" name="Content Placeholder 2"/>
          <p:cNvSpPr txBox="1">
            <a:spLocks/>
          </p:cNvSpPr>
          <p:nvPr/>
        </p:nvSpPr>
        <p:spPr bwMode="gray">
          <a:xfrm>
            <a:off x="2819400" y="6096000"/>
            <a:ext cx="6019800" cy="4572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347663" indent="-347663" algn="l" rtl="0" eaLnBrk="0" fontAlgn="base" hangingPunct="0">
              <a:lnSpc>
                <a:spcPct val="90000"/>
              </a:lnSpc>
              <a:spcBef>
                <a:spcPct val="30000"/>
              </a:spcBef>
              <a:spcAft>
                <a:spcPct val="10000"/>
              </a:spcAft>
              <a:buClr>
                <a:srgbClr val="7F7F7F"/>
              </a:buClr>
              <a:buFont typeface="Wingdings" pitchFamily="2" charset="2"/>
              <a:buChar char="§"/>
              <a:defRPr sz="3000">
                <a:solidFill>
                  <a:schemeClr val="tx1"/>
                </a:solidFill>
                <a:latin typeface="Calibri" pitchFamily="34" charset="0"/>
                <a:ea typeface="+mn-ea"/>
                <a:cs typeface="Calibri" pitchFamily="34" charset="0"/>
              </a:defRPr>
            </a:lvl1pPr>
            <a:lvl2pPr marL="635000" indent="-173038" algn="l" rtl="0" eaLnBrk="0" fontAlgn="base" hangingPunct="0">
              <a:lnSpc>
                <a:spcPct val="90000"/>
              </a:lnSpc>
              <a:spcBef>
                <a:spcPct val="30000"/>
              </a:spcBef>
              <a:spcAft>
                <a:spcPct val="10000"/>
              </a:spcAft>
              <a:buClr>
                <a:srgbClr val="A6A6A6"/>
              </a:buClr>
              <a:buFont typeface="Arial" charset="0"/>
              <a:buChar char="•"/>
              <a:defRPr sz="2600">
                <a:solidFill>
                  <a:schemeClr val="tx1"/>
                </a:solidFill>
                <a:latin typeface="Calibri" pitchFamily="34" charset="0"/>
                <a:ea typeface="+mn-ea"/>
                <a:cs typeface="Calibri" pitchFamily="34" charset="0"/>
              </a:defRPr>
            </a:lvl2pPr>
            <a:lvl3pPr marL="922338" indent="-173038" algn="l" rtl="0" eaLnBrk="0" fontAlgn="base" hangingPunct="0">
              <a:lnSpc>
                <a:spcPct val="90000"/>
              </a:lnSpc>
              <a:spcBef>
                <a:spcPct val="30000"/>
              </a:spcBef>
              <a:spcAft>
                <a:spcPct val="10000"/>
              </a:spcAft>
              <a:buClr>
                <a:srgbClr val="A6A6A6"/>
              </a:buClr>
              <a:buFont typeface="Wingdings" pitchFamily="2" charset="2"/>
              <a:buChar char="ü"/>
              <a:defRPr sz="2200">
                <a:solidFill>
                  <a:schemeClr val="tx1"/>
                </a:solidFill>
                <a:latin typeface="Calibri" pitchFamily="34" charset="0"/>
                <a:ea typeface="+mn-ea"/>
                <a:cs typeface="Calibri" pitchFamily="34" charset="0"/>
              </a:defRPr>
            </a:lvl3pPr>
            <a:lvl4pPr marL="1209675" indent="-173038" algn="l" rtl="0" eaLnBrk="0" fontAlgn="base" hangingPunct="0">
              <a:lnSpc>
                <a:spcPct val="90000"/>
              </a:lnSpc>
              <a:spcBef>
                <a:spcPct val="30000"/>
              </a:spcBef>
              <a:spcAft>
                <a:spcPct val="10000"/>
              </a:spcAft>
              <a:buClr>
                <a:srgbClr val="A6A6A6"/>
              </a:buClr>
              <a:buFont typeface="Arial" charset="0"/>
              <a:buChar char="-"/>
              <a:defRPr sz="2000">
                <a:solidFill>
                  <a:schemeClr val="tx1"/>
                </a:solidFill>
                <a:latin typeface="Calibri" pitchFamily="34" charset="0"/>
                <a:ea typeface="+mn-ea"/>
                <a:cs typeface="Calibri" pitchFamily="34" charset="0"/>
              </a:defRPr>
            </a:lvl4pPr>
            <a:lvl5pPr marL="1497013" indent="-173038" algn="l" rtl="0" eaLnBrk="0" fontAlgn="base" hangingPunct="0">
              <a:lnSpc>
                <a:spcPct val="90000"/>
              </a:lnSpc>
              <a:spcBef>
                <a:spcPct val="30000"/>
              </a:spcBef>
              <a:spcAft>
                <a:spcPct val="10000"/>
              </a:spcAft>
              <a:buClr>
                <a:srgbClr val="A6A6A6"/>
              </a:buClr>
              <a:buFont typeface="Times" pitchFamily="18" charset="0"/>
              <a:buChar char="•"/>
              <a:defRPr sz="1800">
                <a:solidFill>
                  <a:schemeClr val="tx1"/>
                </a:solidFill>
                <a:latin typeface="Calibri" pitchFamily="34" charset="0"/>
                <a:ea typeface="+mn-ea"/>
                <a:cs typeface="Calibri" pitchFamily="34" charset="0"/>
              </a:defRPr>
            </a:lvl5pPr>
            <a:lvl6pPr marL="1954213" indent="-173038" algn="l" rtl="0" fontAlgn="base">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413" indent="-173038" algn="l" rtl="0" fontAlgn="base">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613" indent="-173038" algn="l" rtl="0" fontAlgn="base">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813" indent="-173038" algn="l" rtl="0" fontAlgn="base">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a:lstStyle>
          <a:p>
            <a:pPr marL="0" indent="0" algn="r">
              <a:buFont typeface="Wingdings" pitchFamily="2" charset="2"/>
              <a:buNone/>
            </a:pPr>
            <a:r>
              <a:rPr lang="en-US" sz="1800" i="1" kern="0" dirty="0">
                <a:effectLst/>
              </a:rPr>
              <a:t>(Curriculum Guidelines for Undergraduate Degree Programs in Information Systems, ACM and AIS, 2010)</a:t>
            </a:r>
          </a:p>
        </p:txBody>
      </p:sp>
      <p:sp>
        <p:nvSpPr>
          <p:cNvPr id="5" name="Slide Number Placeholder 4">
            <a:extLst>
              <a:ext uri="{FF2B5EF4-FFF2-40B4-BE49-F238E27FC236}">
                <a16:creationId xmlns:a16="http://schemas.microsoft.com/office/drawing/2014/main" id="{598629F7-1B4A-4159-9CEC-05905650195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023569446"/>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normAutofit fontScale="90000"/>
          </a:bodyPr>
          <a:lstStyle/>
          <a:p>
            <a:r>
              <a:rPr lang="en-US" dirty="0"/>
              <a:t>Tools </a:t>
            </a:r>
            <a:r>
              <a:rPr lang="en-US" dirty="0" err="1"/>
              <a:t>Pengelolaan</a:t>
            </a:r>
            <a:r>
              <a:rPr lang="en-US" dirty="0"/>
              <a:t> </a:t>
            </a:r>
            <a:r>
              <a:rPr lang="en-US" dirty="0" err="1"/>
              <a:t>Penelitian</a:t>
            </a:r>
            <a:r>
              <a:rPr lang="en-US" dirty="0"/>
              <a:t> </a:t>
            </a:r>
            <a:r>
              <a:rPr lang="en-US" dirty="0" err="1"/>
              <a:t>dengan</a:t>
            </a:r>
            <a:r>
              <a:rPr lang="en-US" dirty="0"/>
              <a:t> Trello</a:t>
            </a:r>
            <a:endParaRPr lang="id-ID" dirty="0"/>
          </a:p>
        </p:txBody>
      </p:sp>
      <p:pic>
        <p:nvPicPr>
          <p:cNvPr id="5" name="Picture 4"/>
          <p:cNvPicPr/>
          <p:nvPr/>
        </p:nvPicPr>
        <p:blipFill rotWithShape="1">
          <a:blip r:embed="rId2"/>
          <a:srcRect l="748" t="8714" r="6515" b="5742"/>
          <a:stretch/>
        </p:blipFill>
        <p:spPr bwMode="auto">
          <a:xfrm>
            <a:off x="76200" y="1600200"/>
            <a:ext cx="8991600" cy="518160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Slide Number Placeholder 5">
            <a:extLst>
              <a:ext uri="{FF2B5EF4-FFF2-40B4-BE49-F238E27FC236}">
                <a16:creationId xmlns:a16="http://schemas.microsoft.com/office/drawing/2014/main" id="{DEAC295F-5DA0-4066-B642-C812307899F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360</a:t>
            </a:fld>
            <a:endParaRPr lang="en-US">
              <a:solidFill>
                <a:prstClr val="black">
                  <a:tint val="75000"/>
                </a:prstClr>
              </a:solidFill>
            </a:endParaRPr>
          </a:p>
        </p:txBody>
      </p:sp>
    </p:spTree>
    <p:extLst>
      <p:ext uri="{BB962C8B-B14F-4D97-AF65-F5344CB8AC3E}">
        <p14:creationId xmlns:p14="http://schemas.microsoft.com/office/powerpoint/2010/main" val="25908507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Contoh</a:t>
            </a:r>
            <a:r>
              <a:rPr lang="en-US" dirty="0"/>
              <a:t> Card </a:t>
            </a:r>
            <a:endParaRPr lang="id-ID" dirty="0"/>
          </a:p>
        </p:txBody>
      </p:sp>
      <p:pic>
        <p:nvPicPr>
          <p:cNvPr id="5" name="Picture 4"/>
          <p:cNvPicPr/>
          <p:nvPr/>
        </p:nvPicPr>
        <p:blipFill rotWithShape="1">
          <a:blip r:embed="rId2"/>
          <a:srcRect l="748" t="8862" r="7355" b="6786"/>
          <a:stretch/>
        </p:blipFill>
        <p:spPr bwMode="auto">
          <a:xfrm>
            <a:off x="381000" y="1219200"/>
            <a:ext cx="8382000" cy="518160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Slide Number Placeholder 5">
            <a:extLst>
              <a:ext uri="{FF2B5EF4-FFF2-40B4-BE49-F238E27FC236}">
                <a16:creationId xmlns:a16="http://schemas.microsoft.com/office/drawing/2014/main" id="{DFB92D54-B532-4CC2-8416-128E70D2194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361</a:t>
            </a:fld>
            <a:endParaRPr lang="en-US">
              <a:solidFill>
                <a:prstClr val="black">
                  <a:tint val="75000"/>
                </a:prstClr>
              </a:solidFill>
            </a:endParaRPr>
          </a:p>
        </p:txBody>
      </p:sp>
    </p:spTree>
    <p:extLst>
      <p:ext uri="{BB962C8B-B14F-4D97-AF65-F5344CB8AC3E}">
        <p14:creationId xmlns:p14="http://schemas.microsoft.com/office/powerpoint/2010/main" val="36401159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Contoh</a:t>
            </a:r>
            <a:r>
              <a:rPr lang="en-US" dirty="0"/>
              <a:t> Card </a:t>
            </a:r>
            <a:endParaRPr lang="id-ID" dirty="0"/>
          </a:p>
        </p:txBody>
      </p:sp>
      <p:pic>
        <p:nvPicPr>
          <p:cNvPr id="5" name="Picture 4"/>
          <p:cNvPicPr/>
          <p:nvPr/>
        </p:nvPicPr>
        <p:blipFill rotWithShape="1">
          <a:blip r:embed="rId2"/>
          <a:srcRect l="914" t="8862" r="7278" b="3850"/>
          <a:stretch/>
        </p:blipFill>
        <p:spPr bwMode="auto">
          <a:xfrm>
            <a:off x="381000" y="1224753"/>
            <a:ext cx="8382000" cy="5176047"/>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Slide Number Placeholder 5">
            <a:extLst>
              <a:ext uri="{FF2B5EF4-FFF2-40B4-BE49-F238E27FC236}">
                <a16:creationId xmlns:a16="http://schemas.microsoft.com/office/drawing/2014/main" id="{E1D69AC3-5AAD-4301-9A59-CA1AE350AD9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362</a:t>
            </a:fld>
            <a:endParaRPr lang="en-US">
              <a:solidFill>
                <a:prstClr val="black">
                  <a:tint val="75000"/>
                </a:prstClr>
              </a:solidFill>
            </a:endParaRPr>
          </a:p>
        </p:txBody>
      </p:sp>
    </p:spTree>
    <p:extLst>
      <p:ext uri="{BB962C8B-B14F-4D97-AF65-F5344CB8AC3E}">
        <p14:creationId xmlns:p14="http://schemas.microsoft.com/office/powerpoint/2010/main" val="15128679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Contoh</a:t>
            </a:r>
            <a:r>
              <a:rPr lang="en-US" dirty="0"/>
              <a:t> Card </a:t>
            </a:r>
            <a:endParaRPr lang="id-ID" dirty="0"/>
          </a:p>
        </p:txBody>
      </p:sp>
      <p:pic>
        <p:nvPicPr>
          <p:cNvPr id="5" name="Picture 4"/>
          <p:cNvPicPr/>
          <p:nvPr/>
        </p:nvPicPr>
        <p:blipFill rotWithShape="1">
          <a:blip r:embed="rId2"/>
          <a:srcRect l="748" t="8862" r="7439" b="3683"/>
          <a:stretch/>
        </p:blipFill>
        <p:spPr bwMode="auto">
          <a:xfrm>
            <a:off x="381000" y="1224754"/>
            <a:ext cx="8382000" cy="517604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6" name="Slide Number Placeholder 5">
            <a:extLst>
              <a:ext uri="{FF2B5EF4-FFF2-40B4-BE49-F238E27FC236}">
                <a16:creationId xmlns:a16="http://schemas.microsoft.com/office/drawing/2014/main" id="{2F6315CC-9BB0-494F-B9E3-6E0A6469C8D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363</a:t>
            </a:fld>
            <a:endParaRPr lang="en-US">
              <a:solidFill>
                <a:prstClr val="black">
                  <a:tint val="75000"/>
                </a:prstClr>
              </a:solidFill>
            </a:endParaRPr>
          </a:p>
        </p:txBody>
      </p:sp>
    </p:spTree>
    <p:extLst>
      <p:ext uri="{BB962C8B-B14F-4D97-AF65-F5344CB8AC3E}">
        <p14:creationId xmlns:p14="http://schemas.microsoft.com/office/powerpoint/2010/main" val="30106053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Contoh</a:t>
            </a:r>
            <a:r>
              <a:rPr lang="en-US" dirty="0"/>
              <a:t> </a:t>
            </a:r>
            <a:r>
              <a:rPr lang="en-US" dirty="0" err="1"/>
              <a:t>Hasil</a:t>
            </a:r>
            <a:r>
              <a:rPr lang="en-US" dirty="0"/>
              <a:t> </a:t>
            </a:r>
            <a:r>
              <a:rPr lang="en-US" dirty="0" err="1"/>
              <a:t>Koreksi</a:t>
            </a:r>
            <a:endParaRPr lang="id-ID"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838200" y="1388289"/>
            <a:ext cx="7143750" cy="5176496"/>
          </a:xfrm>
          <a:prstGeom prst="rect">
            <a:avLst/>
          </a:prstGeom>
          <a:ln>
            <a:noFill/>
          </a:ln>
          <a:effectLst>
            <a:outerShdw blurRad="190500" algn="tl" rotWithShape="0">
              <a:srgbClr val="000000">
                <a:alpha val="70000"/>
              </a:srgbClr>
            </a:outerShdw>
          </a:effectLst>
        </p:spPr>
      </p:pic>
      <p:sp>
        <p:nvSpPr>
          <p:cNvPr id="6" name="Slide Number Placeholder 5">
            <a:extLst>
              <a:ext uri="{FF2B5EF4-FFF2-40B4-BE49-F238E27FC236}">
                <a16:creationId xmlns:a16="http://schemas.microsoft.com/office/drawing/2014/main" id="{9FB45E9F-7389-497A-959F-F4E05E0FC65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364</a:t>
            </a:fld>
            <a:endParaRPr lang="en-US">
              <a:solidFill>
                <a:prstClr val="black">
                  <a:tint val="75000"/>
                </a:prstClr>
              </a:solidFill>
            </a:endParaRPr>
          </a:p>
        </p:txBody>
      </p:sp>
    </p:spTree>
    <p:extLst>
      <p:ext uri="{BB962C8B-B14F-4D97-AF65-F5344CB8AC3E}">
        <p14:creationId xmlns:p14="http://schemas.microsoft.com/office/powerpoint/2010/main" val="1049387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Contoh</a:t>
            </a:r>
            <a:r>
              <a:rPr lang="en-US" dirty="0"/>
              <a:t> </a:t>
            </a:r>
            <a:r>
              <a:rPr lang="en-US" dirty="0" err="1"/>
              <a:t>Peraturan</a:t>
            </a:r>
            <a:r>
              <a:rPr lang="en-US" dirty="0"/>
              <a:t> </a:t>
            </a:r>
            <a:r>
              <a:rPr lang="en-US" dirty="0" err="1"/>
              <a:t>Bimbingan</a:t>
            </a:r>
            <a:endParaRPr lang="id-ID"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457200" y="1043052"/>
            <a:ext cx="8229600" cy="5490392"/>
          </a:xfrm>
          <a:prstGeom prst="rect">
            <a:avLst/>
          </a:prstGeom>
          <a:ln>
            <a:noFill/>
          </a:ln>
          <a:effectLst>
            <a:outerShdw blurRad="190500" algn="tl" rotWithShape="0">
              <a:srgbClr val="000000">
                <a:alpha val="70000"/>
              </a:srgbClr>
            </a:outerShdw>
          </a:effectLst>
        </p:spPr>
      </p:pic>
      <p:sp>
        <p:nvSpPr>
          <p:cNvPr id="6" name="Slide Number Placeholder 5">
            <a:extLst>
              <a:ext uri="{FF2B5EF4-FFF2-40B4-BE49-F238E27FC236}">
                <a16:creationId xmlns:a16="http://schemas.microsoft.com/office/drawing/2014/main" id="{783069EA-778C-4770-923B-07A3F2F9C82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365</a:t>
            </a:fld>
            <a:endParaRPr lang="en-US">
              <a:solidFill>
                <a:prstClr val="black">
                  <a:tint val="75000"/>
                </a:prstClr>
              </a:solidFill>
            </a:endParaRPr>
          </a:p>
        </p:txBody>
      </p:sp>
    </p:spTree>
    <p:extLst>
      <p:ext uri="{BB962C8B-B14F-4D97-AF65-F5344CB8AC3E}">
        <p14:creationId xmlns:p14="http://schemas.microsoft.com/office/powerpoint/2010/main" val="27091385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Contoh</a:t>
            </a:r>
            <a:r>
              <a:rPr lang="en-US" dirty="0"/>
              <a:t> </a:t>
            </a:r>
            <a:r>
              <a:rPr lang="en-US" dirty="0" err="1"/>
              <a:t>Peraturan</a:t>
            </a:r>
            <a:r>
              <a:rPr lang="en-US" dirty="0"/>
              <a:t> </a:t>
            </a:r>
            <a:r>
              <a:rPr lang="en-US" dirty="0" err="1"/>
              <a:t>Bimbingan</a:t>
            </a:r>
            <a:endParaRPr lang="id-ID"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461962" y="957781"/>
            <a:ext cx="8220076" cy="5518768"/>
          </a:xfrm>
          <a:prstGeom prst="rect">
            <a:avLst/>
          </a:prstGeom>
          <a:ln>
            <a:noFill/>
          </a:ln>
          <a:effectLst>
            <a:outerShdw blurRad="190500" algn="tl" rotWithShape="0">
              <a:srgbClr val="000000">
                <a:alpha val="70000"/>
              </a:srgbClr>
            </a:outerShdw>
          </a:effectLst>
        </p:spPr>
      </p:pic>
      <p:sp>
        <p:nvSpPr>
          <p:cNvPr id="6" name="Slide Number Placeholder 5">
            <a:extLst>
              <a:ext uri="{FF2B5EF4-FFF2-40B4-BE49-F238E27FC236}">
                <a16:creationId xmlns:a16="http://schemas.microsoft.com/office/drawing/2014/main" id="{657C0268-0D38-40E3-B92C-30DB031393D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366</a:t>
            </a:fld>
            <a:endParaRPr lang="en-US">
              <a:solidFill>
                <a:prstClr val="black">
                  <a:tint val="75000"/>
                </a:prstClr>
              </a:solidFill>
            </a:endParaRPr>
          </a:p>
        </p:txBody>
      </p:sp>
    </p:spTree>
    <p:extLst>
      <p:ext uri="{BB962C8B-B14F-4D97-AF65-F5344CB8AC3E}">
        <p14:creationId xmlns:p14="http://schemas.microsoft.com/office/powerpoint/2010/main" val="12373517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Contoh</a:t>
            </a:r>
            <a:r>
              <a:rPr lang="en-US" dirty="0"/>
              <a:t> </a:t>
            </a:r>
            <a:r>
              <a:rPr lang="en-US" dirty="0" err="1"/>
              <a:t>Peraturan</a:t>
            </a:r>
            <a:r>
              <a:rPr lang="en-US" dirty="0"/>
              <a:t> </a:t>
            </a:r>
            <a:r>
              <a:rPr lang="en-US" dirty="0" err="1"/>
              <a:t>Bimbingan</a:t>
            </a:r>
            <a:endParaRPr lang="id-ID"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466725" y="967396"/>
            <a:ext cx="8210550" cy="5497864"/>
          </a:xfrm>
          <a:prstGeom prst="rect">
            <a:avLst/>
          </a:prstGeom>
          <a:ln>
            <a:noFill/>
          </a:ln>
          <a:effectLst>
            <a:outerShdw blurRad="190500" algn="tl" rotWithShape="0">
              <a:srgbClr val="000000">
                <a:alpha val="70000"/>
              </a:srgbClr>
            </a:outerShdw>
          </a:effectLst>
        </p:spPr>
      </p:pic>
      <p:sp>
        <p:nvSpPr>
          <p:cNvPr id="6" name="Slide Number Placeholder 5">
            <a:extLst>
              <a:ext uri="{FF2B5EF4-FFF2-40B4-BE49-F238E27FC236}">
                <a16:creationId xmlns:a16="http://schemas.microsoft.com/office/drawing/2014/main" id="{607BF882-8F21-4CA7-AC72-5F1FF68C12F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367</a:t>
            </a:fld>
            <a:endParaRPr lang="en-US">
              <a:solidFill>
                <a:prstClr val="black">
                  <a:tint val="75000"/>
                </a:prstClr>
              </a:solidFill>
            </a:endParaRPr>
          </a:p>
        </p:txBody>
      </p:sp>
    </p:spTree>
    <p:extLst>
      <p:ext uri="{BB962C8B-B14F-4D97-AF65-F5344CB8AC3E}">
        <p14:creationId xmlns:p14="http://schemas.microsoft.com/office/powerpoint/2010/main" val="4307318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r>
              <a:rPr lang="en-US" dirty="0" err="1"/>
              <a:t>Diskusi</a:t>
            </a:r>
            <a:r>
              <a:rPr lang="en-US" dirty="0"/>
              <a:t> di </a:t>
            </a:r>
            <a:r>
              <a:rPr lang="en-US" dirty="0" err="1"/>
              <a:t>Grup</a:t>
            </a:r>
            <a:r>
              <a:rPr lang="en-US" dirty="0"/>
              <a:t> Telegram</a:t>
            </a:r>
            <a:endParaRPr lang="id-ID" dirty="0"/>
          </a:p>
        </p:txBody>
      </p:sp>
      <p:pic>
        <p:nvPicPr>
          <p:cNvPr id="5" name="Picture 4"/>
          <p:cNvPicPr>
            <a:picLocks noChangeAspect="1"/>
          </p:cNvPicPr>
          <p:nvPr/>
        </p:nvPicPr>
        <p:blipFill rotWithShape="1">
          <a:blip r:embed="rId2"/>
          <a:srcRect l="15418" t="4814" r="21249" b="12963"/>
          <a:stretch/>
        </p:blipFill>
        <p:spPr>
          <a:xfrm>
            <a:off x="1234676" y="1450125"/>
            <a:ext cx="6674647" cy="4874249"/>
          </a:xfrm>
          <a:prstGeom prst="rect">
            <a:avLst/>
          </a:prstGeom>
          <a:ln>
            <a:noFill/>
          </a:ln>
          <a:effectLst>
            <a:outerShdw blurRad="292100" dist="139700" dir="2700000" algn="tl" rotWithShape="0">
              <a:srgbClr val="333333">
                <a:alpha val="65000"/>
              </a:srgbClr>
            </a:outerShdw>
          </a:effectLst>
        </p:spPr>
      </p:pic>
      <p:sp>
        <p:nvSpPr>
          <p:cNvPr id="6" name="Slide Number Placeholder 5">
            <a:extLst>
              <a:ext uri="{FF2B5EF4-FFF2-40B4-BE49-F238E27FC236}">
                <a16:creationId xmlns:a16="http://schemas.microsoft.com/office/drawing/2014/main" id="{1C38724F-C497-408E-AE5C-8282B0FBB7E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368</a:t>
            </a:fld>
            <a:endParaRPr lang="en-US">
              <a:solidFill>
                <a:prstClr val="black">
                  <a:tint val="75000"/>
                </a:prstClr>
              </a:solidFill>
            </a:endParaRPr>
          </a:p>
        </p:txBody>
      </p:sp>
    </p:spTree>
    <p:extLst>
      <p:ext uri="{BB962C8B-B14F-4D97-AF65-F5344CB8AC3E}">
        <p14:creationId xmlns:p14="http://schemas.microsoft.com/office/powerpoint/2010/main" val="31013928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5.2 </a:t>
            </a:r>
            <a:r>
              <a:rPr lang="en-US" sz="4000" dirty="0" err="1"/>
              <a:t>Presentasi</a:t>
            </a:r>
            <a:r>
              <a:rPr lang="en-US" sz="4000" dirty="0"/>
              <a:t> </a:t>
            </a:r>
            <a:r>
              <a:rPr lang="en-US" sz="4000" dirty="0" err="1"/>
              <a:t>Penelitian</a:t>
            </a:r>
            <a:endParaRPr lang="en-US" sz="40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2D8C84A7-8E59-4F2A-970D-AD3909DDD0A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369</a:t>
            </a:fld>
            <a:endParaRPr lang="en-US">
              <a:solidFill>
                <a:prstClr val="black">
                  <a:tint val="75000"/>
                </a:prstClr>
              </a:solidFill>
            </a:endParaRPr>
          </a:p>
        </p:txBody>
      </p:sp>
    </p:spTree>
    <p:extLst>
      <p:ext uri="{BB962C8B-B14F-4D97-AF65-F5344CB8AC3E}">
        <p14:creationId xmlns:p14="http://schemas.microsoft.com/office/powerpoint/2010/main" val="26927705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Systems</a:t>
            </a:r>
            <a:r>
              <a:rPr lang="id-ID" dirty="0"/>
              <a:t> </a:t>
            </a:r>
            <a:r>
              <a:rPr lang="id-ID" dirty="0" err="1"/>
              <a:t>Profession</a:t>
            </a:r>
            <a:endParaRPr lang="en-US" dirty="0"/>
          </a:p>
        </p:txBody>
      </p:sp>
      <p:sp>
        <p:nvSpPr>
          <p:cNvPr id="3" name="Content Placeholder 2"/>
          <p:cNvSpPr>
            <a:spLocks noGrp="1"/>
          </p:cNvSpPr>
          <p:nvPr>
            <p:ph idx="1"/>
          </p:nvPr>
        </p:nvSpPr>
        <p:spPr>
          <a:xfrm>
            <a:off x="457200" y="1066800"/>
            <a:ext cx="8534400" cy="5562600"/>
          </a:xfrm>
        </p:spPr>
        <p:txBody>
          <a:bodyPr>
            <a:normAutofit/>
          </a:bodyPr>
          <a:lstStyle/>
          <a:p>
            <a:r>
              <a:rPr lang="en-US" sz="2600" dirty="0"/>
              <a:t>IS specialists focus on </a:t>
            </a:r>
            <a:r>
              <a:rPr lang="en-US" sz="2600" dirty="0">
                <a:solidFill>
                  <a:srgbClr val="C00000"/>
                </a:solidFill>
              </a:rPr>
              <a:t>integrating information technology solutions and business processes</a:t>
            </a:r>
            <a:r>
              <a:rPr lang="en-US" sz="2600" dirty="0"/>
              <a:t> to meet the information needs of businesses and other enterprises, enabling them to achieve their objectives in an </a:t>
            </a:r>
            <a:r>
              <a:rPr lang="en-US" sz="2600" dirty="0">
                <a:solidFill>
                  <a:srgbClr val="0070C0"/>
                </a:solidFill>
              </a:rPr>
              <a:t>effective, efficient way</a:t>
            </a:r>
          </a:p>
          <a:p>
            <a:r>
              <a:rPr lang="en-US" sz="2600" dirty="0"/>
              <a:t>IS specialists concerned with the information that computer systems can provide </a:t>
            </a:r>
            <a:r>
              <a:rPr lang="en-US" sz="2600" dirty="0">
                <a:solidFill>
                  <a:srgbClr val="C00000"/>
                </a:solidFill>
              </a:rPr>
              <a:t>to aid an enterprise in defining and achieving its goals</a:t>
            </a:r>
            <a:r>
              <a:rPr lang="en-US" sz="2600" dirty="0"/>
              <a:t>, and the processes that an enterprise can </a:t>
            </a:r>
            <a:r>
              <a:rPr lang="en-US" sz="2600" dirty="0">
                <a:solidFill>
                  <a:srgbClr val="0070C0"/>
                </a:solidFill>
              </a:rPr>
              <a:t>implement or improve using information technology</a:t>
            </a:r>
          </a:p>
          <a:p>
            <a:r>
              <a:rPr lang="en-US" sz="2600" dirty="0"/>
              <a:t>They must </a:t>
            </a:r>
            <a:r>
              <a:rPr lang="en-US" sz="2600" dirty="0">
                <a:solidFill>
                  <a:srgbClr val="C00000"/>
                </a:solidFill>
              </a:rPr>
              <a:t>understand both technical and organizational factors</a:t>
            </a:r>
            <a:r>
              <a:rPr lang="en-US" sz="2600" dirty="0"/>
              <a:t>, and they must be able to </a:t>
            </a:r>
            <a:r>
              <a:rPr lang="en-US" sz="2600" dirty="0">
                <a:solidFill>
                  <a:srgbClr val="0070C0"/>
                </a:solidFill>
              </a:rPr>
              <a:t>help an organization determine how information and technology-enabled business processes</a:t>
            </a:r>
            <a:r>
              <a:rPr lang="en-US" sz="2600" dirty="0"/>
              <a:t> can provide a competitive advantage</a:t>
            </a:r>
          </a:p>
          <a:p>
            <a:pPr marL="0" indent="0" algn="r">
              <a:buNone/>
            </a:pPr>
            <a:endParaRPr lang="en-US" sz="1800" i="1" dirty="0"/>
          </a:p>
          <a:p>
            <a:pPr marL="0" indent="0" algn="r">
              <a:buNone/>
            </a:pPr>
            <a:r>
              <a:rPr lang="en-US" sz="1800" i="1" dirty="0"/>
              <a:t>(Computing Curricula 2005: The Overview Report, ACM and IEEE CS, 2006)</a:t>
            </a:r>
          </a:p>
        </p:txBody>
      </p:sp>
      <p:sp>
        <p:nvSpPr>
          <p:cNvPr id="4" name="Slide Number Placeholder 3">
            <a:extLst>
              <a:ext uri="{FF2B5EF4-FFF2-40B4-BE49-F238E27FC236}">
                <a16:creationId xmlns:a16="http://schemas.microsoft.com/office/drawing/2014/main" id="{CE8514C1-FDEB-4ADD-A2D5-6238C6E33AD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3635578620"/>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1"/>
            <a:ext cx="7886700" cy="5486400"/>
          </a:xfrm>
        </p:spPr>
        <p:txBody>
          <a:bodyPr>
            <a:normAutofit fontScale="85000" lnSpcReduction="20000"/>
          </a:bodyPr>
          <a:lstStyle/>
          <a:p>
            <a:r>
              <a:rPr lang="en-US" dirty="0" err="1"/>
              <a:t>Secara</a:t>
            </a:r>
            <a:r>
              <a:rPr lang="en-US" dirty="0"/>
              <a:t> </a:t>
            </a:r>
            <a:r>
              <a:rPr lang="en-US" dirty="0" err="1"/>
              <a:t>umum</a:t>
            </a:r>
            <a:r>
              <a:rPr lang="en-US" dirty="0"/>
              <a:t> </a:t>
            </a:r>
            <a:r>
              <a:rPr lang="en-US" dirty="0" err="1"/>
              <a:t>alur</a:t>
            </a:r>
            <a:r>
              <a:rPr lang="en-US" dirty="0"/>
              <a:t> </a:t>
            </a:r>
            <a:r>
              <a:rPr lang="en-US" dirty="0" err="1"/>
              <a:t>presentasi</a:t>
            </a:r>
            <a:r>
              <a:rPr lang="en-US" dirty="0"/>
              <a:t> </a:t>
            </a:r>
            <a:r>
              <a:rPr lang="en-US" dirty="0" err="1"/>
              <a:t>sebaiknya</a:t>
            </a:r>
            <a:r>
              <a:rPr lang="en-US" dirty="0"/>
              <a:t> </a:t>
            </a:r>
            <a:r>
              <a:rPr lang="en-US" dirty="0" err="1">
                <a:solidFill>
                  <a:srgbClr val="C00000"/>
                </a:solidFill>
              </a:rPr>
              <a:t>mengikuti</a:t>
            </a:r>
            <a:r>
              <a:rPr lang="en-US" dirty="0">
                <a:solidFill>
                  <a:srgbClr val="C00000"/>
                </a:solidFill>
              </a:rPr>
              <a:t> </a:t>
            </a:r>
            <a:r>
              <a:rPr lang="en-US" dirty="0" err="1">
                <a:solidFill>
                  <a:srgbClr val="C00000"/>
                </a:solidFill>
              </a:rPr>
              <a:t>alur</a:t>
            </a:r>
            <a:r>
              <a:rPr lang="en-US" dirty="0">
                <a:solidFill>
                  <a:srgbClr val="C00000"/>
                </a:solidFill>
              </a:rPr>
              <a:t> </a:t>
            </a:r>
            <a:r>
              <a:rPr lang="en-US" dirty="0" err="1">
                <a:solidFill>
                  <a:srgbClr val="C00000"/>
                </a:solidFill>
              </a:rPr>
              <a:t>tesis</a:t>
            </a:r>
            <a:endParaRPr lang="en-US" dirty="0">
              <a:solidFill>
                <a:srgbClr val="C00000"/>
              </a:solidFill>
            </a:endParaRPr>
          </a:p>
          <a:p>
            <a:r>
              <a:rPr lang="en-US" dirty="0" err="1"/>
              <a:t>Gunakan</a:t>
            </a:r>
            <a:r>
              <a:rPr lang="en-US" dirty="0"/>
              <a:t> theme slide </a:t>
            </a:r>
            <a:r>
              <a:rPr lang="en-US" dirty="0" err="1"/>
              <a:t>putih</a:t>
            </a:r>
            <a:r>
              <a:rPr lang="en-US" dirty="0"/>
              <a:t> </a:t>
            </a:r>
            <a:r>
              <a:rPr lang="en-US" dirty="0" err="1"/>
              <a:t>bersih</a:t>
            </a:r>
            <a:r>
              <a:rPr lang="en-US" dirty="0">
                <a:solidFill>
                  <a:srgbClr val="C00000"/>
                </a:solidFill>
              </a:rPr>
              <a:t>, </a:t>
            </a:r>
            <a:r>
              <a:rPr lang="en-US" dirty="0" err="1">
                <a:solidFill>
                  <a:srgbClr val="C00000"/>
                </a:solidFill>
              </a:rPr>
              <a:t>hindari</a:t>
            </a:r>
            <a:r>
              <a:rPr lang="en-US" dirty="0">
                <a:solidFill>
                  <a:srgbClr val="C00000"/>
                </a:solidFill>
              </a:rPr>
              <a:t> </a:t>
            </a:r>
            <a:r>
              <a:rPr lang="en-US" dirty="0" err="1">
                <a:solidFill>
                  <a:srgbClr val="C00000"/>
                </a:solidFill>
              </a:rPr>
              <a:t>menggunakan</a:t>
            </a:r>
            <a:r>
              <a:rPr lang="en-US" dirty="0">
                <a:solidFill>
                  <a:srgbClr val="C00000"/>
                </a:solidFill>
              </a:rPr>
              <a:t> </a:t>
            </a:r>
            <a:r>
              <a:rPr lang="en-US" dirty="0" err="1">
                <a:solidFill>
                  <a:srgbClr val="C00000"/>
                </a:solidFill>
              </a:rPr>
              <a:t>gambar</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animasi</a:t>
            </a:r>
            <a:r>
              <a:rPr lang="en-US" dirty="0"/>
              <a:t> yang </a:t>
            </a:r>
            <a:r>
              <a:rPr lang="en-US" dirty="0" err="1"/>
              <a:t>tidak</a:t>
            </a:r>
            <a:r>
              <a:rPr lang="en-US" dirty="0"/>
              <a:t> </a:t>
            </a:r>
            <a:r>
              <a:rPr lang="en-US" dirty="0" err="1"/>
              <a:t>perlu</a:t>
            </a:r>
            <a:endParaRPr lang="en-US" dirty="0"/>
          </a:p>
          <a:p>
            <a:r>
              <a:rPr lang="en-US" dirty="0" err="1"/>
              <a:t>Gunakan</a:t>
            </a:r>
            <a:r>
              <a:rPr lang="en-US" dirty="0"/>
              <a:t> font </a:t>
            </a:r>
            <a:r>
              <a:rPr lang="en-US" dirty="0" err="1"/>
              <a:t>hitam</a:t>
            </a:r>
            <a:r>
              <a:rPr lang="en-US" dirty="0"/>
              <a:t> </a:t>
            </a:r>
            <a:r>
              <a:rPr lang="en-US" dirty="0" err="1"/>
              <a:t>untuk</a:t>
            </a:r>
            <a:r>
              <a:rPr lang="en-US" dirty="0"/>
              <a:t> </a:t>
            </a:r>
            <a:r>
              <a:rPr lang="en-US" dirty="0" err="1"/>
              <a:t>isi</a:t>
            </a:r>
            <a:r>
              <a:rPr lang="en-US" dirty="0"/>
              <a:t> slide, </a:t>
            </a:r>
            <a:r>
              <a:rPr lang="en-US" dirty="0" err="1"/>
              <a:t>dan</a:t>
            </a:r>
            <a:r>
              <a:rPr lang="en-US" dirty="0"/>
              <a:t> </a:t>
            </a:r>
            <a:r>
              <a:rPr lang="en-US" dirty="0">
                <a:solidFill>
                  <a:srgbClr val="C00000"/>
                </a:solidFill>
              </a:rPr>
              <a:t>kata-kata yang </a:t>
            </a:r>
            <a:r>
              <a:rPr lang="en-US" dirty="0" err="1">
                <a:solidFill>
                  <a:srgbClr val="C00000"/>
                </a:solidFill>
              </a:rPr>
              <a:t>penting</a:t>
            </a:r>
            <a:r>
              <a:rPr lang="en-US" dirty="0">
                <a:solidFill>
                  <a:srgbClr val="C00000"/>
                </a:solidFill>
              </a:rPr>
              <a:t> </a:t>
            </a:r>
            <a:r>
              <a:rPr lang="en-US" dirty="0" err="1">
                <a:solidFill>
                  <a:srgbClr val="C00000"/>
                </a:solidFill>
              </a:rPr>
              <a:t>bisa</a:t>
            </a:r>
            <a:r>
              <a:rPr lang="en-US" dirty="0">
                <a:solidFill>
                  <a:srgbClr val="C00000"/>
                </a:solidFill>
              </a:rPr>
              <a:t> </a:t>
            </a:r>
            <a:r>
              <a:rPr lang="en-US" dirty="0" err="1">
                <a:solidFill>
                  <a:srgbClr val="C00000"/>
                </a:solidFill>
              </a:rPr>
              <a:t>diberi</a:t>
            </a:r>
            <a:r>
              <a:rPr lang="en-US" dirty="0">
                <a:solidFill>
                  <a:srgbClr val="C00000"/>
                </a:solidFill>
              </a:rPr>
              <a:t> </a:t>
            </a:r>
            <a:r>
              <a:rPr lang="en-US" dirty="0" err="1">
                <a:solidFill>
                  <a:srgbClr val="C00000"/>
                </a:solidFill>
              </a:rPr>
              <a:t>penekanan</a:t>
            </a:r>
            <a:r>
              <a:rPr lang="en-US" dirty="0"/>
              <a:t> </a:t>
            </a:r>
            <a:r>
              <a:rPr lang="en-US" dirty="0" err="1"/>
              <a:t>dengan</a:t>
            </a:r>
            <a:r>
              <a:rPr lang="en-US" dirty="0"/>
              <a:t> font </a:t>
            </a:r>
            <a:r>
              <a:rPr lang="en-US" dirty="0" err="1"/>
              <a:t>warna</a:t>
            </a:r>
            <a:r>
              <a:rPr lang="en-US" dirty="0"/>
              <a:t> </a:t>
            </a:r>
            <a:r>
              <a:rPr lang="en-US" dirty="0" err="1"/>
              <a:t>merah</a:t>
            </a:r>
            <a:r>
              <a:rPr lang="en-US" dirty="0"/>
              <a:t> </a:t>
            </a:r>
            <a:r>
              <a:rPr lang="en-US" dirty="0" err="1"/>
              <a:t>atau</a:t>
            </a:r>
            <a:r>
              <a:rPr lang="en-US" dirty="0"/>
              <a:t> </a:t>
            </a:r>
            <a:r>
              <a:rPr lang="en-US" dirty="0" err="1"/>
              <a:t>biru</a:t>
            </a:r>
            <a:endParaRPr lang="en-US" dirty="0"/>
          </a:p>
          <a:p>
            <a:r>
              <a:rPr lang="en-US" dirty="0" err="1"/>
              <a:t>Ukuran</a:t>
            </a:r>
            <a:r>
              <a:rPr lang="en-US" dirty="0"/>
              <a:t> font </a:t>
            </a:r>
            <a:r>
              <a:rPr lang="en-US" dirty="0" err="1"/>
              <a:t>jangan</a:t>
            </a:r>
            <a:r>
              <a:rPr lang="en-US" dirty="0"/>
              <a:t> </a:t>
            </a:r>
            <a:r>
              <a:rPr lang="en-US" dirty="0" err="1"/>
              <a:t>lebih</a:t>
            </a:r>
            <a:r>
              <a:rPr lang="en-US" dirty="0"/>
              <a:t> </a:t>
            </a:r>
            <a:r>
              <a:rPr lang="en-US" dirty="0" err="1"/>
              <a:t>kecil</a:t>
            </a:r>
            <a:r>
              <a:rPr lang="en-US" dirty="0"/>
              <a:t> </a:t>
            </a:r>
            <a:r>
              <a:rPr lang="en-US" dirty="0" err="1"/>
              <a:t>dari</a:t>
            </a:r>
            <a:r>
              <a:rPr lang="en-US" dirty="0"/>
              <a:t> 20pt, </a:t>
            </a:r>
            <a:r>
              <a:rPr lang="en-US" dirty="0" err="1"/>
              <a:t>usahakan</a:t>
            </a:r>
            <a:r>
              <a:rPr lang="en-US" dirty="0"/>
              <a:t> </a:t>
            </a:r>
            <a:r>
              <a:rPr lang="en-US" dirty="0" err="1"/>
              <a:t>menggunakan</a:t>
            </a:r>
            <a:r>
              <a:rPr lang="en-US" dirty="0"/>
              <a:t> </a:t>
            </a:r>
            <a:r>
              <a:rPr lang="en-US" dirty="0">
                <a:solidFill>
                  <a:srgbClr val="C00000"/>
                </a:solidFill>
              </a:rPr>
              <a:t>28pt </a:t>
            </a:r>
            <a:r>
              <a:rPr lang="en-US" dirty="0" err="1">
                <a:solidFill>
                  <a:srgbClr val="C00000"/>
                </a:solidFill>
              </a:rPr>
              <a:t>atau</a:t>
            </a:r>
            <a:r>
              <a:rPr lang="en-US" dirty="0">
                <a:solidFill>
                  <a:srgbClr val="C00000"/>
                </a:solidFill>
              </a:rPr>
              <a:t> 26pt</a:t>
            </a:r>
          </a:p>
          <a:p>
            <a:r>
              <a:rPr lang="en-US" dirty="0">
                <a:solidFill>
                  <a:srgbClr val="C00000"/>
                </a:solidFill>
              </a:rPr>
              <a:t>Citation </a:t>
            </a:r>
            <a:r>
              <a:rPr lang="id-ID" dirty="0">
                <a:solidFill>
                  <a:srgbClr val="C00000"/>
                </a:solidFill>
              </a:rPr>
              <a:t>sebaiknya</a:t>
            </a:r>
            <a:r>
              <a:rPr lang="en-US" dirty="0">
                <a:solidFill>
                  <a:srgbClr val="C00000"/>
                </a:solidFill>
              </a:rPr>
              <a:t> </a:t>
            </a:r>
            <a:r>
              <a:rPr lang="en-US" dirty="0" err="1">
                <a:solidFill>
                  <a:srgbClr val="C00000"/>
                </a:solidFill>
              </a:rPr>
              <a:t>diselipkan</a:t>
            </a:r>
            <a:r>
              <a:rPr lang="en-US" dirty="0">
                <a:solidFill>
                  <a:srgbClr val="C00000"/>
                </a:solidFill>
              </a:rPr>
              <a:t> </a:t>
            </a:r>
            <a:r>
              <a:rPr lang="en-US" dirty="0"/>
              <a:t>di </a:t>
            </a:r>
            <a:r>
              <a:rPr lang="en-US" dirty="0" err="1"/>
              <a:t>kalimat</a:t>
            </a:r>
            <a:r>
              <a:rPr lang="en-US" dirty="0"/>
              <a:t> </a:t>
            </a:r>
            <a:r>
              <a:rPr lang="en-US" dirty="0" err="1"/>
              <a:t>dalam</a:t>
            </a:r>
            <a:r>
              <a:rPr lang="en-US" dirty="0"/>
              <a:t> slide</a:t>
            </a:r>
            <a:r>
              <a:rPr lang="id-ID" dirty="0"/>
              <a:t> (usahakan </a:t>
            </a:r>
            <a:r>
              <a:rPr lang="id-ID" dirty="0" err="1"/>
              <a:t>style</a:t>
            </a:r>
            <a:r>
              <a:rPr lang="id-ID" dirty="0"/>
              <a:t> APA atau Harvard)</a:t>
            </a:r>
            <a:r>
              <a:rPr lang="en-US" dirty="0"/>
              <a:t>, </a:t>
            </a:r>
            <a:r>
              <a:rPr lang="en-US" dirty="0" err="1"/>
              <a:t>dengan</a:t>
            </a:r>
            <a:r>
              <a:rPr lang="en-US" dirty="0"/>
              <a:t> font yang </a:t>
            </a:r>
            <a:r>
              <a:rPr lang="en-US" dirty="0" err="1"/>
              <a:t>diset</a:t>
            </a:r>
            <a:r>
              <a:rPr lang="en-US" dirty="0"/>
              <a:t> </a:t>
            </a:r>
            <a:r>
              <a:rPr lang="en-US" dirty="0" err="1"/>
              <a:t>lebih</a:t>
            </a:r>
            <a:r>
              <a:rPr lang="en-US" dirty="0"/>
              <a:t> </a:t>
            </a:r>
            <a:r>
              <a:rPr lang="en-US" dirty="0" err="1"/>
              <a:t>kecil</a:t>
            </a:r>
            <a:r>
              <a:rPr lang="en-US" dirty="0"/>
              <a:t> (18pt or 20pt)</a:t>
            </a:r>
          </a:p>
          <a:p>
            <a:r>
              <a:rPr lang="en-US" dirty="0"/>
              <a:t>Slide </a:t>
            </a:r>
            <a:r>
              <a:rPr lang="en-US" dirty="0" err="1"/>
              <a:t>tidak</a:t>
            </a:r>
            <a:r>
              <a:rPr lang="en-US" dirty="0"/>
              <a:t> </a:t>
            </a:r>
            <a:r>
              <a:rPr lang="en-US" dirty="0" err="1"/>
              <a:t>berisi</a:t>
            </a:r>
            <a:r>
              <a:rPr lang="en-US" dirty="0"/>
              <a:t> paragraph </a:t>
            </a:r>
            <a:r>
              <a:rPr lang="en-US" dirty="0" err="1"/>
              <a:t>penuh</a:t>
            </a:r>
            <a:r>
              <a:rPr lang="en-US" dirty="0"/>
              <a:t>, </a:t>
            </a:r>
            <a:r>
              <a:rPr lang="en-US" dirty="0">
                <a:solidFill>
                  <a:srgbClr val="C00000"/>
                </a:solidFill>
              </a:rPr>
              <a:t>slide </a:t>
            </a:r>
            <a:r>
              <a:rPr lang="en-US" dirty="0" err="1">
                <a:solidFill>
                  <a:srgbClr val="C00000"/>
                </a:solidFill>
              </a:rPr>
              <a:t>hanya</a:t>
            </a:r>
            <a:r>
              <a:rPr lang="en-US" dirty="0">
                <a:solidFill>
                  <a:srgbClr val="C00000"/>
                </a:solidFill>
              </a:rPr>
              <a:t> </a:t>
            </a:r>
            <a:r>
              <a:rPr lang="en-US" dirty="0" err="1">
                <a:solidFill>
                  <a:srgbClr val="C00000"/>
                </a:solidFill>
              </a:rPr>
              <a:t>poin-poin</a:t>
            </a:r>
            <a:r>
              <a:rPr lang="en-US" dirty="0">
                <a:solidFill>
                  <a:srgbClr val="C00000"/>
                </a:solidFill>
              </a:rPr>
              <a:t> </a:t>
            </a:r>
            <a:r>
              <a:rPr lang="en-US" dirty="0" err="1">
                <a:solidFill>
                  <a:srgbClr val="C00000"/>
                </a:solidFill>
              </a:rPr>
              <a:t>penting</a:t>
            </a:r>
            <a:r>
              <a:rPr lang="en-US" dirty="0">
                <a:solidFill>
                  <a:srgbClr val="C00000"/>
                </a:solidFill>
              </a:rPr>
              <a:t> </a:t>
            </a:r>
            <a:r>
              <a:rPr lang="en-US" dirty="0" err="1">
                <a:solidFill>
                  <a:srgbClr val="C00000"/>
                </a:solidFill>
              </a:rPr>
              <a:t>saja</a:t>
            </a:r>
            <a:r>
              <a:rPr lang="en-US" dirty="0"/>
              <a:t>, </a:t>
            </a:r>
            <a:r>
              <a:rPr lang="en-US" dirty="0" err="1"/>
              <a:t>berikan</a:t>
            </a:r>
            <a:r>
              <a:rPr lang="en-US" dirty="0"/>
              <a:t> </a:t>
            </a:r>
            <a:r>
              <a:rPr lang="en-US" dirty="0" err="1"/>
              <a:t>ilustrasi</a:t>
            </a:r>
            <a:r>
              <a:rPr lang="en-US" dirty="0"/>
              <a:t> </a:t>
            </a:r>
            <a:r>
              <a:rPr lang="en-US" dirty="0" err="1"/>
              <a:t>gambar</a:t>
            </a:r>
            <a:r>
              <a:rPr lang="en-US" dirty="0"/>
              <a:t> </a:t>
            </a:r>
            <a:r>
              <a:rPr lang="en-US" dirty="0" err="1"/>
              <a:t>bila</a:t>
            </a:r>
            <a:r>
              <a:rPr lang="en-US" dirty="0"/>
              <a:t> </a:t>
            </a:r>
            <a:r>
              <a:rPr lang="en-US" dirty="0" err="1"/>
              <a:t>diperlukan</a:t>
            </a:r>
            <a:endParaRPr lang="en-US" dirty="0"/>
          </a:p>
          <a:p>
            <a:r>
              <a:rPr lang="en-US" dirty="0" err="1"/>
              <a:t>Gunakan</a:t>
            </a:r>
            <a:r>
              <a:rPr lang="en-US" dirty="0"/>
              <a:t> </a:t>
            </a:r>
            <a:r>
              <a:rPr lang="en-US" dirty="0">
                <a:solidFill>
                  <a:srgbClr val="C00000"/>
                </a:solidFill>
              </a:rPr>
              <a:t>slide size standard (4:3) </a:t>
            </a:r>
            <a:r>
              <a:rPr lang="en-US" dirty="0" err="1"/>
              <a:t>karena</a:t>
            </a:r>
            <a:r>
              <a:rPr lang="en-US" dirty="0"/>
              <a:t> </a:t>
            </a:r>
            <a:r>
              <a:rPr lang="en-US" dirty="0" err="1"/>
              <a:t>secara</a:t>
            </a:r>
            <a:r>
              <a:rPr lang="en-US" dirty="0"/>
              <a:t> </a:t>
            </a:r>
            <a:r>
              <a:rPr lang="en-US" dirty="0" err="1"/>
              <a:t>umum</a:t>
            </a:r>
            <a:r>
              <a:rPr lang="en-US" dirty="0"/>
              <a:t> projector </a:t>
            </a:r>
            <a:r>
              <a:rPr lang="en-US" dirty="0" err="1"/>
              <a:t>mendukung</a:t>
            </a:r>
            <a:r>
              <a:rPr lang="en-US" dirty="0"/>
              <a:t> </a:t>
            </a:r>
            <a:r>
              <a:rPr lang="en-US" dirty="0" err="1"/>
              <a:t>ukuran</a:t>
            </a:r>
            <a:r>
              <a:rPr lang="en-US" dirty="0"/>
              <a:t> </a:t>
            </a:r>
            <a:r>
              <a:rPr lang="en-US" dirty="0" err="1"/>
              <a:t>ini</a:t>
            </a:r>
            <a:r>
              <a:rPr lang="en-US" dirty="0"/>
              <a:t>, </a:t>
            </a:r>
            <a:r>
              <a:rPr lang="en-US" dirty="0" err="1"/>
              <a:t>jangan</a:t>
            </a:r>
            <a:r>
              <a:rPr lang="en-US" dirty="0"/>
              <a:t> </a:t>
            </a:r>
            <a:r>
              <a:rPr lang="en-US" dirty="0" err="1"/>
              <a:t>pernah</a:t>
            </a:r>
            <a:r>
              <a:rPr lang="en-US" dirty="0"/>
              <a:t> </a:t>
            </a:r>
            <a:r>
              <a:rPr lang="en-US" dirty="0" err="1"/>
              <a:t>gunakan</a:t>
            </a:r>
            <a:r>
              <a:rPr lang="en-US" dirty="0"/>
              <a:t> size widescreen (16</a:t>
            </a:r>
            <a:r>
              <a:rPr lang="en-US" dirty="0">
                <a:sym typeface="Wingdings" panose="05000000000000000000" pitchFamily="2" charset="2"/>
              </a:rPr>
              <a:t>:9)</a:t>
            </a:r>
            <a:endParaRPr lang="en-US" dirty="0"/>
          </a:p>
        </p:txBody>
      </p:sp>
      <p:sp>
        <p:nvSpPr>
          <p:cNvPr id="2" name="Title 1"/>
          <p:cNvSpPr>
            <a:spLocks noGrp="1"/>
          </p:cNvSpPr>
          <p:nvPr>
            <p:ph type="title"/>
          </p:nvPr>
        </p:nvSpPr>
        <p:spPr/>
        <p:txBody>
          <a:bodyPr>
            <a:normAutofit/>
          </a:bodyPr>
          <a:lstStyle/>
          <a:p>
            <a:r>
              <a:rPr lang="en-US" dirty="0" err="1"/>
              <a:t>Kiat</a:t>
            </a:r>
            <a:r>
              <a:rPr lang="en-US" dirty="0"/>
              <a:t> </a:t>
            </a:r>
            <a:r>
              <a:rPr lang="en-US" dirty="0" err="1"/>
              <a:t>Mempersiapkan</a:t>
            </a:r>
            <a:r>
              <a:rPr lang="en-US" dirty="0"/>
              <a:t> Slide</a:t>
            </a:r>
          </a:p>
        </p:txBody>
      </p:sp>
      <p:sp>
        <p:nvSpPr>
          <p:cNvPr id="5" name="Slide Number Placeholder 4">
            <a:extLst>
              <a:ext uri="{FF2B5EF4-FFF2-40B4-BE49-F238E27FC236}">
                <a16:creationId xmlns:a16="http://schemas.microsoft.com/office/drawing/2014/main" id="{7B5EEDB8-14EB-489E-A232-9B3F375ABE3C}"/>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370</a:t>
            </a:fld>
            <a:endParaRPr lang="en-US">
              <a:solidFill>
                <a:prstClr val="black">
                  <a:tint val="75000"/>
                </a:prstClr>
              </a:solidFill>
            </a:endParaRPr>
          </a:p>
        </p:txBody>
      </p:sp>
    </p:spTree>
    <p:extLst>
      <p:ext uri="{BB962C8B-B14F-4D97-AF65-F5344CB8AC3E}">
        <p14:creationId xmlns:p14="http://schemas.microsoft.com/office/powerpoint/2010/main" val="23530687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19200"/>
            <a:ext cx="7886700" cy="5257350"/>
          </a:xfrm>
        </p:spPr>
        <p:txBody>
          <a:bodyPr>
            <a:noAutofit/>
          </a:bodyPr>
          <a:lstStyle/>
          <a:p>
            <a:r>
              <a:rPr lang="en-US" sz="2600" dirty="0" err="1"/>
              <a:t>Lakukan</a:t>
            </a:r>
            <a:r>
              <a:rPr lang="en-US" sz="2600" dirty="0"/>
              <a:t> </a:t>
            </a:r>
            <a:r>
              <a:rPr lang="en-US" sz="2600" dirty="0" err="1"/>
              <a:t>presentasi</a:t>
            </a:r>
            <a:r>
              <a:rPr lang="en-US" sz="2600" dirty="0"/>
              <a:t> </a:t>
            </a:r>
            <a:r>
              <a:rPr lang="en-US" sz="2600" dirty="0" err="1"/>
              <a:t>dengan</a:t>
            </a:r>
            <a:r>
              <a:rPr lang="en-US" sz="2600" dirty="0"/>
              <a:t> </a:t>
            </a:r>
            <a:r>
              <a:rPr lang="en-US" sz="2600" dirty="0" err="1">
                <a:solidFill>
                  <a:srgbClr val="C00000"/>
                </a:solidFill>
              </a:rPr>
              <a:t>tenang</a:t>
            </a:r>
            <a:r>
              <a:rPr lang="en-US" sz="2600" dirty="0"/>
              <a:t>, </a:t>
            </a:r>
            <a:r>
              <a:rPr lang="en-US" sz="2600" dirty="0" err="1"/>
              <a:t>gunakan</a:t>
            </a:r>
            <a:r>
              <a:rPr lang="en-US" sz="2600" dirty="0"/>
              <a:t> </a:t>
            </a:r>
            <a:r>
              <a:rPr lang="en-US" sz="2600" dirty="0" err="1"/>
              <a:t>suara</a:t>
            </a:r>
            <a:r>
              <a:rPr lang="en-US" sz="2600" dirty="0"/>
              <a:t> </a:t>
            </a:r>
            <a:r>
              <a:rPr lang="en-US" sz="2600" dirty="0" err="1">
                <a:solidFill>
                  <a:srgbClr val="C00000"/>
                </a:solidFill>
              </a:rPr>
              <a:t>lantang</a:t>
            </a:r>
            <a:r>
              <a:rPr lang="en-US" sz="2600" dirty="0"/>
              <a:t> </a:t>
            </a:r>
            <a:r>
              <a:rPr lang="en-US" sz="2600" dirty="0" err="1"/>
              <a:t>dan</a:t>
            </a:r>
            <a:r>
              <a:rPr lang="en-US" sz="2600" dirty="0"/>
              <a:t> </a:t>
            </a:r>
            <a:r>
              <a:rPr lang="en-US" sz="2600" dirty="0" err="1">
                <a:solidFill>
                  <a:srgbClr val="C00000"/>
                </a:solidFill>
              </a:rPr>
              <a:t>meyakinkan</a:t>
            </a:r>
            <a:endParaRPr lang="en-US" sz="2600" dirty="0">
              <a:solidFill>
                <a:srgbClr val="C00000"/>
              </a:solidFill>
            </a:endParaRPr>
          </a:p>
          <a:p>
            <a:r>
              <a:rPr lang="en-US" sz="2600" dirty="0" err="1"/>
              <a:t>Atur</a:t>
            </a:r>
            <a:r>
              <a:rPr lang="en-US" sz="2600" dirty="0"/>
              <a:t> </a:t>
            </a:r>
            <a:r>
              <a:rPr lang="en-US" sz="2600" dirty="0" err="1"/>
              <a:t>suara</a:t>
            </a:r>
            <a:r>
              <a:rPr lang="en-US" sz="2600" dirty="0"/>
              <a:t> </a:t>
            </a:r>
            <a:r>
              <a:rPr lang="en-US" sz="2600" dirty="0" err="1"/>
              <a:t>supaya</a:t>
            </a:r>
            <a:r>
              <a:rPr lang="en-US" sz="2600" dirty="0"/>
              <a:t> </a:t>
            </a:r>
            <a:r>
              <a:rPr lang="en-US" sz="2600" dirty="0" err="1">
                <a:solidFill>
                  <a:srgbClr val="C00000"/>
                </a:solidFill>
              </a:rPr>
              <a:t>tidak</a:t>
            </a:r>
            <a:r>
              <a:rPr lang="en-US" sz="2600" dirty="0">
                <a:solidFill>
                  <a:srgbClr val="C00000"/>
                </a:solidFill>
              </a:rPr>
              <a:t> </a:t>
            </a:r>
            <a:r>
              <a:rPr lang="en-US" sz="2600" dirty="0" err="1">
                <a:solidFill>
                  <a:srgbClr val="C00000"/>
                </a:solidFill>
              </a:rPr>
              <a:t>terlalu</a:t>
            </a:r>
            <a:r>
              <a:rPr lang="en-US" sz="2600" dirty="0">
                <a:solidFill>
                  <a:srgbClr val="C00000"/>
                </a:solidFill>
              </a:rPr>
              <a:t> </a:t>
            </a:r>
            <a:r>
              <a:rPr lang="en-US" sz="2600" dirty="0" err="1">
                <a:solidFill>
                  <a:srgbClr val="C00000"/>
                </a:solidFill>
              </a:rPr>
              <a:t>tergesa-gesa</a:t>
            </a:r>
            <a:r>
              <a:rPr lang="en-US" sz="2600" dirty="0">
                <a:solidFill>
                  <a:srgbClr val="C00000"/>
                </a:solidFill>
              </a:rPr>
              <a:t> </a:t>
            </a:r>
            <a:r>
              <a:rPr lang="en-US" sz="2600" dirty="0" err="1"/>
              <a:t>dan</a:t>
            </a:r>
            <a:r>
              <a:rPr lang="en-US" sz="2600" dirty="0"/>
              <a:t> </a:t>
            </a:r>
            <a:r>
              <a:rPr lang="en-US" sz="2600" dirty="0" err="1"/>
              <a:t>juga</a:t>
            </a:r>
            <a:r>
              <a:rPr lang="en-US" sz="2600" dirty="0"/>
              <a:t> </a:t>
            </a:r>
            <a:r>
              <a:rPr lang="en-US" sz="2600" dirty="0" err="1"/>
              <a:t>tidak</a:t>
            </a:r>
            <a:r>
              <a:rPr lang="en-US" sz="2600" dirty="0"/>
              <a:t> </a:t>
            </a:r>
            <a:r>
              <a:rPr lang="en-US" sz="2600" dirty="0" err="1"/>
              <a:t>terlalu</a:t>
            </a:r>
            <a:r>
              <a:rPr lang="en-US" sz="2600" dirty="0"/>
              <a:t> </a:t>
            </a:r>
            <a:r>
              <a:rPr lang="en-US" sz="2600" dirty="0" err="1"/>
              <a:t>lambat</a:t>
            </a:r>
            <a:endParaRPr lang="en-US" sz="2600" dirty="0"/>
          </a:p>
          <a:p>
            <a:r>
              <a:rPr lang="en-US" sz="2600" dirty="0" err="1"/>
              <a:t>Beri</a:t>
            </a:r>
            <a:r>
              <a:rPr lang="en-US" sz="2600" dirty="0"/>
              <a:t> </a:t>
            </a:r>
            <a:r>
              <a:rPr lang="en-US" sz="2600" dirty="0" err="1">
                <a:solidFill>
                  <a:srgbClr val="C00000"/>
                </a:solidFill>
              </a:rPr>
              <a:t>penekanan</a:t>
            </a:r>
            <a:r>
              <a:rPr lang="en-US" sz="2600" dirty="0">
                <a:solidFill>
                  <a:srgbClr val="C00000"/>
                </a:solidFill>
              </a:rPr>
              <a:t> </a:t>
            </a:r>
            <a:r>
              <a:rPr lang="en-US" sz="2600" dirty="0" err="1">
                <a:solidFill>
                  <a:srgbClr val="C00000"/>
                </a:solidFill>
              </a:rPr>
              <a:t>suara</a:t>
            </a:r>
            <a:r>
              <a:rPr lang="en-US" sz="2600" dirty="0"/>
              <a:t> </a:t>
            </a:r>
            <a:r>
              <a:rPr lang="en-US" sz="2600" dirty="0" err="1"/>
              <a:t>terhadap</a:t>
            </a:r>
            <a:r>
              <a:rPr lang="en-US" sz="2600" dirty="0"/>
              <a:t> </a:t>
            </a:r>
            <a:r>
              <a:rPr lang="en-US" sz="2600" dirty="0" err="1"/>
              <a:t>poin-poin</a:t>
            </a:r>
            <a:r>
              <a:rPr lang="en-US" sz="2600" dirty="0"/>
              <a:t> yang </a:t>
            </a:r>
            <a:r>
              <a:rPr lang="en-US" sz="2600" dirty="0" err="1"/>
              <a:t>kita</a:t>
            </a:r>
            <a:r>
              <a:rPr lang="en-US" sz="2600" dirty="0"/>
              <a:t> </a:t>
            </a:r>
            <a:r>
              <a:rPr lang="en-US" sz="2600" dirty="0" err="1"/>
              <a:t>anggap</a:t>
            </a:r>
            <a:r>
              <a:rPr lang="en-US" sz="2600" dirty="0"/>
              <a:t> </a:t>
            </a:r>
            <a:r>
              <a:rPr lang="en-US" sz="2600" dirty="0" err="1"/>
              <a:t>penting</a:t>
            </a:r>
            <a:endParaRPr lang="en-US" sz="2600" dirty="0"/>
          </a:p>
          <a:p>
            <a:r>
              <a:rPr lang="en-US" sz="2600" dirty="0" err="1">
                <a:solidFill>
                  <a:srgbClr val="C00000"/>
                </a:solidFill>
              </a:rPr>
              <a:t>Jangan</a:t>
            </a:r>
            <a:r>
              <a:rPr lang="en-US" sz="2600" dirty="0">
                <a:solidFill>
                  <a:srgbClr val="C00000"/>
                </a:solidFill>
              </a:rPr>
              <a:t> </a:t>
            </a:r>
            <a:r>
              <a:rPr lang="en-US" sz="2600" dirty="0" err="1">
                <a:solidFill>
                  <a:srgbClr val="C00000"/>
                </a:solidFill>
              </a:rPr>
              <a:t>pernah</a:t>
            </a:r>
            <a:r>
              <a:rPr lang="en-US" sz="2600" dirty="0">
                <a:solidFill>
                  <a:srgbClr val="C00000"/>
                </a:solidFill>
              </a:rPr>
              <a:t> </a:t>
            </a:r>
            <a:r>
              <a:rPr lang="en-US" sz="2600" dirty="0" err="1">
                <a:solidFill>
                  <a:srgbClr val="C00000"/>
                </a:solidFill>
              </a:rPr>
              <a:t>membaca</a:t>
            </a:r>
            <a:r>
              <a:rPr lang="en-US" sz="2600" dirty="0">
                <a:solidFill>
                  <a:srgbClr val="C00000"/>
                </a:solidFill>
              </a:rPr>
              <a:t> slide!</a:t>
            </a:r>
            <a:r>
              <a:rPr lang="en-US" sz="2600" dirty="0"/>
              <a:t> Kita </a:t>
            </a:r>
            <a:r>
              <a:rPr lang="en-US" sz="2600" dirty="0" err="1"/>
              <a:t>akan</a:t>
            </a:r>
            <a:r>
              <a:rPr lang="en-US" sz="2600" dirty="0"/>
              <a:t> </a:t>
            </a:r>
            <a:r>
              <a:rPr lang="en-US" sz="2600" dirty="0" err="1"/>
              <a:t>kehilangan</a:t>
            </a:r>
            <a:r>
              <a:rPr lang="en-US" sz="2600" dirty="0"/>
              <a:t> </a:t>
            </a:r>
            <a:r>
              <a:rPr lang="en-US" sz="2600" dirty="0" err="1"/>
              <a:t>ruh</a:t>
            </a:r>
            <a:r>
              <a:rPr lang="en-US" sz="2600" dirty="0"/>
              <a:t> </a:t>
            </a:r>
            <a:r>
              <a:rPr lang="en-US" sz="2600" dirty="0" err="1"/>
              <a:t>terhadap</a:t>
            </a:r>
            <a:r>
              <a:rPr lang="en-US" sz="2600" dirty="0"/>
              <a:t> </a:t>
            </a:r>
            <a:r>
              <a:rPr lang="en-US" sz="2600" dirty="0" err="1"/>
              <a:t>presentasi</a:t>
            </a:r>
            <a:r>
              <a:rPr lang="en-US" sz="2600" dirty="0"/>
              <a:t> </a:t>
            </a:r>
            <a:r>
              <a:rPr lang="en-US" sz="2600" dirty="0" err="1"/>
              <a:t>kita</a:t>
            </a:r>
            <a:r>
              <a:rPr lang="en-US" sz="2600" dirty="0"/>
              <a:t> </a:t>
            </a:r>
            <a:r>
              <a:rPr lang="en-US" sz="2600" dirty="0" err="1"/>
              <a:t>bila</a:t>
            </a:r>
            <a:r>
              <a:rPr lang="en-US" sz="2600" dirty="0"/>
              <a:t> </a:t>
            </a:r>
            <a:r>
              <a:rPr lang="en-US" sz="2600" dirty="0" err="1"/>
              <a:t>mulai</a:t>
            </a:r>
            <a:r>
              <a:rPr lang="en-US" sz="2600" dirty="0"/>
              <a:t> </a:t>
            </a:r>
            <a:r>
              <a:rPr lang="en-US" sz="2600" dirty="0" err="1"/>
              <a:t>membaca</a:t>
            </a:r>
            <a:r>
              <a:rPr lang="en-US" sz="2600" dirty="0"/>
              <a:t> slide</a:t>
            </a:r>
          </a:p>
          <a:p>
            <a:r>
              <a:rPr lang="en-US" sz="2600" dirty="0"/>
              <a:t>Slide </a:t>
            </a:r>
            <a:r>
              <a:rPr lang="en-US" sz="2600" dirty="0" err="1"/>
              <a:t>hanya</a:t>
            </a:r>
            <a:r>
              <a:rPr lang="en-US" sz="2600" dirty="0"/>
              <a:t> </a:t>
            </a:r>
            <a:r>
              <a:rPr lang="en-US" sz="2600" dirty="0" err="1"/>
              <a:t>berisi</a:t>
            </a:r>
            <a:r>
              <a:rPr lang="en-US" sz="2600" dirty="0"/>
              <a:t> </a:t>
            </a:r>
            <a:r>
              <a:rPr lang="en-US" sz="2600" dirty="0" err="1"/>
              <a:t>poin-poin</a:t>
            </a:r>
            <a:r>
              <a:rPr lang="en-US" sz="2600" dirty="0"/>
              <a:t>, </a:t>
            </a:r>
            <a:r>
              <a:rPr lang="en-US" sz="2600" dirty="0" err="1"/>
              <a:t>karena</a:t>
            </a:r>
            <a:r>
              <a:rPr lang="en-US" sz="2600" dirty="0"/>
              <a:t> </a:t>
            </a:r>
            <a:r>
              <a:rPr lang="en-US" sz="2600" dirty="0" err="1"/>
              <a:t>itu</a:t>
            </a:r>
            <a:r>
              <a:rPr lang="en-US" sz="2600" dirty="0"/>
              <a:t> </a:t>
            </a:r>
            <a:r>
              <a:rPr lang="en-US" sz="2600" dirty="0" err="1">
                <a:solidFill>
                  <a:srgbClr val="C00000"/>
                </a:solidFill>
              </a:rPr>
              <a:t>hapalkan</a:t>
            </a:r>
            <a:r>
              <a:rPr lang="en-US" sz="2600" dirty="0">
                <a:solidFill>
                  <a:srgbClr val="C00000"/>
                </a:solidFill>
              </a:rPr>
              <a:t> </a:t>
            </a:r>
            <a:r>
              <a:rPr lang="en-US" sz="2600" dirty="0" err="1">
                <a:solidFill>
                  <a:srgbClr val="C00000"/>
                </a:solidFill>
              </a:rPr>
              <a:t>kalimat</a:t>
            </a:r>
            <a:r>
              <a:rPr lang="en-US" sz="2600" dirty="0">
                <a:solidFill>
                  <a:srgbClr val="C00000"/>
                </a:solidFill>
              </a:rPr>
              <a:t> yang </a:t>
            </a:r>
            <a:r>
              <a:rPr lang="en-US" sz="2600" dirty="0" err="1">
                <a:solidFill>
                  <a:srgbClr val="C00000"/>
                </a:solidFill>
              </a:rPr>
              <a:t>ingin</a:t>
            </a:r>
            <a:r>
              <a:rPr lang="en-US" sz="2600" dirty="0">
                <a:solidFill>
                  <a:srgbClr val="C00000"/>
                </a:solidFill>
              </a:rPr>
              <a:t> </a:t>
            </a:r>
            <a:r>
              <a:rPr lang="en-US" sz="2600" dirty="0" err="1">
                <a:solidFill>
                  <a:srgbClr val="C00000"/>
                </a:solidFill>
              </a:rPr>
              <a:t>kita</a:t>
            </a:r>
            <a:r>
              <a:rPr lang="en-US" sz="2600" dirty="0">
                <a:solidFill>
                  <a:srgbClr val="C00000"/>
                </a:solidFill>
              </a:rPr>
              <a:t> </a:t>
            </a:r>
            <a:r>
              <a:rPr lang="en-US" sz="2600" dirty="0" err="1">
                <a:solidFill>
                  <a:srgbClr val="C00000"/>
                </a:solidFill>
              </a:rPr>
              <a:t>ungkapkan</a:t>
            </a:r>
            <a:r>
              <a:rPr lang="en-US" sz="2600" dirty="0"/>
              <a:t> </a:t>
            </a:r>
            <a:r>
              <a:rPr lang="en-US" sz="2600" dirty="0" err="1"/>
              <a:t>dengan</a:t>
            </a:r>
            <a:r>
              <a:rPr lang="en-US" sz="2600" dirty="0"/>
              <a:t> </a:t>
            </a:r>
            <a:r>
              <a:rPr lang="en-US" sz="2600" dirty="0" err="1"/>
              <a:t>berdasarkan</a:t>
            </a:r>
            <a:r>
              <a:rPr lang="en-US" sz="2600" dirty="0"/>
              <a:t> </a:t>
            </a:r>
            <a:r>
              <a:rPr lang="en-US" sz="2600" dirty="0" err="1"/>
              <a:t>ke</a:t>
            </a:r>
            <a:r>
              <a:rPr lang="en-US" sz="2600" dirty="0"/>
              <a:t> </a:t>
            </a:r>
            <a:r>
              <a:rPr lang="en-US" sz="2600" dirty="0" err="1"/>
              <a:t>poin-poin</a:t>
            </a:r>
            <a:r>
              <a:rPr lang="en-US" sz="2600" dirty="0"/>
              <a:t> di slide </a:t>
            </a:r>
            <a:r>
              <a:rPr lang="en-US" sz="2600" dirty="0" err="1"/>
              <a:t>tersebut</a:t>
            </a:r>
            <a:endParaRPr lang="en-US" sz="2600" dirty="0"/>
          </a:p>
        </p:txBody>
      </p:sp>
      <p:sp>
        <p:nvSpPr>
          <p:cNvPr id="2" name="Title 1"/>
          <p:cNvSpPr>
            <a:spLocks noGrp="1"/>
          </p:cNvSpPr>
          <p:nvPr>
            <p:ph type="title"/>
          </p:nvPr>
        </p:nvSpPr>
        <p:spPr/>
        <p:txBody>
          <a:bodyPr>
            <a:normAutofit/>
          </a:bodyPr>
          <a:lstStyle/>
          <a:p>
            <a:r>
              <a:rPr lang="en-US" dirty="0" err="1"/>
              <a:t>Kiat</a:t>
            </a:r>
            <a:r>
              <a:rPr lang="en-US" dirty="0"/>
              <a:t> </a:t>
            </a:r>
            <a:r>
              <a:rPr lang="en-US" dirty="0" err="1"/>
              <a:t>Presentasi</a:t>
            </a:r>
            <a:r>
              <a:rPr lang="en-US" dirty="0"/>
              <a:t> di </a:t>
            </a:r>
            <a:r>
              <a:rPr lang="en-US" dirty="0" err="1"/>
              <a:t>Ujian</a:t>
            </a:r>
            <a:r>
              <a:rPr lang="en-US" dirty="0"/>
              <a:t> </a:t>
            </a:r>
            <a:r>
              <a:rPr lang="en-US" dirty="0" err="1"/>
              <a:t>Tesis</a:t>
            </a:r>
            <a:r>
              <a:rPr lang="en-US" dirty="0"/>
              <a:t>  -1-</a:t>
            </a:r>
          </a:p>
        </p:txBody>
      </p:sp>
      <p:sp>
        <p:nvSpPr>
          <p:cNvPr id="5" name="Slide Number Placeholder 4">
            <a:extLst>
              <a:ext uri="{FF2B5EF4-FFF2-40B4-BE49-F238E27FC236}">
                <a16:creationId xmlns:a16="http://schemas.microsoft.com/office/drawing/2014/main" id="{4CCFB0EA-3BE8-4B41-A200-9A92E5371B9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371</a:t>
            </a:fld>
            <a:endParaRPr lang="en-US">
              <a:solidFill>
                <a:prstClr val="black">
                  <a:tint val="75000"/>
                </a:prstClr>
              </a:solidFill>
            </a:endParaRPr>
          </a:p>
        </p:txBody>
      </p:sp>
    </p:spTree>
    <p:extLst>
      <p:ext uri="{BB962C8B-B14F-4D97-AF65-F5344CB8AC3E}">
        <p14:creationId xmlns:p14="http://schemas.microsoft.com/office/powerpoint/2010/main" val="23664903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19200"/>
            <a:ext cx="7886700" cy="5257350"/>
          </a:xfrm>
        </p:spPr>
        <p:txBody>
          <a:bodyPr>
            <a:noAutofit/>
          </a:bodyPr>
          <a:lstStyle/>
          <a:p>
            <a:r>
              <a:rPr lang="en-US" sz="2400" dirty="0" err="1"/>
              <a:t>Dalam</a:t>
            </a:r>
            <a:r>
              <a:rPr lang="en-US" sz="2400" dirty="0"/>
              <a:t> </a:t>
            </a:r>
            <a:r>
              <a:rPr lang="en-US" sz="2400" dirty="0" err="1"/>
              <a:t>sesi</a:t>
            </a:r>
            <a:r>
              <a:rPr lang="en-US" sz="2400" dirty="0"/>
              <a:t> </a:t>
            </a:r>
            <a:r>
              <a:rPr lang="en-US" sz="2400" dirty="0" err="1"/>
              <a:t>tanya</a:t>
            </a:r>
            <a:r>
              <a:rPr lang="en-US" sz="2400" dirty="0"/>
              <a:t> </a:t>
            </a:r>
            <a:r>
              <a:rPr lang="en-US" sz="2400" dirty="0" err="1"/>
              <a:t>jawab</a:t>
            </a:r>
            <a:r>
              <a:rPr lang="en-US" sz="2400" dirty="0"/>
              <a:t>, </a:t>
            </a:r>
            <a:r>
              <a:rPr lang="en-US" sz="2400" dirty="0" err="1"/>
              <a:t>dengarkan</a:t>
            </a:r>
            <a:r>
              <a:rPr lang="en-US" sz="2400" dirty="0"/>
              <a:t> </a:t>
            </a:r>
            <a:r>
              <a:rPr lang="en-US" sz="2400" dirty="0" err="1"/>
              <a:t>dengan</a:t>
            </a:r>
            <a:r>
              <a:rPr lang="en-US" sz="2400" dirty="0"/>
              <a:t> </a:t>
            </a:r>
            <a:r>
              <a:rPr lang="en-US" sz="2400" dirty="0" err="1"/>
              <a:t>tenang</a:t>
            </a:r>
            <a:r>
              <a:rPr lang="en-US" sz="2400" dirty="0"/>
              <a:t>, </a:t>
            </a:r>
            <a:r>
              <a:rPr lang="en-US" sz="2400" dirty="0" err="1"/>
              <a:t>catat</a:t>
            </a:r>
            <a:r>
              <a:rPr lang="en-US" sz="2400" dirty="0"/>
              <a:t> </a:t>
            </a:r>
            <a:r>
              <a:rPr lang="en-US" sz="2400" dirty="0" err="1"/>
              <a:t>bila</a:t>
            </a:r>
            <a:r>
              <a:rPr lang="en-US" sz="2400" dirty="0"/>
              <a:t> </a:t>
            </a:r>
            <a:r>
              <a:rPr lang="en-US" sz="2400" dirty="0" err="1"/>
              <a:t>perlu</a:t>
            </a:r>
            <a:r>
              <a:rPr lang="en-US" sz="2400" dirty="0"/>
              <a:t> </a:t>
            </a:r>
            <a:r>
              <a:rPr lang="en-US" sz="2400" dirty="0" err="1"/>
              <a:t>apa</a:t>
            </a:r>
            <a:r>
              <a:rPr lang="en-US" sz="2400" dirty="0"/>
              <a:t> yang </a:t>
            </a:r>
            <a:r>
              <a:rPr lang="en-US" sz="2400" dirty="0" err="1"/>
              <a:t>diungkapkan</a:t>
            </a:r>
            <a:r>
              <a:rPr lang="en-US" sz="2400" dirty="0"/>
              <a:t> </a:t>
            </a:r>
            <a:r>
              <a:rPr lang="en-US" sz="2400" dirty="0" err="1"/>
              <a:t>penguji</a:t>
            </a:r>
            <a:endParaRPr lang="id-ID" sz="2400" dirty="0"/>
          </a:p>
          <a:p>
            <a:r>
              <a:rPr lang="en-US" sz="2400" dirty="0" err="1"/>
              <a:t>Tunggu</a:t>
            </a:r>
            <a:r>
              <a:rPr lang="en-US" sz="2400" dirty="0"/>
              <a:t> </a:t>
            </a:r>
            <a:r>
              <a:rPr lang="en-US" sz="2400" dirty="0" err="1"/>
              <a:t>sampai</a:t>
            </a:r>
            <a:r>
              <a:rPr lang="en-US" sz="2400" dirty="0"/>
              <a:t> </a:t>
            </a:r>
            <a:r>
              <a:rPr lang="en-US" sz="2400" dirty="0" err="1"/>
              <a:t>penguji</a:t>
            </a:r>
            <a:r>
              <a:rPr lang="en-US" sz="2400" dirty="0"/>
              <a:t> </a:t>
            </a:r>
            <a:r>
              <a:rPr lang="en-US" sz="2400" dirty="0" err="1"/>
              <a:t>selesai</a:t>
            </a:r>
            <a:r>
              <a:rPr lang="en-US" sz="2400" dirty="0"/>
              <a:t> </a:t>
            </a:r>
            <a:r>
              <a:rPr lang="en-US" sz="2400" dirty="0" err="1"/>
              <a:t>bicara</a:t>
            </a:r>
            <a:r>
              <a:rPr lang="en-US" sz="2400" dirty="0"/>
              <a:t>, </a:t>
            </a:r>
            <a:r>
              <a:rPr lang="en-US" sz="2400" dirty="0" err="1">
                <a:solidFill>
                  <a:srgbClr val="C00000"/>
                </a:solidFill>
              </a:rPr>
              <a:t>jangan</a:t>
            </a:r>
            <a:r>
              <a:rPr lang="en-US" sz="2400" dirty="0">
                <a:solidFill>
                  <a:srgbClr val="C00000"/>
                </a:solidFill>
              </a:rPr>
              <a:t> </a:t>
            </a:r>
            <a:r>
              <a:rPr lang="en-US" sz="2400" dirty="0" err="1">
                <a:solidFill>
                  <a:srgbClr val="C00000"/>
                </a:solidFill>
              </a:rPr>
              <a:t>memotong</a:t>
            </a:r>
            <a:r>
              <a:rPr lang="en-US" sz="2400" dirty="0">
                <a:solidFill>
                  <a:srgbClr val="C00000"/>
                </a:solidFill>
              </a:rPr>
              <a:t> </a:t>
            </a:r>
            <a:r>
              <a:rPr lang="en-US" sz="2400" dirty="0" err="1">
                <a:solidFill>
                  <a:srgbClr val="C00000"/>
                </a:solidFill>
              </a:rPr>
              <a:t>dengan</a:t>
            </a:r>
            <a:r>
              <a:rPr lang="en-US" sz="2400" dirty="0">
                <a:solidFill>
                  <a:srgbClr val="C00000"/>
                </a:solidFill>
              </a:rPr>
              <a:t> </a:t>
            </a:r>
            <a:r>
              <a:rPr lang="en-US" sz="2400" dirty="0" err="1">
                <a:solidFill>
                  <a:srgbClr val="C00000"/>
                </a:solidFill>
              </a:rPr>
              <a:t>jawaban</a:t>
            </a:r>
            <a:r>
              <a:rPr lang="en-US" sz="2400" dirty="0">
                <a:solidFill>
                  <a:srgbClr val="C00000"/>
                </a:solidFill>
              </a:rPr>
              <a:t> </a:t>
            </a:r>
            <a:r>
              <a:rPr lang="en-US" sz="2400" dirty="0" err="1">
                <a:solidFill>
                  <a:srgbClr val="C00000"/>
                </a:solidFill>
              </a:rPr>
              <a:t>singkat</a:t>
            </a:r>
            <a:r>
              <a:rPr lang="en-US" sz="2400" dirty="0"/>
              <a:t>, </a:t>
            </a:r>
            <a:r>
              <a:rPr lang="en-US" sz="2400" dirty="0" err="1"/>
              <a:t>karena</a:t>
            </a:r>
            <a:r>
              <a:rPr lang="en-US" sz="2400" dirty="0"/>
              <a:t> </a:t>
            </a:r>
            <a:r>
              <a:rPr lang="en-US" sz="2400" dirty="0" err="1"/>
              <a:t>itu</a:t>
            </a:r>
            <a:r>
              <a:rPr lang="en-US" sz="2400" dirty="0"/>
              <a:t> </a:t>
            </a:r>
            <a:r>
              <a:rPr lang="en-US" sz="2400" dirty="0" err="1"/>
              <a:t>membuat</a:t>
            </a:r>
            <a:r>
              <a:rPr lang="en-US" sz="2400" dirty="0"/>
              <a:t> </a:t>
            </a:r>
            <a:r>
              <a:rPr lang="en-US" sz="2400" dirty="0" err="1"/>
              <a:t>jawaban</a:t>
            </a:r>
            <a:r>
              <a:rPr lang="en-US" sz="2400" dirty="0"/>
              <a:t> </a:t>
            </a:r>
            <a:r>
              <a:rPr lang="en-US" sz="2400" dirty="0" err="1"/>
              <a:t>kita</a:t>
            </a:r>
            <a:r>
              <a:rPr lang="en-US" sz="2400" dirty="0"/>
              <a:t> </a:t>
            </a:r>
            <a:r>
              <a:rPr lang="en-US" sz="2400" dirty="0" err="1"/>
              <a:t>tidak</a:t>
            </a:r>
            <a:r>
              <a:rPr lang="en-US" sz="2400" dirty="0"/>
              <a:t> </a:t>
            </a:r>
            <a:r>
              <a:rPr lang="en-US" sz="2400" dirty="0" err="1"/>
              <a:t>komprehensif</a:t>
            </a:r>
            <a:r>
              <a:rPr lang="en-US" sz="2400" dirty="0"/>
              <a:t>, </a:t>
            </a:r>
            <a:r>
              <a:rPr lang="en-US" sz="2400" dirty="0" err="1"/>
              <a:t>dan</a:t>
            </a:r>
            <a:r>
              <a:rPr lang="en-US" sz="2400" dirty="0"/>
              <a:t> ide </a:t>
            </a:r>
            <a:r>
              <a:rPr lang="en-US" sz="2400" dirty="0" err="1"/>
              <a:t>kita</a:t>
            </a:r>
            <a:r>
              <a:rPr lang="en-US" sz="2400" dirty="0"/>
              <a:t> </a:t>
            </a:r>
            <a:r>
              <a:rPr lang="en-US" sz="2400" dirty="0" err="1"/>
              <a:t>gampang</a:t>
            </a:r>
            <a:r>
              <a:rPr lang="en-US" sz="2400" dirty="0"/>
              <a:t> </a:t>
            </a:r>
            <a:r>
              <a:rPr lang="en-US" sz="2400" dirty="0" err="1"/>
              <a:t>dijatuhkan</a:t>
            </a:r>
            <a:endParaRPr lang="en-US" sz="2400" dirty="0"/>
          </a:p>
          <a:p>
            <a:r>
              <a:rPr lang="en-US" sz="2400" dirty="0" err="1"/>
              <a:t>Pahami</a:t>
            </a:r>
            <a:r>
              <a:rPr lang="en-US" sz="2400" dirty="0"/>
              <a:t> </a:t>
            </a:r>
            <a:r>
              <a:rPr lang="en-US" sz="2400" dirty="0" err="1"/>
              <a:t>dan</a:t>
            </a:r>
            <a:r>
              <a:rPr lang="en-US" sz="2400" dirty="0"/>
              <a:t> </a:t>
            </a:r>
            <a:r>
              <a:rPr lang="en-US" sz="2400" dirty="0" err="1">
                <a:solidFill>
                  <a:srgbClr val="C00000"/>
                </a:solidFill>
              </a:rPr>
              <a:t>hapalkan</a:t>
            </a:r>
            <a:r>
              <a:rPr lang="en-US" sz="2400" dirty="0">
                <a:solidFill>
                  <a:srgbClr val="C00000"/>
                </a:solidFill>
              </a:rPr>
              <a:t> </a:t>
            </a:r>
            <a:r>
              <a:rPr lang="en-US" sz="2400" dirty="0" err="1">
                <a:solidFill>
                  <a:srgbClr val="C00000"/>
                </a:solidFill>
              </a:rPr>
              <a:t>referensi</a:t>
            </a:r>
            <a:r>
              <a:rPr lang="en-US" sz="2400" dirty="0">
                <a:solidFill>
                  <a:srgbClr val="C00000"/>
                </a:solidFill>
              </a:rPr>
              <a:t> </a:t>
            </a:r>
            <a:r>
              <a:rPr lang="en-US" sz="2400" dirty="0" err="1">
                <a:solidFill>
                  <a:srgbClr val="C00000"/>
                </a:solidFill>
              </a:rPr>
              <a:t>utama</a:t>
            </a:r>
            <a:r>
              <a:rPr lang="en-US" sz="2400" dirty="0">
                <a:solidFill>
                  <a:srgbClr val="C00000"/>
                </a:solidFill>
              </a:rPr>
              <a:t> </a:t>
            </a:r>
            <a:r>
              <a:rPr lang="en-US" sz="2400" dirty="0" err="1">
                <a:solidFill>
                  <a:srgbClr val="C00000"/>
                </a:solidFill>
              </a:rPr>
              <a:t>kita</a:t>
            </a:r>
            <a:r>
              <a:rPr lang="en-US" sz="2400" dirty="0"/>
              <a:t>, </a:t>
            </a:r>
            <a:r>
              <a:rPr lang="en-US" sz="2400" dirty="0" err="1"/>
              <a:t>jawab</a:t>
            </a:r>
            <a:r>
              <a:rPr lang="en-US" sz="2400" dirty="0"/>
              <a:t> </a:t>
            </a:r>
            <a:r>
              <a:rPr lang="en-US" sz="2400" dirty="0" err="1"/>
              <a:t>pertanyaan</a:t>
            </a:r>
            <a:r>
              <a:rPr lang="en-US" sz="2400" dirty="0"/>
              <a:t> </a:t>
            </a:r>
            <a:r>
              <a:rPr lang="en-US" sz="2400" dirty="0" err="1"/>
              <a:t>dengan</a:t>
            </a:r>
            <a:r>
              <a:rPr lang="en-US" sz="2400" dirty="0"/>
              <a:t> </a:t>
            </a:r>
            <a:r>
              <a:rPr lang="en-US" sz="2400" dirty="0" err="1"/>
              <a:t>suara</a:t>
            </a:r>
            <a:r>
              <a:rPr lang="en-US" sz="2400" dirty="0"/>
              <a:t> </a:t>
            </a:r>
            <a:r>
              <a:rPr lang="en-US" sz="2400" dirty="0" err="1">
                <a:solidFill>
                  <a:srgbClr val="C00000"/>
                </a:solidFill>
              </a:rPr>
              <a:t>lantang</a:t>
            </a:r>
            <a:r>
              <a:rPr lang="en-US" sz="2400" dirty="0">
                <a:solidFill>
                  <a:srgbClr val="C00000"/>
                </a:solidFill>
              </a:rPr>
              <a:t> </a:t>
            </a:r>
            <a:r>
              <a:rPr lang="en-US" sz="2400" dirty="0" err="1">
                <a:solidFill>
                  <a:srgbClr val="C00000"/>
                </a:solidFill>
              </a:rPr>
              <a:t>dan</a:t>
            </a:r>
            <a:r>
              <a:rPr lang="en-US" sz="2400" dirty="0">
                <a:solidFill>
                  <a:srgbClr val="C00000"/>
                </a:solidFill>
              </a:rPr>
              <a:t> </a:t>
            </a:r>
            <a:r>
              <a:rPr lang="en-US" sz="2400" dirty="0" err="1">
                <a:solidFill>
                  <a:srgbClr val="C00000"/>
                </a:solidFill>
              </a:rPr>
              <a:t>meyakinkan</a:t>
            </a:r>
            <a:r>
              <a:rPr lang="en-US" sz="2400" dirty="0"/>
              <a:t>, </a:t>
            </a:r>
            <a:r>
              <a:rPr lang="en-US" sz="2400" dirty="0" err="1"/>
              <a:t>dengan</a:t>
            </a:r>
            <a:r>
              <a:rPr lang="en-US" sz="2400" dirty="0"/>
              <a:t> </a:t>
            </a:r>
            <a:r>
              <a:rPr lang="en-US" sz="2400" dirty="0" err="1">
                <a:solidFill>
                  <a:srgbClr val="C00000"/>
                </a:solidFill>
              </a:rPr>
              <a:t>landasan</a:t>
            </a:r>
            <a:r>
              <a:rPr lang="en-US" sz="2400" dirty="0">
                <a:solidFill>
                  <a:srgbClr val="C00000"/>
                </a:solidFill>
              </a:rPr>
              <a:t> yang </a:t>
            </a:r>
            <a:r>
              <a:rPr lang="en-US" sz="2400" dirty="0" err="1">
                <a:solidFill>
                  <a:srgbClr val="C00000"/>
                </a:solidFill>
              </a:rPr>
              <a:t>shahih</a:t>
            </a:r>
            <a:r>
              <a:rPr lang="en-US" sz="2400" dirty="0"/>
              <a:t> </a:t>
            </a:r>
            <a:r>
              <a:rPr lang="en-US" sz="2400" dirty="0" err="1"/>
              <a:t>dan</a:t>
            </a:r>
            <a:r>
              <a:rPr lang="en-US" sz="2400" dirty="0"/>
              <a:t> </a:t>
            </a:r>
            <a:r>
              <a:rPr lang="en-US" sz="2400" dirty="0" err="1"/>
              <a:t>jelas</a:t>
            </a:r>
            <a:r>
              <a:rPr lang="en-US" sz="2400" dirty="0"/>
              <a:t> </a:t>
            </a:r>
            <a:r>
              <a:rPr lang="en-US" sz="2400" dirty="0" err="1"/>
              <a:t>dari</a:t>
            </a:r>
            <a:r>
              <a:rPr lang="en-US" sz="2400" dirty="0"/>
              <a:t> </a:t>
            </a:r>
            <a:r>
              <a:rPr lang="en-US" sz="2400" dirty="0" err="1"/>
              <a:t>referensi</a:t>
            </a:r>
            <a:r>
              <a:rPr lang="en-US" sz="2400" dirty="0"/>
              <a:t> yang </a:t>
            </a:r>
            <a:r>
              <a:rPr lang="en-US" sz="2400" dirty="0" err="1"/>
              <a:t>kita</a:t>
            </a:r>
            <a:r>
              <a:rPr lang="en-US" sz="2400" dirty="0"/>
              <a:t> </a:t>
            </a:r>
            <a:r>
              <a:rPr lang="en-US" sz="2400" dirty="0" err="1"/>
              <a:t>pahami</a:t>
            </a:r>
            <a:r>
              <a:rPr lang="en-US" sz="2400" dirty="0"/>
              <a:t> </a:t>
            </a:r>
            <a:r>
              <a:rPr lang="en-US" sz="2400" dirty="0" err="1"/>
              <a:t>tersebut</a:t>
            </a:r>
            <a:endParaRPr lang="en-US" sz="2400" dirty="0"/>
          </a:p>
          <a:p>
            <a:r>
              <a:rPr lang="en-US" sz="2400" dirty="0" err="1"/>
              <a:t>Jangan</a:t>
            </a:r>
            <a:r>
              <a:rPr lang="en-US" sz="2400" dirty="0"/>
              <a:t> </a:t>
            </a:r>
            <a:r>
              <a:rPr lang="en-US" sz="2400" dirty="0" err="1"/>
              <a:t>mendebat</a:t>
            </a:r>
            <a:r>
              <a:rPr lang="en-US" sz="2400" dirty="0"/>
              <a:t> </a:t>
            </a:r>
            <a:r>
              <a:rPr lang="en-US" sz="2400" dirty="0" err="1"/>
              <a:t>dengan</a:t>
            </a:r>
            <a:r>
              <a:rPr lang="en-US" sz="2400" dirty="0"/>
              <a:t> </a:t>
            </a:r>
            <a:r>
              <a:rPr lang="en-US" sz="2400" dirty="0" err="1"/>
              <a:t>tanpa</a:t>
            </a:r>
            <a:r>
              <a:rPr lang="en-US" sz="2400" dirty="0"/>
              <a:t> </a:t>
            </a:r>
            <a:r>
              <a:rPr lang="en-US" sz="2400" dirty="0" err="1"/>
              <a:t>landasan</a:t>
            </a:r>
            <a:r>
              <a:rPr lang="en-US" sz="2400" dirty="0"/>
              <a:t>, </a:t>
            </a:r>
            <a:r>
              <a:rPr lang="en-US" sz="2400" dirty="0" err="1">
                <a:solidFill>
                  <a:srgbClr val="C00000"/>
                </a:solidFill>
              </a:rPr>
              <a:t>jangan</a:t>
            </a:r>
            <a:r>
              <a:rPr lang="en-US" sz="2400" dirty="0">
                <a:solidFill>
                  <a:srgbClr val="C00000"/>
                </a:solidFill>
              </a:rPr>
              <a:t> </a:t>
            </a:r>
            <a:r>
              <a:rPr lang="en-US" sz="2400" dirty="0" err="1">
                <a:solidFill>
                  <a:srgbClr val="C00000"/>
                </a:solidFill>
              </a:rPr>
              <a:t>banyak</a:t>
            </a:r>
            <a:r>
              <a:rPr lang="en-US" sz="2400" dirty="0">
                <a:solidFill>
                  <a:srgbClr val="C00000"/>
                </a:solidFill>
              </a:rPr>
              <a:t> </a:t>
            </a:r>
            <a:r>
              <a:rPr lang="en-US" sz="2400" dirty="0" err="1">
                <a:solidFill>
                  <a:srgbClr val="C00000"/>
                </a:solidFill>
              </a:rPr>
              <a:t>gunakan</a:t>
            </a:r>
            <a:r>
              <a:rPr lang="en-US" sz="2400" dirty="0">
                <a:solidFill>
                  <a:srgbClr val="C00000"/>
                </a:solidFill>
              </a:rPr>
              <a:t> “</a:t>
            </a:r>
            <a:r>
              <a:rPr lang="en-US" sz="2400" dirty="0" err="1">
                <a:solidFill>
                  <a:srgbClr val="C00000"/>
                </a:solidFill>
              </a:rPr>
              <a:t>saya</a:t>
            </a:r>
            <a:r>
              <a:rPr lang="en-US" sz="2400" dirty="0">
                <a:solidFill>
                  <a:srgbClr val="C00000"/>
                </a:solidFill>
              </a:rPr>
              <a:t> </a:t>
            </a:r>
            <a:r>
              <a:rPr lang="en-US" sz="2400" dirty="0" err="1">
                <a:solidFill>
                  <a:srgbClr val="C00000"/>
                </a:solidFill>
              </a:rPr>
              <a:t>duga</a:t>
            </a:r>
            <a:r>
              <a:rPr lang="en-US" sz="2400" dirty="0">
                <a:solidFill>
                  <a:srgbClr val="C00000"/>
                </a:solidFill>
              </a:rPr>
              <a:t>/</a:t>
            </a:r>
            <a:r>
              <a:rPr lang="en-US" sz="2400" dirty="0" err="1">
                <a:solidFill>
                  <a:srgbClr val="C00000"/>
                </a:solidFill>
              </a:rPr>
              <a:t>pikir</a:t>
            </a:r>
            <a:r>
              <a:rPr lang="en-US" sz="2400" dirty="0">
                <a:solidFill>
                  <a:srgbClr val="C00000"/>
                </a:solidFill>
              </a:rPr>
              <a:t>”</a:t>
            </a:r>
            <a:r>
              <a:rPr lang="en-US" sz="2400" dirty="0"/>
              <a:t>, </a:t>
            </a:r>
            <a:r>
              <a:rPr lang="en-US" sz="2400" dirty="0" err="1"/>
              <a:t>terima</a:t>
            </a:r>
            <a:r>
              <a:rPr lang="en-US" sz="2400" dirty="0"/>
              <a:t> </a:t>
            </a:r>
            <a:r>
              <a:rPr lang="en-US" sz="2400" dirty="0" err="1"/>
              <a:t>kalau</a:t>
            </a:r>
            <a:r>
              <a:rPr lang="en-US" sz="2400" dirty="0"/>
              <a:t> </a:t>
            </a:r>
            <a:r>
              <a:rPr lang="en-US" sz="2400" dirty="0" err="1"/>
              <a:t>koreksi</a:t>
            </a:r>
            <a:r>
              <a:rPr lang="en-US" sz="2400" dirty="0"/>
              <a:t> </a:t>
            </a:r>
            <a:r>
              <a:rPr lang="en-US" sz="2400" dirty="0" err="1"/>
              <a:t>dari</a:t>
            </a:r>
            <a:r>
              <a:rPr lang="en-US" sz="2400" dirty="0"/>
              <a:t> </a:t>
            </a:r>
            <a:r>
              <a:rPr lang="en-US" sz="2400" dirty="0" err="1"/>
              <a:t>penguji</a:t>
            </a:r>
            <a:r>
              <a:rPr lang="en-US" sz="2400" dirty="0"/>
              <a:t> </a:t>
            </a:r>
            <a:r>
              <a:rPr lang="en-US" sz="2400" dirty="0" err="1"/>
              <a:t>memang</a:t>
            </a:r>
            <a:r>
              <a:rPr lang="en-US" sz="2400" dirty="0"/>
              <a:t> </a:t>
            </a:r>
            <a:r>
              <a:rPr lang="en-US" sz="2400" dirty="0" err="1"/>
              <a:t>logis</a:t>
            </a:r>
            <a:r>
              <a:rPr lang="en-US" sz="2400" dirty="0"/>
              <a:t>, </a:t>
            </a:r>
            <a:r>
              <a:rPr lang="en-US" sz="2400" dirty="0" err="1"/>
              <a:t>sampaikan</a:t>
            </a:r>
            <a:r>
              <a:rPr lang="en-US" sz="2400" dirty="0"/>
              <a:t> </a:t>
            </a:r>
            <a:r>
              <a:rPr lang="en-US" sz="2400" dirty="0" err="1"/>
              <a:t>bahwa</a:t>
            </a:r>
            <a:r>
              <a:rPr lang="en-US" sz="2400" dirty="0"/>
              <a:t> </a:t>
            </a:r>
            <a:r>
              <a:rPr lang="en-US" sz="2400" dirty="0" err="1"/>
              <a:t>akan</a:t>
            </a:r>
            <a:r>
              <a:rPr lang="en-US" sz="2400" dirty="0"/>
              <a:t> </a:t>
            </a:r>
            <a:r>
              <a:rPr lang="en-US" sz="2400" dirty="0" err="1"/>
              <a:t>melakukan</a:t>
            </a:r>
            <a:r>
              <a:rPr lang="en-US" sz="2400" dirty="0"/>
              <a:t> </a:t>
            </a:r>
            <a:r>
              <a:rPr lang="en-US" sz="2400" dirty="0" err="1"/>
              <a:t>revisi</a:t>
            </a:r>
            <a:r>
              <a:rPr lang="en-US" sz="2400" dirty="0"/>
              <a:t> di </a:t>
            </a:r>
            <a:r>
              <a:rPr lang="en-US" sz="2400" dirty="0" err="1"/>
              <a:t>bagian</a:t>
            </a:r>
            <a:r>
              <a:rPr lang="en-US" sz="2400" dirty="0"/>
              <a:t> yang </a:t>
            </a:r>
            <a:r>
              <a:rPr lang="en-US" sz="2400" dirty="0" err="1"/>
              <a:t>telah</a:t>
            </a:r>
            <a:r>
              <a:rPr lang="en-US" sz="2400" dirty="0"/>
              <a:t> </a:t>
            </a:r>
            <a:r>
              <a:rPr lang="en-US" sz="2400" dirty="0" err="1"/>
              <a:t>dikoreksi</a:t>
            </a:r>
            <a:r>
              <a:rPr lang="en-US" sz="2400" dirty="0"/>
              <a:t> </a:t>
            </a:r>
            <a:r>
              <a:rPr lang="en-US" sz="2400" dirty="0" err="1"/>
              <a:t>penguji</a:t>
            </a:r>
            <a:endParaRPr lang="en-US" sz="2400" dirty="0"/>
          </a:p>
          <a:p>
            <a:endParaRPr lang="en-US" sz="2400" dirty="0"/>
          </a:p>
        </p:txBody>
      </p:sp>
      <p:sp>
        <p:nvSpPr>
          <p:cNvPr id="2" name="Title 1"/>
          <p:cNvSpPr>
            <a:spLocks noGrp="1"/>
          </p:cNvSpPr>
          <p:nvPr>
            <p:ph type="title"/>
          </p:nvPr>
        </p:nvSpPr>
        <p:spPr/>
        <p:txBody>
          <a:bodyPr>
            <a:normAutofit/>
          </a:bodyPr>
          <a:lstStyle/>
          <a:p>
            <a:r>
              <a:rPr lang="en-US" dirty="0" err="1"/>
              <a:t>Kiat</a:t>
            </a:r>
            <a:r>
              <a:rPr lang="en-US" dirty="0"/>
              <a:t> </a:t>
            </a:r>
            <a:r>
              <a:rPr lang="en-US" dirty="0" err="1"/>
              <a:t>Presentasi</a:t>
            </a:r>
            <a:r>
              <a:rPr lang="en-US" dirty="0"/>
              <a:t> di </a:t>
            </a:r>
            <a:r>
              <a:rPr lang="en-US" dirty="0" err="1"/>
              <a:t>Ujian</a:t>
            </a:r>
            <a:r>
              <a:rPr lang="en-US" dirty="0"/>
              <a:t> </a:t>
            </a:r>
            <a:r>
              <a:rPr lang="en-US" dirty="0" err="1"/>
              <a:t>Tesis</a:t>
            </a:r>
            <a:r>
              <a:rPr lang="en-US" dirty="0"/>
              <a:t>  -2-</a:t>
            </a:r>
          </a:p>
        </p:txBody>
      </p:sp>
      <p:sp>
        <p:nvSpPr>
          <p:cNvPr id="5" name="Slide Number Placeholder 4">
            <a:extLst>
              <a:ext uri="{FF2B5EF4-FFF2-40B4-BE49-F238E27FC236}">
                <a16:creationId xmlns:a16="http://schemas.microsoft.com/office/drawing/2014/main" id="{600FB306-CDE4-4EAC-B868-E5A698B2760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372</a:t>
            </a:fld>
            <a:endParaRPr lang="en-US">
              <a:solidFill>
                <a:prstClr val="black">
                  <a:tint val="75000"/>
                </a:prstClr>
              </a:solidFill>
            </a:endParaRPr>
          </a:p>
        </p:txBody>
      </p:sp>
    </p:spTree>
    <p:extLst>
      <p:ext uri="{BB962C8B-B14F-4D97-AF65-F5344CB8AC3E}">
        <p14:creationId xmlns:p14="http://schemas.microsoft.com/office/powerpoint/2010/main" val="31376125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514350" indent="-514350">
              <a:buFont typeface="+mj-lt"/>
              <a:buAutoNum type="arabicPeriod"/>
            </a:pPr>
            <a:r>
              <a:rPr lang="en-US" dirty="0">
                <a:solidFill>
                  <a:srgbClr val="C00000"/>
                </a:solidFill>
              </a:rPr>
              <a:t>General</a:t>
            </a:r>
            <a:r>
              <a:rPr lang="en-US" dirty="0"/>
              <a:t>: Examiners will look at the </a:t>
            </a:r>
            <a:r>
              <a:rPr lang="en-US" dirty="0">
                <a:solidFill>
                  <a:srgbClr val="0070C0"/>
                </a:solidFill>
              </a:rPr>
              <a:t>relevance and appropriateness of the topic </a:t>
            </a:r>
            <a:r>
              <a:rPr lang="en-US" dirty="0"/>
              <a:t>you have studied, the </a:t>
            </a:r>
            <a:r>
              <a:rPr lang="en-US" dirty="0">
                <a:solidFill>
                  <a:srgbClr val="0070C0"/>
                </a:solidFill>
              </a:rPr>
              <a:t>significance of the findings </a:t>
            </a:r>
            <a:r>
              <a:rPr lang="en-US" dirty="0"/>
              <a:t>and the </a:t>
            </a:r>
            <a:r>
              <a:rPr lang="en-US" dirty="0">
                <a:solidFill>
                  <a:srgbClr val="0070C0"/>
                </a:solidFill>
              </a:rPr>
              <a:t>amount of contribution </a:t>
            </a:r>
            <a:r>
              <a:rPr lang="en-US" dirty="0"/>
              <a:t>you have achieved</a:t>
            </a:r>
          </a:p>
          <a:p>
            <a:pPr marL="514350" indent="-514350">
              <a:buFont typeface="+mj-lt"/>
              <a:buAutoNum type="arabicPeriod"/>
            </a:pPr>
            <a:r>
              <a:rPr lang="en-US" dirty="0">
                <a:solidFill>
                  <a:srgbClr val="C00000"/>
                </a:solidFill>
              </a:rPr>
              <a:t>Report</a:t>
            </a:r>
            <a:r>
              <a:rPr lang="en-US" dirty="0"/>
              <a:t>: Examiners will look for </a:t>
            </a:r>
            <a:r>
              <a:rPr lang="en-US" dirty="0">
                <a:solidFill>
                  <a:srgbClr val="0070C0"/>
                </a:solidFill>
              </a:rPr>
              <a:t>clarity</a:t>
            </a:r>
            <a:r>
              <a:rPr lang="en-US" dirty="0"/>
              <a:t>, </a:t>
            </a:r>
            <a:r>
              <a:rPr lang="en-US" dirty="0">
                <a:solidFill>
                  <a:srgbClr val="0070C0"/>
                </a:solidFill>
              </a:rPr>
              <a:t>consistency</a:t>
            </a:r>
            <a:r>
              <a:rPr lang="en-US" dirty="0"/>
              <a:t>, an </a:t>
            </a:r>
            <a:r>
              <a:rPr lang="en-US" dirty="0">
                <a:solidFill>
                  <a:srgbClr val="0070C0"/>
                </a:solidFill>
              </a:rPr>
              <a:t>appropriate</a:t>
            </a:r>
            <a:r>
              <a:rPr lang="en-US" dirty="0"/>
              <a:t> use of arguments, a clear </a:t>
            </a:r>
            <a:r>
              <a:rPr lang="en-US" dirty="0">
                <a:solidFill>
                  <a:srgbClr val="0070C0"/>
                </a:solidFill>
              </a:rPr>
              <a:t>differentiation between your own work and that of others</a:t>
            </a:r>
            <a:r>
              <a:rPr lang="en-US" dirty="0"/>
              <a:t> in the literature and appropriate referencing</a:t>
            </a:r>
          </a:p>
          <a:p>
            <a:pPr marL="514350" indent="-514350">
              <a:buFont typeface="+mj-lt"/>
              <a:buAutoNum type="arabicPeriod"/>
            </a:pPr>
            <a:r>
              <a:rPr lang="en-US" dirty="0" err="1">
                <a:solidFill>
                  <a:srgbClr val="C00000"/>
                </a:solidFill>
              </a:rPr>
              <a:t>Defence</a:t>
            </a:r>
            <a:r>
              <a:rPr lang="en-US" dirty="0"/>
              <a:t>: Examiners will assess the types of arguments you have made to support and </a:t>
            </a:r>
            <a:r>
              <a:rPr lang="en-US" dirty="0">
                <a:solidFill>
                  <a:srgbClr val="0070C0"/>
                </a:solidFill>
              </a:rPr>
              <a:t>defend your claims and conclusions</a:t>
            </a:r>
            <a:r>
              <a:rPr lang="en-US" dirty="0"/>
              <a:t>. They will also look for your own </a:t>
            </a:r>
            <a:r>
              <a:rPr lang="en-US" dirty="0">
                <a:solidFill>
                  <a:srgbClr val="0070C0"/>
                </a:solidFill>
              </a:rPr>
              <a:t>insight and understanding </a:t>
            </a:r>
            <a:r>
              <a:rPr lang="en-US" dirty="0"/>
              <a:t>in the work you have presented</a:t>
            </a:r>
          </a:p>
          <a:p>
            <a:pPr marL="514350" indent="-514350">
              <a:buFont typeface="+mj-lt"/>
              <a:buAutoNum type="arabicPeriod"/>
            </a:pPr>
            <a:r>
              <a:rPr lang="en-US" dirty="0">
                <a:solidFill>
                  <a:srgbClr val="C00000"/>
                </a:solidFill>
              </a:rPr>
              <a:t>Other</a:t>
            </a:r>
            <a:r>
              <a:rPr lang="en-US" dirty="0"/>
              <a:t>: Examiners will review the </a:t>
            </a:r>
            <a:r>
              <a:rPr lang="en-US" dirty="0">
                <a:solidFill>
                  <a:srgbClr val="0070C0"/>
                </a:solidFill>
              </a:rPr>
              <a:t>administrative issues </a:t>
            </a:r>
            <a:r>
              <a:rPr lang="en-US" dirty="0"/>
              <a:t>of your project. For example, have you followed the regulations correctly? Have you provided the right documentation at the right time?</a:t>
            </a:r>
          </a:p>
          <a:p>
            <a:endParaRPr lang="id-ID" dirty="0"/>
          </a:p>
        </p:txBody>
      </p:sp>
      <p:sp>
        <p:nvSpPr>
          <p:cNvPr id="4" name="Title 3"/>
          <p:cNvSpPr>
            <a:spLocks noGrp="1"/>
          </p:cNvSpPr>
          <p:nvPr>
            <p:ph type="title"/>
          </p:nvPr>
        </p:nvSpPr>
        <p:spPr/>
        <p:txBody>
          <a:bodyPr>
            <a:normAutofit fontScale="90000"/>
          </a:bodyPr>
          <a:lstStyle/>
          <a:p>
            <a:r>
              <a:rPr lang="en-US" dirty="0" err="1"/>
              <a:t>Penilaian</a:t>
            </a:r>
            <a:r>
              <a:rPr lang="en-US" dirty="0"/>
              <a:t> </a:t>
            </a:r>
            <a:r>
              <a:rPr lang="en-US" dirty="0" err="1"/>
              <a:t>Presentasi</a:t>
            </a:r>
            <a:r>
              <a:rPr lang="en-US" dirty="0"/>
              <a:t> </a:t>
            </a:r>
            <a:r>
              <a:rPr lang="en-US" dirty="0" err="1"/>
              <a:t>Penelitian</a:t>
            </a:r>
            <a:br>
              <a:rPr lang="en-US" dirty="0"/>
            </a:br>
            <a:r>
              <a:rPr lang="en-US" sz="3100" dirty="0"/>
              <a:t>(</a:t>
            </a:r>
            <a:r>
              <a:rPr lang="sv-SE" sz="3100" dirty="0"/>
              <a:t>Berndtsson, 2008)</a:t>
            </a:r>
            <a:endParaRPr lang="id-ID" dirty="0"/>
          </a:p>
        </p:txBody>
      </p:sp>
      <p:sp>
        <p:nvSpPr>
          <p:cNvPr id="5" name="Slide Number Placeholder 4">
            <a:extLst>
              <a:ext uri="{FF2B5EF4-FFF2-40B4-BE49-F238E27FC236}">
                <a16:creationId xmlns:a16="http://schemas.microsoft.com/office/drawing/2014/main" id="{61127EAE-4332-4692-866D-953F432704F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373</a:t>
            </a:fld>
            <a:endParaRPr lang="en-US">
              <a:solidFill>
                <a:prstClr val="black">
                  <a:tint val="75000"/>
                </a:prstClr>
              </a:solidFill>
            </a:endParaRPr>
          </a:p>
        </p:txBody>
      </p:sp>
    </p:spTree>
    <p:extLst>
      <p:ext uri="{BB962C8B-B14F-4D97-AF65-F5344CB8AC3E}">
        <p14:creationId xmlns:p14="http://schemas.microsoft.com/office/powerpoint/2010/main" val="32491262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a:pPr>
            <a:r>
              <a:rPr lang="en-US" dirty="0"/>
              <a:t>General</a:t>
            </a:r>
          </a:p>
          <a:p>
            <a:pPr marL="863600" lvl="1" indent="-514350">
              <a:buFont typeface="+mj-lt"/>
              <a:buAutoNum type="arabicPeriod"/>
            </a:pPr>
            <a:r>
              <a:rPr lang="en-US" sz="2000" dirty="0">
                <a:solidFill>
                  <a:srgbClr val="C00000"/>
                </a:solidFill>
              </a:rPr>
              <a:t>Relevance</a:t>
            </a:r>
            <a:r>
              <a:rPr lang="en-US" sz="2000" dirty="0"/>
              <a:t> of chosen topic</a:t>
            </a:r>
          </a:p>
          <a:p>
            <a:pPr marL="863600" lvl="1" indent="-514350">
              <a:buFont typeface="+mj-lt"/>
              <a:buAutoNum type="arabicPeriod"/>
            </a:pPr>
            <a:r>
              <a:rPr lang="en-US" sz="2000" dirty="0">
                <a:solidFill>
                  <a:srgbClr val="C00000"/>
                </a:solidFill>
              </a:rPr>
              <a:t>Originality</a:t>
            </a:r>
            <a:r>
              <a:rPr lang="en-US" sz="2000" dirty="0"/>
              <a:t> of chosen topic</a:t>
            </a:r>
          </a:p>
          <a:p>
            <a:pPr marL="863600" lvl="1" indent="-514350">
              <a:buFont typeface="+mj-lt"/>
              <a:buAutoNum type="arabicPeriod"/>
            </a:pPr>
            <a:r>
              <a:rPr lang="en-US" sz="2000" dirty="0">
                <a:solidFill>
                  <a:srgbClr val="C00000"/>
                </a:solidFill>
              </a:rPr>
              <a:t>Significance of findings</a:t>
            </a:r>
          </a:p>
          <a:p>
            <a:pPr marL="863600" lvl="1" indent="-514350">
              <a:buFont typeface="+mj-lt"/>
              <a:buAutoNum type="arabicPeriod"/>
            </a:pPr>
            <a:r>
              <a:rPr lang="en-US" sz="2000" dirty="0"/>
              <a:t>Degree to which the work is the </a:t>
            </a:r>
            <a:r>
              <a:rPr lang="en-US" sz="2000" dirty="0">
                <a:solidFill>
                  <a:srgbClr val="C00000"/>
                </a:solidFill>
              </a:rPr>
              <a:t>student’s own work</a:t>
            </a:r>
          </a:p>
          <a:p>
            <a:pPr marL="514350" indent="-514350">
              <a:buFont typeface="+mj-lt"/>
              <a:buAutoNum type="arabicPeriod"/>
            </a:pPr>
            <a:r>
              <a:rPr lang="en-US" dirty="0"/>
              <a:t>Report</a:t>
            </a:r>
          </a:p>
          <a:p>
            <a:pPr marL="863600" lvl="1" indent="-514350">
              <a:buFont typeface="+mj-lt"/>
              <a:buAutoNum type="arabicPeriod"/>
            </a:pPr>
            <a:r>
              <a:rPr lang="en-US" sz="2000" dirty="0">
                <a:solidFill>
                  <a:srgbClr val="C00000"/>
                </a:solidFill>
              </a:rPr>
              <a:t>Clarity</a:t>
            </a:r>
            <a:r>
              <a:rPr lang="en-US" sz="2000" dirty="0"/>
              <a:t> of presentation</a:t>
            </a:r>
          </a:p>
          <a:p>
            <a:pPr marL="863600" lvl="1" indent="-514350">
              <a:buFont typeface="+mj-lt"/>
              <a:buAutoNum type="arabicPeriod"/>
            </a:pPr>
            <a:r>
              <a:rPr lang="en-US" sz="2000" dirty="0">
                <a:solidFill>
                  <a:srgbClr val="C00000"/>
                </a:solidFill>
              </a:rPr>
              <a:t>Consistency</a:t>
            </a:r>
            <a:r>
              <a:rPr lang="en-US" sz="2000" dirty="0"/>
              <a:t> between different parts of the report</a:t>
            </a:r>
          </a:p>
          <a:p>
            <a:pPr marL="863600" lvl="1" indent="-514350">
              <a:buFont typeface="+mj-lt"/>
              <a:buAutoNum type="arabicPeriod"/>
            </a:pPr>
            <a:r>
              <a:rPr lang="en-US" sz="2000" dirty="0"/>
              <a:t>Degree of insight apparent from the arguments presented </a:t>
            </a:r>
            <a:r>
              <a:rPr lang="en-US" sz="2000" dirty="0">
                <a:solidFill>
                  <a:srgbClr val="C00000"/>
                </a:solidFill>
              </a:rPr>
              <a:t>to support the choices that the student has made</a:t>
            </a:r>
          </a:p>
          <a:p>
            <a:pPr marL="863600" lvl="1" indent="-514350">
              <a:buFont typeface="+mj-lt"/>
              <a:buAutoNum type="arabicPeriod"/>
            </a:pPr>
            <a:r>
              <a:rPr lang="en-US" sz="2000" dirty="0"/>
              <a:t>Ability to </a:t>
            </a:r>
            <a:r>
              <a:rPr lang="en-US" sz="2000" dirty="0">
                <a:solidFill>
                  <a:srgbClr val="C00000"/>
                </a:solidFill>
              </a:rPr>
              <a:t>differentiate between others’ thoughts and own</a:t>
            </a:r>
          </a:p>
          <a:p>
            <a:pPr marL="863600" lvl="1" indent="-514350">
              <a:buFont typeface="+mj-lt"/>
              <a:buAutoNum type="arabicPeriod"/>
            </a:pPr>
            <a:r>
              <a:rPr lang="en-US" sz="2000" dirty="0"/>
              <a:t>Ability to </a:t>
            </a:r>
            <a:r>
              <a:rPr lang="en-US" sz="2000" dirty="0">
                <a:solidFill>
                  <a:srgbClr val="C00000"/>
                </a:solidFill>
              </a:rPr>
              <a:t>handle references and citations</a:t>
            </a:r>
          </a:p>
          <a:p>
            <a:pPr marL="863600" lvl="1" indent="-514350">
              <a:buFont typeface="+mj-lt"/>
              <a:buAutoNum type="arabicPeriod"/>
            </a:pPr>
            <a:r>
              <a:rPr lang="en-US" sz="2000" dirty="0"/>
              <a:t>General stylistic </a:t>
            </a:r>
            <a:r>
              <a:rPr lang="en-US" sz="2000" dirty="0">
                <a:solidFill>
                  <a:srgbClr val="C00000"/>
                </a:solidFill>
              </a:rPr>
              <a:t>impression</a:t>
            </a:r>
          </a:p>
          <a:p>
            <a:endParaRPr lang="id-ID" dirty="0"/>
          </a:p>
        </p:txBody>
      </p:sp>
      <p:sp>
        <p:nvSpPr>
          <p:cNvPr id="4" name="Title 3"/>
          <p:cNvSpPr>
            <a:spLocks noGrp="1"/>
          </p:cNvSpPr>
          <p:nvPr>
            <p:ph type="title"/>
          </p:nvPr>
        </p:nvSpPr>
        <p:spPr/>
        <p:txBody>
          <a:bodyPr>
            <a:normAutofit fontScale="90000"/>
          </a:bodyPr>
          <a:lstStyle/>
          <a:p>
            <a:r>
              <a:rPr lang="en-US" dirty="0" err="1"/>
              <a:t>Penilaian</a:t>
            </a:r>
            <a:r>
              <a:rPr lang="en-US" dirty="0"/>
              <a:t> </a:t>
            </a:r>
            <a:r>
              <a:rPr lang="en-US" dirty="0" err="1"/>
              <a:t>Presentasi</a:t>
            </a:r>
            <a:r>
              <a:rPr lang="en-US" dirty="0"/>
              <a:t> </a:t>
            </a:r>
            <a:r>
              <a:rPr lang="en-US" dirty="0" err="1"/>
              <a:t>Penelitian</a:t>
            </a:r>
            <a:br>
              <a:rPr lang="en-US" dirty="0"/>
            </a:br>
            <a:r>
              <a:rPr lang="en-US" sz="3100" dirty="0"/>
              <a:t>(</a:t>
            </a:r>
            <a:r>
              <a:rPr lang="sv-SE" sz="3100" dirty="0"/>
              <a:t>Berndtsson, 2008)</a:t>
            </a:r>
            <a:endParaRPr lang="id-ID" dirty="0"/>
          </a:p>
        </p:txBody>
      </p:sp>
      <p:sp>
        <p:nvSpPr>
          <p:cNvPr id="5" name="Slide Number Placeholder 4">
            <a:extLst>
              <a:ext uri="{FF2B5EF4-FFF2-40B4-BE49-F238E27FC236}">
                <a16:creationId xmlns:a16="http://schemas.microsoft.com/office/drawing/2014/main" id="{489D1B0F-50F6-4802-A256-3B4D0C0DEAE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374</a:t>
            </a:fld>
            <a:endParaRPr lang="en-US">
              <a:solidFill>
                <a:prstClr val="black">
                  <a:tint val="75000"/>
                </a:prstClr>
              </a:solidFill>
            </a:endParaRPr>
          </a:p>
        </p:txBody>
      </p:sp>
    </p:spTree>
    <p:extLst>
      <p:ext uri="{BB962C8B-B14F-4D97-AF65-F5344CB8AC3E}">
        <p14:creationId xmlns:p14="http://schemas.microsoft.com/office/powerpoint/2010/main" val="28422622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655" y="1752600"/>
            <a:ext cx="7935745" cy="4868863"/>
          </a:xfrm>
        </p:spPr>
        <p:txBody>
          <a:bodyPr/>
          <a:lstStyle/>
          <a:p>
            <a:pPr marL="514350" indent="-514350">
              <a:buFont typeface="+mj-lt"/>
              <a:buAutoNum type="arabicPeriod" startAt="3"/>
            </a:pPr>
            <a:r>
              <a:rPr lang="en-US" sz="2800" dirty="0" err="1"/>
              <a:t>Defence</a:t>
            </a:r>
            <a:endParaRPr lang="en-US" sz="2800" dirty="0"/>
          </a:p>
          <a:p>
            <a:pPr marL="863600" lvl="1" indent="-514350">
              <a:buFont typeface="+mj-lt"/>
              <a:buAutoNum type="arabicPeriod"/>
            </a:pPr>
            <a:r>
              <a:rPr lang="en-US" sz="2000" dirty="0"/>
              <a:t>Degree of insight apparent from the arguments presented </a:t>
            </a:r>
            <a:r>
              <a:rPr lang="en-US" sz="2000" dirty="0">
                <a:solidFill>
                  <a:srgbClr val="C00000"/>
                </a:solidFill>
              </a:rPr>
              <a:t>to support claims and conclusions</a:t>
            </a:r>
          </a:p>
          <a:p>
            <a:pPr marL="863600" lvl="1" indent="-514350">
              <a:buFont typeface="+mj-lt"/>
              <a:buAutoNum type="arabicPeriod"/>
            </a:pPr>
            <a:r>
              <a:rPr lang="en-US" sz="2000" dirty="0"/>
              <a:t>Degree of insight apparent from discussion in response </a:t>
            </a:r>
            <a:r>
              <a:rPr lang="en-US" sz="2000" dirty="0">
                <a:solidFill>
                  <a:srgbClr val="C00000"/>
                </a:solidFill>
              </a:rPr>
              <a:t>to relevant questions</a:t>
            </a:r>
          </a:p>
          <a:p>
            <a:pPr marL="514350" indent="-514350">
              <a:buFont typeface="+mj-lt"/>
              <a:buAutoNum type="arabicPeriod" startAt="3"/>
            </a:pPr>
            <a:r>
              <a:rPr lang="en-US" sz="2800" dirty="0"/>
              <a:t>Other</a:t>
            </a:r>
          </a:p>
          <a:p>
            <a:pPr marL="863600" lvl="1" indent="-514350">
              <a:buFont typeface="+mj-lt"/>
              <a:buAutoNum type="arabicPeriod"/>
            </a:pPr>
            <a:r>
              <a:rPr lang="en-US" sz="2000" dirty="0"/>
              <a:t>How the students performed as opponent</a:t>
            </a:r>
          </a:p>
          <a:p>
            <a:pPr marL="863600" lvl="1" indent="-514350">
              <a:buFont typeface="+mj-lt"/>
              <a:buAutoNum type="arabicPeriod"/>
            </a:pPr>
            <a:r>
              <a:rPr lang="en-US" sz="2000" dirty="0">
                <a:solidFill>
                  <a:srgbClr val="C00000"/>
                </a:solidFill>
              </a:rPr>
              <a:t>Fulfillment of deadlines </a:t>
            </a:r>
            <a:r>
              <a:rPr lang="en-US" sz="2000" dirty="0"/>
              <a:t>and other </a:t>
            </a:r>
            <a:r>
              <a:rPr lang="en-US" sz="2000" dirty="0">
                <a:solidFill>
                  <a:srgbClr val="C00000"/>
                </a:solidFill>
              </a:rPr>
              <a:t>formal requirements</a:t>
            </a:r>
          </a:p>
        </p:txBody>
      </p:sp>
      <p:sp>
        <p:nvSpPr>
          <p:cNvPr id="2" name="Title 1"/>
          <p:cNvSpPr>
            <a:spLocks noGrp="1"/>
          </p:cNvSpPr>
          <p:nvPr>
            <p:ph type="title"/>
          </p:nvPr>
        </p:nvSpPr>
        <p:spPr>
          <a:xfrm>
            <a:off x="598655" y="190500"/>
            <a:ext cx="8561387" cy="647700"/>
          </a:xfrm>
        </p:spPr>
        <p:txBody>
          <a:bodyPr>
            <a:normAutofit fontScale="90000"/>
          </a:bodyPr>
          <a:lstStyle/>
          <a:p>
            <a:r>
              <a:rPr lang="en-US" dirty="0" err="1"/>
              <a:t>Penilaian</a:t>
            </a:r>
            <a:r>
              <a:rPr lang="en-US" dirty="0"/>
              <a:t> </a:t>
            </a:r>
            <a:r>
              <a:rPr lang="en-US" dirty="0" err="1"/>
              <a:t>Presentasi</a:t>
            </a:r>
            <a:r>
              <a:rPr lang="en-US" dirty="0"/>
              <a:t> </a:t>
            </a:r>
            <a:r>
              <a:rPr lang="en-US" dirty="0" err="1"/>
              <a:t>Penelitian</a:t>
            </a:r>
            <a:br>
              <a:rPr lang="en-US" dirty="0"/>
            </a:br>
            <a:r>
              <a:rPr lang="en-US" sz="3100" dirty="0"/>
              <a:t>(</a:t>
            </a:r>
            <a:r>
              <a:rPr lang="sv-SE" sz="3100" dirty="0"/>
              <a:t>Berndtsson, 2008)</a:t>
            </a:r>
            <a:endParaRPr lang="en-US" sz="4900" dirty="0"/>
          </a:p>
        </p:txBody>
      </p:sp>
      <p:sp>
        <p:nvSpPr>
          <p:cNvPr id="5" name="Slide Number Placeholder 4">
            <a:extLst>
              <a:ext uri="{FF2B5EF4-FFF2-40B4-BE49-F238E27FC236}">
                <a16:creationId xmlns:a16="http://schemas.microsoft.com/office/drawing/2014/main" id="{33E520A7-3F46-499E-B255-A8839EAE7C7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375</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514350" indent="-514350">
              <a:buFont typeface="+mj-lt"/>
              <a:buAutoNum type="arabicPeriod"/>
            </a:pPr>
            <a:r>
              <a:rPr lang="en-US" dirty="0"/>
              <a:t>What was the </a:t>
            </a:r>
            <a:r>
              <a:rPr lang="en-US" dirty="0">
                <a:solidFill>
                  <a:srgbClr val="C00000"/>
                </a:solidFill>
              </a:rPr>
              <a:t>research question</a:t>
            </a:r>
            <a:r>
              <a:rPr lang="en-US" dirty="0"/>
              <a:t>?</a:t>
            </a:r>
          </a:p>
          <a:p>
            <a:pPr marL="514350" indent="-514350">
              <a:buFont typeface="+mj-lt"/>
              <a:buAutoNum type="arabicPeriod"/>
            </a:pPr>
            <a:r>
              <a:rPr lang="en-US" dirty="0"/>
              <a:t>Is it a </a:t>
            </a:r>
            <a:r>
              <a:rPr lang="en-US" dirty="0">
                <a:solidFill>
                  <a:srgbClr val="C00000"/>
                </a:solidFill>
              </a:rPr>
              <a:t>‘good’ question</a:t>
            </a:r>
            <a:r>
              <a:rPr lang="en-US" dirty="0"/>
              <a:t>? This involves a </a:t>
            </a:r>
            <a:r>
              <a:rPr lang="en-US" dirty="0">
                <a:solidFill>
                  <a:srgbClr val="0070C0"/>
                </a:solidFill>
              </a:rPr>
              <a:t>comprehensive literature review </a:t>
            </a:r>
            <a:r>
              <a:rPr lang="en-US" dirty="0"/>
              <a:t>to ensure that the question is ‘useful’ – i.e., worth answering. Through the literature review the student will show the context of the question, that the question has not been answered before and the extent to which others may have partly answered the question in the past.</a:t>
            </a:r>
          </a:p>
          <a:p>
            <a:pPr marL="514350" indent="-514350">
              <a:buFont typeface="+mj-lt"/>
              <a:buAutoNum type="arabicPeriod"/>
            </a:pPr>
            <a:r>
              <a:rPr lang="en-US" dirty="0"/>
              <a:t>Has the student </a:t>
            </a:r>
            <a:r>
              <a:rPr lang="en-US" dirty="0">
                <a:solidFill>
                  <a:srgbClr val="C00000"/>
                </a:solidFill>
              </a:rPr>
              <a:t>answered the question </a:t>
            </a:r>
            <a:r>
              <a:rPr lang="en-US" dirty="0"/>
              <a:t>adequately?</a:t>
            </a:r>
          </a:p>
          <a:p>
            <a:pPr marL="514350" indent="-514350">
              <a:buFont typeface="+mj-lt"/>
              <a:buAutoNum type="arabicPeriod"/>
            </a:pPr>
            <a:r>
              <a:rPr lang="en-US" dirty="0"/>
              <a:t>Has the student made an </a:t>
            </a:r>
            <a:r>
              <a:rPr lang="en-US" dirty="0">
                <a:solidFill>
                  <a:srgbClr val="C00000"/>
                </a:solidFill>
              </a:rPr>
              <a:t>adequate contribution to knowledge</a:t>
            </a:r>
            <a:r>
              <a:rPr lang="en-US" dirty="0"/>
              <a:t>?</a:t>
            </a:r>
          </a:p>
          <a:p>
            <a:endParaRPr lang="id-ID" dirty="0"/>
          </a:p>
        </p:txBody>
      </p:sp>
      <p:sp>
        <p:nvSpPr>
          <p:cNvPr id="4" name="Title 3"/>
          <p:cNvSpPr>
            <a:spLocks noGrp="1"/>
          </p:cNvSpPr>
          <p:nvPr>
            <p:ph type="title"/>
          </p:nvPr>
        </p:nvSpPr>
        <p:spPr/>
        <p:txBody>
          <a:bodyPr>
            <a:normAutofit fontScale="90000"/>
          </a:bodyPr>
          <a:lstStyle/>
          <a:p>
            <a:r>
              <a:rPr lang="en-US" dirty="0" err="1"/>
              <a:t>Penilaian</a:t>
            </a:r>
            <a:r>
              <a:rPr lang="en-US" dirty="0"/>
              <a:t> </a:t>
            </a:r>
            <a:r>
              <a:rPr lang="en-US" dirty="0" err="1"/>
              <a:t>Presentasi</a:t>
            </a:r>
            <a:r>
              <a:rPr lang="en-US" dirty="0"/>
              <a:t> </a:t>
            </a:r>
            <a:r>
              <a:rPr lang="en-US" dirty="0" err="1"/>
              <a:t>Penelitian</a:t>
            </a:r>
            <a:br>
              <a:rPr lang="en-US" dirty="0"/>
            </a:br>
            <a:r>
              <a:rPr lang="en-US" sz="3100" dirty="0"/>
              <a:t>(</a:t>
            </a:r>
            <a:r>
              <a:rPr lang="en-US" sz="3100" dirty="0" err="1"/>
              <a:t>Chinneck</a:t>
            </a:r>
            <a:r>
              <a:rPr lang="en-US" sz="3100" dirty="0"/>
              <a:t>, 1999)</a:t>
            </a:r>
            <a:endParaRPr lang="id-ID" dirty="0"/>
          </a:p>
        </p:txBody>
      </p:sp>
      <p:sp>
        <p:nvSpPr>
          <p:cNvPr id="5" name="Slide Number Placeholder 4">
            <a:extLst>
              <a:ext uri="{FF2B5EF4-FFF2-40B4-BE49-F238E27FC236}">
                <a16:creationId xmlns:a16="http://schemas.microsoft.com/office/drawing/2014/main" id="{96F6EB8A-8F24-4C81-A4E8-6C83E182CF7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376</a:t>
            </a:fld>
            <a:endParaRPr lang="en-US">
              <a:solidFill>
                <a:prstClr val="black">
                  <a:tint val="75000"/>
                </a:prstClr>
              </a:solidFill>
            </a:endParaRPr>
          </a:p>
        </p:txBody>
      </p:sp>
    </p:spTree>
    <p:extLst>
      <p:ext uri="{BB962C8B-B14F-4D97-AF65-F5344CB8AC3E}">
        <p14:creationId xmlns:p14="http://schemas.microsoft.com/office/powerpoint/2010/main" val="39707823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a:pPr>
            <a:r>
              <a:rPr lang="en-US" dirty="0">
                <a:solidFill>
                  <a:srgbClr val="C00000"/>
                </a:solidFill>
              </a:rPr>
              <a:t>General considerations</a:t>
            </a:r>
            <a:r>
              <a:rPr lang="en-US" dirty="0"/>
              <a:t>: These considerations occur in all types of projects at all degree levels</a:t>
            </a:r>
          </a:p>
          <a:p>
            <a:pPr marL="514350" indent="-514350">
              <a:buFont typeface="+mj-lt"/>
              <a:buAutoNum type="arabicPeriod"/>
            </a:pPr>
            <a:r>
              <a:rPr lang="en-US" dirty="0">
                <a:solidFill>
                  <a:srgbClr val="C00000"/>
                </a:solidFill>
              </a:rPr>
              <a:t>Foundations of your project</a:t>
            </a:r>
            <a:r>
              <a:rPr lang="en-US" dirty="0"/>
              <a:t>: is its existence justified within other literature in the field?</a:t>
            </a:r>
          </a:p>
          <a:p>
            <a:pPr marL="514350" indent="-514350">
              <a:buFont typeface="+mj-lt"/>
              <a:buAutoNum type="arabicPeriod"/>
            </a:pPr>
            <a:r>
              <a:rPr lang="en-US" dirty="0">
                <a:solidFill>
                  <a:srgbClr val="C00000"/>
                </a:solidFill>
              </a:rPr>
              <a:t>The project approach </a:t>
            </a:r>
            <a:r>
              <a:rPr lang="en-US" dirty="0"/>
              <a:t>from a technical perspective (i.e., not a project management viewpoint). Were the </a:t>
            </a:r>
            <a:r>
              <a:rPr lang="en-US" dirty="0">
                <a:solidFill>
                  <a:srgbClr val="C00000"/>
                </a:solidFill>
              </a:rPr>
              <a:t>correct methods </a:t>
            </a:r>
            <a:r>
              <a:rPr lang="en-US" dirty="0"/>
              <a:t>used? Were </a:t>
            </a:r>
            <a:r>
              <a:rPr lang="en-US" dirty="0">
                <a:solidFill>
                  <a:srgbClr val="C00000"/>
                </a:solidFill>
              </a:rPr>
              <a:t>appropriate data </a:t>
            </a:r>
            <a:r>
              <a:rPr lang="en-US" dirty="0"/>
              <a:t>gathered?</a:t>
            </a:r>
          </a:p>
          <a:p>
            <a:pPr marL="514350" indent="-514350">
              <a:buFont typeface="+mj-lt"/>
              <a:buAutoNum type="arabicPeriod"/>
            </a:pPr>
            <a:r>
              <a:rPr lang="en-US" dirty="0">
                <a:solidFill>
                  <a:srgbClr val="C00000"/>
                </a:solidFill>
              </a:rPr>
              <a:t>Results and contribution</a:t>
            </a:r>
            <a:r>
              <a:rPr lang="en-US" dirty="0"/>
              <a:t> of the project. This is particularly important at postgraduate level where the ultimate contribution of the work is the quality measure used</a:t>
            </a:r>
          </a:p>
          <a:p>
            <a:endParaRPr lang="id-ID" dirty="0"/>
          </a:p>
        </p:txBody>
      </p:sp>
      <p:sp>
        <p:nvSpPr>
          <p:cNvPr id="4" name="Title 3"/>
          <p:cNvSpPr>
            <a:spLocks noGrp="1"/>
          </p:cNvSpPr>
          <p:nvPr>
            <p:ph type="title"/>
          </p:nvPr>
        </p:nvSpPr>
        <p:spPr/>
        <p:txBody>
          <a:bodyPr>
            <a:normAutofit fontScale="90000"/>
          </a:bodyPr>
          <a:lstStyle/>
          <a:p>
            <a:r>
              <a:rPr lang="en-US" dirty="0" err="1"/>
              <a:t>Penilaian</a:t>
            </a:r>
            <a:r>
              <a:rPr lang="en-US" dirty="0"/>
              <a:t> </a:t>
            </a:r>
            <a:r>
              <a:rPr lang="en-US" dirty="0" err="1"/>
              <a:t>Presentasi</a:t>
            </a:r>
            <a:r>
              <a:rPr lang="en-US" dirty="0"/>
              <a:t> </a:t>
            </a:r>
            <a:r>
              <a:rPr lang="en-US" dirty="0" err="1"/>
              <a:t>Penelitian</a:t>
            </a:r>
            <a:br>
              <a:rPr lang="en-US" dirty="0"/>
            </a:br>
            <a:r>
              <a:rPr lang="en-US" sz="3100" dirty="0"/>
              <a:t>(</a:t>
            </a:r>
            <a:r>
              <a:rPr lang="sv-SE" sz="3100" dirty="0"/>
              <a:t>Dawson, 2009)</a:t>
            </a:r>
            <a:endParaRPr lang="id-ID" dirty="0"/>
          </a:p>
        </p:txBody>
      </p:sp>
      <p:sp>
        <p:nvSpPr>
          <p:cNvPr id="5" name="Slide Number Placeholder 4">
            <a:extLst>
              <a:ext uri="{FF2B5EF4-FFF2-40B4-BE49-F238E27FC236}">
                <a16:creationId xmlns:a16="http://schemas.microsoft.com/office/drawing/2014/main" id="{BC76EB35-1A5E-4318-B30F-E46F4AC3C1F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377</a:t>
            </a:fld>
            <a:endParaRPr lang="en-US">
              <a:solidFill>
                <a:prstClr val="black">
                  <a:tint val="75000"/>
                </a:prstClr>
              </a:solidFill>
            </a:endParaRPr>
          </a:p>
        </p:txBody>
      </p:sp>
    </p:spTree>
    <p:extLst>
      <p:ext uri="{BB962C8B-B14F-4D97-AF65-F5344CB8AC3E}">
        <p14:creationId xmlns:p14="http://schemas.microsoft.com/office/powerpoint/2010/main" val="4056250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buFont typeface="+mj-lt"/>
              <a:buAutoNum type="arabicPeriod"/>
            </a:pPr>
            <a:r>
              <a:rPr lang="en-US" dirty="0"/>
              <a:t>Research:</a:t>
            </a:r>
          </a:p>
          <a:p>
            <a:pPr marL="863600" lvl="1" indent="-514350">
              <a:buFont typeface="+mj-lt"/>
              <a:buAutoNum type="arabicPeriod"/>
            </a:pPr>
            <a:r>
              <a:rPr lang="id-ID" sz="2000" dirty="0"/>
              <a:t>Validasi </a:t>
            </a:r>
            <a:r>
              <a:rPr lang="en-US" sz="2000" dirty="0" err="1">
                <a:solidFill>
                  <a:srgbClr val="C00000"/>
                </a:solidFill>
              </a:rPr>
              <a:t>Masalah</a:t>
            </a:r>
            <a:r>
              <a:rPr lang="en-US" sz="2000" dirty="0">
                <a:solidFill>
                  <a:srgbClr val="C00000"/>
                </a:solidFill>
              </a:rPr>
              <a:t> </a:t>
            </a:r>
            <a:r>
              <a:rPr lang="en-US" sz="2000" dirty="0" err="1"/>
              <a:t>dan</a:t>
            </a:r>
            <a:r>
              <a:rPr lang="en-US" sz="2000" dirty="0"/>
              <a:t> </a:t>
            </a:r>
            <a:r>
              <a:rPr lang="id-ID" sz="2000" dirty="0">
                <a:solidFill>
                  <a:srgbClr val="C00000"/>
                </a:solidFill>
              </a:rPr>
              <a:t>Kontribusi Penelitian</a:t>
            </a:r>
            <a:endParaRPr lang="en-US" sz="2000" dirty="0">
              <a:solidFill>
                <a:srgbClr val="C00000"/>
              </a:solidFill>
            </a:endParaRPr>
          </a:p>
          <a:p>
            <a:pPr marL="863600" lvl="1" indent="-514350">
              <a:buFont typeface="+mj-lt"/>
              <a:buAutoNum type="arabicPeriod"/>
            </a:pPr>
            <a:r>
              <a:rPr lang="en-US" sz="2000" dirty="0" err="1">
                <a:solidFill>
                  <a:srgbClr val="C00000"/>
                </a:solidFill>
              </a:rPr>
              <a:t>Metode</a:t>
            </a:r>
            <a:r>
              <a:rPr lang="en-US" sz="2000" dirty="0">
                <a:solidFill>
                  <a:srgbClr val="C00000"/>
                </a:solidFill>
              </a:rPr>
              <a:t> </a:t>
            </a:r>
            <a:r>
              <a:rPr lang="en-US" sz="2000" dirty="0" err="1"/>
              <a:t>Penelitian</a:t>
            </a:r>
            <a:r>
              <a:rPr lang="id-ID" sz="2000" dirty="0"/>
              <a:t>, Evaluasi dan </a:t>
            </a:r>
            <a:r>
              <a:rPr lang="id-ID" sz="2000" dirty="0">
                <a:solidFill>
                  <a:srgbClr val="C00000"/>
                </a:solidFill>
              </a:rPr>
              <a:t>Validasi Metode </a:t>
            </a:r>
            <a:r>
              <a:rPr lang="id-ID" sz="2000" dirty="0"/>
              <a:t>Yang Diusulkan</a:t>
            </a:r>
            <a:endParaRPr lang="en-US" sz="2000" dirty="0"/>
          </a:p>
          <a:p>
            <a:pPr marL="863600" lvl="1" indent="-514350">
              <a:buFont typeface="+mj-lt"/>
              <a:buAutoNum type="arabicPeriod"/>
            </a:pPr>
            <a:r>
              <a:rPr lang="id-ID" sz="2000" dirty="0">
                <a:solidFill>
                  <a:srgbClr val="C00000"/>
                </a:solidFill>
              </a:rPr>
              <a:t>Hasil</a:t>
            </a:r>
            <a:r>
              <a:rPr lang="id-ID" sz="2000" dirty="0"/>
              <a:t> Penelitian dan </a:t>
            </a:r>
            <a:r>
              <a:rPr lang="en-US" sz="2000" dirty="0" err="1"/>
              <a:t>Penarikan</a:t>
            </a:r>
            <a:r>
              <a:rPr lang="en-US" sz="2000" dirty="0"/>
              <a:t> </a:t>
            </a:r>
            <a:r>
              <a:rPr lang="en-US" sz="2000" dirty="0" err="1"/>
              <a:t>Kesimpulan</a:t>
            </a:r>
            <a:endParaRPr lang="en-US" sz="2000" dirty="0"/>
          </a:p>
          <a:p>
            <a:pPr marL="514350" indent="-514350">
              <a:buFont typeface="+mj-lt"/>
              <a:buAutoNum type="arabicPeriod"/>
            </a:pPr>
            <a:r>
              <a:rPr lang="en-US" dirty="0"/>
              <a:t>Report:</a:t>
            </a:r>
          </a:p>
          <a:p>
            <a:pPr marL="863600" lvl="1" indent="-514350">
              <a:buFont typeface="+mj-lt"/>
              <a:buAutoNum type="arabicPeriod"/>
            </a:pPr>
            <a:r>
              <a:rPr lang="id-ID" sz="2000" dirty="0">
                <a:solidFill>
                  <a:srgbClr val="C00000"/>
                </a:solidFill>
              </a:rPr>
              <a:t>Teknik Penulisan </a:t>
            </a:r>
            <a:r>
              <a:rPr lang="id-ID" sz="2000" dirty="0"/>
              <a:t>Ilmiah</a:t>
            </a:r>
          </a:p>
          <a:p>
            <a:pPr marL="863600" lvl="1" indent="-514350">
              <a:buFont typeface="+mj-lt"/>
              <a:buAutoNum type="arabicPeriod"/>
            </a:pPr>
            <a:r>
              <a:rPr lang="id-ID" sz="2000" dirty="0"/>
              <a:t>Penerapan </a:t>
            </a:r>
            <a:r>
              <a:rPr lang="id-ID" sz="2000" dirty="0">
                <a:solidFill>
                  <a:srgbClr val="C00000"/>
                </a:solidFill>
              </a:rPr>
              <a:t>Standard </a:t>
            </a:r>
            <a:r>
              <a:rPr lang="en-US" sz="2000" dirty="0" err="1">
                <a:solidFill>
                  <a:srgbClr val="C00000"/>
                </a:solidFill>
              </a:rPr>
              <a:t>Formattin</a:t>
            </a:r>
            <a:r>
              <a:rPr lang="id-ID" sz="2000" dirty="0">
                <a:solidFill>
                  <a:srgbClr val="C00000"/>
                </a:solidFill>
              </a:rPr>
              <a:t>g</a:t>
            </a:r>
            <a:endParaRPr lang="en-US" sz="2000" dirty="0">
              <a:solidFill>
                <a:srgbClr val="C00000"/>
              </a:solidFill>
            </a:endParaRPr>
          </a:p>
          <a:p>
            <a:pPr marL="863600" lvl="1" indent="-514350">
              <a:buFont typeface="+mj-lt"/>
              <a:buAutoNum type="arabicPeriod"/>
            </a:pPr>
            <a:r>
              <a:rPr lang="en-US" sz="2000" dirty="0"/>
              <a:t>Citation and </a:t>
            </a:r>
            <a:r>
              <a:rPr lang="en-US" sz="2000" dirty="0">
                <a:solidFill>
                  <a:srgbClr val="C00000"/>
                </a:solidFill>
              </a:rPr>
              <a:t>Reference</a:t>
            </a:r>
          </a:p>
          <a:p>
            <a:pPr marL="514350" indent="-514350">
              <a:buFont typeface="+mj-lt"/>
              <a:buAutoNum type="arabicPeriod"/>
            </a:pPr>
            <a:r>
              <a:rPr lang="en-US" dirty="0"/>
              <a:t>Presentation:</a:t>
            </a:r>
          </a:p>
          <a:p>
            <a:pPr marL="863600" lvl="1" indent="-514350">
              <a:buFont typeface="+mj-lt"/>
              <a:buAutoNum type="arabicPeriod"/>
            </a:pPr>
            <a:r>
              <a:rPr lang="en-US" sz="2000" dirty="0"/>
              <a:t>Alur dan </a:t>
            </a:r>
            <a:r>
              <a:rPr lang="en-US" sz="2000" dirty="0">
                <a:solidFill>
                  <a:srgbClr val="C00000"/>
                </a:solidFill>
              </a:rPr>
              <a:t>Tahapan</a:t>
            </a:r>
            <a:r>
              <a:rPr lang="id-ID" sz="2000" dirty="0">
                <a:solidFill>
                  <a:srgbClr val="C00000"/>
                </a:solidFill>
              </a:rPr>
              <a:t> Presentasi</a:t>
            </a:r>
          </a:p>
          <a:p>
            <a:pPr marL="863600" lvl="1" indent="-514350">
              <a:buFont typeface="+mj-lt"/>
              <a:buAutoNum type="arabicPeriod"/>
            </a:pPr>
            <a:r>
              <a:rPr lang="id-ID" sz="2000" dirty="0">
                <a:solidFill>
                  <a:srgbClr val="C00000"/>
                </a:solidFill>
              </a:rPr>
              <a:t>Penguasaan Materi </a:t>
            </a:r>
            <a:r>
              <a:rPr lang="id-ID" sz="2000" dirty="0"/>
              <a:t>Presentasi</a:t>
            </a:r>
            <a:endParaRPr lang="en-US" sz="2000" dirty="0"/>
          </a:p>
          <a:p>
            <a:pPr marL="863600" lvl="1" indent="-514350">
              <a:buFont typeface="+mj-lt"/>
              <a:buAutoNum type="arabicPeriod"/>
            </a:pPr>
            <a:r>
              <a:rPr lang="en-US" sz="2000" dirty="0" err="1">
                <a:solidFill>
                  <a:srgbClr val="C00000"/>
                </a:solidFill>
              </a:rPr>
              <a:t>Argumentasi</a:t>
            </a:r>
            <a:r>
              <a:rPr lang="en-US" sz="2000" dirty="0">
                <a:solidFill>
                  <a:srgbClr val="C00000"/>
                </a:solidFill>
              </a:rPr>
              <a:t> </a:t>
            </a:r>
            <a:r>
              <a:rPr lang="en-US" sz="2000" dirty="0" err="1"/>
              <a:t>dalam</a:t>
            </a:r>
            <a:r>
              <a:rPr lang="en-US" sz="2000" dirty="0"/>
              <a:t> </a:t>
            </a:r>
            <a:r>
              <a:rPr lang="en-US" sz="2000" dirty="0" err="1"/>
              <a:t>Mempertahankan</a:t>
            </a:r>
            <a:r>
              <a:rPr lang="en-US" sz="2000" dirty="0"/>
              <a:t> Ide</a:t>
            </a:r>
            <a:endParaRPr lang="id-ID" sz="2000" dirty="0"/>
          </a:p>
          <a:p>
            <a:endParaRPr lang="id-ID" dirty="0"/>
          </a:p>
        </p:txBody>
      </p:sp>
      <p:sp>
        <p:nvSpPr>
          <p:cNvPr id="4" name="Title 3"/>
          <p:cNvSpPr>
            <a:spLocks noGrp="1"/>
          </p:cNvSpPr>
          <p:nvPr>
            <p:ph type="title"/>
          </p:nvPr>
        </p:nvSpPr>
        <p:spPr/>
        <p:txBody>
          <a:bodyPr>
            <a:normAutofit fontScale="90000"/>
          </a:bodyPr>
          <a:lstStyle/>
          <a:p>
            <a:r>
              <a:rPr lang="en-US" dirty="0" err="1"/>
              <a:t>Penilaian</a:t>
            </a:r>
            <a:r>
              <a:rPr lang="en-US" dirty="0"/>
              <a:t> </a:t>
            </a:r>
            <a:r>
              <a:rPr lang="en-US" dirty="0" err="1"/>
              <a:t>Presentasi</a:t>
            </a:r>
            <a:r>
              <a:rPr lang="en-US" dirty="0"/>
              <a:t> </a:t>
            </a:r>
            <a:r>
              <a:rPr lang="en-US" dirty="0" err="1"/>
              <a:t>Penelitian</a:t>
            </a:r>
            <a:br>
              <a:rPr lang="en-US" dirty="0"/>
            </a:br>
            <a:r>
              <a:rPr lang="en-US" sz="3100" dirty="0"/>
              <a:t>(Wahono, 2015)</a:t>
            </a:r>
            <a:endParaRPr lang="id-ID" dirty="0"/>
          </a:p>
        </p:txBody>
      </p:sp>
      <p:sp>
        <p:nvSpPr>
          <p:cNvPr id="5" name="Slide Number Placeholder 4">
            <a:extLst>
              <a:ext uri="{FF2B5EF4-FFF2-40B4-BE49-F238E27FC236}">
                <a16:creationId xmlns:a16="http://schemas.microsoft.com/office/drawing/2014/main" id="{DF6EC545-EF6F-4EE6-AF2C-DF64000E7C5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378</a:t>
            </a:fld>
            <a:endParaRPr lang="en-US">
              <a:solidFill>
                <a:prstClr val="black">
                  <a:tint val="75000"/>
                </a:prstClr>
              </a:solidFill>
            </a:endParaRPr>
          </a:p>
        </p:txBody>
      </p:sp>
    </p:spTree>
    <p:extLst>
      <p:ext uri="{BB962C8B-B14F-4D97-AF65-F5344CB8AC3E}">
        <p14:creationId xmlns:p14="http://schemas.microsoft.com/office/powerpoint/2010/main" val="29081063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1"/>
            <a:ext cx="7886700" cy="5410200"/>
          </a:xfrm>
        </p:spPr>
        <p:txBody>
          <a:bodyPr>
            <a:normAutofit fontScale="77500" lnSpcReduction="20000"/>
          </a:bodyPr>
          <a:lstStyle/>
          <a:p>
            <a:r>
              <a:rPr lang="id-ID" dirty="0"/>
              <a:t>Abbott, M., &amp; </a:t>
            </a:r>
            <a:r>
              <a:rPr lang="id-ID" dirty="0" err="1"/>
              <a:t>McKinney</a:t>
            </a:r>
            <a:r>
              <a:rPr lang="id-ID" dirty="0"/>
              <a:t>, J. (2013). </a:t>
            </a:r>
            <a:r>
              <a:rPr lang="id-ID" dirty="0" err="1">
                <a:solidFill>
                  <a:srgbClr val="C00000"/>
                </a:solidFill>
              </a:rPr>
              <a:t>Understanding</a:t>
            </a:r>
            <a:r>
              <a:rPr lang="id-ID" dirty="0">
                <a:solidFill>
                  <a:srgbClr val="C00000"/>
                </a:solidFill>
              </a:rPr>
              <a:t> </a:t>
            </a:r>
            <a:r>
              <a:rPr lang="id-ID" dirty="0" err="1">
                <a:solidFill>
                  <a:srgbClr val="C00000"/>
                </a:solidFill>
              </a:rPr>
              <a:t>and</a:t>
            </a:r>
            <a:r>
              <a:rPr lang="id-ID" dirty="0">
                <a:solidFill>
                  <a:srgbClr val="C00000"/>
                </a:solidFill>
              </a:rPr>
              <a:t> </a:t>
            </a:r>
            <a:r>
              <a:rPr lang="id-ID" dirty="0" err="1">
                <a:solidFill>
                  <a:srgbClr val="C00000"/>
                </a:solidFill>
              </a:rPr>
              <a:t>Applying</a:t>
            </a:r>
            <a:r>
              <a:rPr lang="id-ID" dirty="0">
                <a:solidFill>
                  <a:srgbClr val="C00000"/>
                </a:solidFill>
              </a:rPr>
              <a:t> Research </a:t>
            </a:r>
            <a:r>
              <a:rPr lang="id-ID" dirty="0" err="1">
                <a:solidFill>
                  <a:srgbClr val="C00000"/>
                </a:solidFill>
              </a:rPr>
              <a:t>Design</a:t>
            </a:r>
            <a:r>
              <a:rPr lang="id-ID" dirty="0"/>
              <a:t>. John </a:t>
            </a:r>
            <a:r>
              <a:rPr lang="id-ID" dirty="0" err="1"/>
              <a:t>Wiley</a:t>
            </a:r>
            <a:r>
              <a:rPr lang="id-ID" dirty="0"/>
              <a:t> &amp; Sons, </a:t>
            </a:r>
            <a:r>
              <a:rPr lang="id-ID" dirty="0" err="1"/>
              <a:t>Inc</a:t>
            </a:r>
            <a:r>
              <a:rPr lang="id-ID" dirty="0"/>
              <a:t>.</a:t>
            </a:r>
          </a:p>
          <a:p>
            <a:r>
              <a:rPr lang="id-ID" dirty="0" err="1"/>
              <a:t>Berndtsson</a:t>
            </a:r>
            <a:r>
              <a:rPr lang="id-ID" dirty="0"/>
              <a:t>, M., </a:t>
            </a:r>
            <a:r>
              <a:rPr lang="id-ID" dirty="0" err="1"/>
              <a:t>Hansson</a:t>
            </a:r>
            <a:r>
              <a:rPr lang="id-ID" dirty="0"/>
              <a:t>, J., &amp; </a:t>
            </a:r>
            <a:r>
              <a:rPr lang="id-ID" dirty="0" err="1"/>
              <a:t>Olsson</a:t>
            </a:r>
            <a:r>
              <a:rPr lang="id-ID" dirty="0"/>
              <a:t>, B. (2008). </a:t>
            </a:r>
            <a:r>
              <a:rPr lang="id-ID" dirty="0" err="1">
                <a:solidFill>
                  <a:srgbClr val="C00000"/>
                </a:solidFill>
              </a:rPr>
              <a:t>Thesis</a:t>
            </a:r>
            <a:r>
              <a:rPr lang="id-ID" dirty="0">
                <a:solidFill>
                  <a:srgbClr val="C00000"/>
                </a:solidFill>
              </a:rPr>
              <a:t> </a:t>
            </a:r>
            <a:r>
              <a:rPr lang="id-ID" dirty="0" err="1">
                <a:solidFill>
                  <a:srgbClr val="C00000"/>
                </a:solidFill>
              </a:rPr>
              <a:t>Projects</a:t>
            </a:r>
            <a:r>
              <a:rPr lang="id-ID" dirty="0">
                <a:solidFill>
                  <a:srgbClr val="C00000"/>
                </a:solidFill>
              </a:rPr>
              <a:t>: a </a:t>
            </a:r>
            <a:r>
              <a:rPr lang="id-ID" dirty="0" err="1">
                <a:solidFill>
                  <a:srgbClr val="C00000"/>
                </a:solidFill>
              </a:rPr>
              <a:t>Guide</a:t>
            </a:r>
            <a:r>
              <a:rPr lang="id-ID" dirty="0">
                <a:solidFill>
                  <a:srgbClr val="C00000"/>
                </a:solidFill>
              </a:rPr>
              <a:t> for </a:t>
            </a:r>
            <a:r>
              <a:rPr lang="id-ID" dirty="0" err="1">
                <a:solidFill>
                  <a:srgbClr val="C00000"/>
                </a:solidFill>
              </a:rPr>
              <a:t>Students</a:t>
            </a:r>
            <a:r>
              <a:rPr lang="id-ID" dirty="0">
                <a:solidFill>
                  <a:srgbClr val="C00000"/>
                </a:solidFill>
              </a:rPr>
              <a:t> </a:t>
            </a:r>
            <a:r>
              <a:rPr lang="id-ID" dirty="0" err="1">
                <a:solidFill>
                  <a:srgbClr val="C00000"/>
                </a:solidFill>
              </a:rPr>
              <a:t>in</a:t>
            </a:r>
            <a:r>
              <a:rPr lang="id-ID" dirty="0">
                <a:solidFill>
                  <a:srgbClr val="C00000"/>
                </a:solidFill>
              </a:rPr>
              <a:t> Computer Science </a:t>
            </a:r>
            <a:r>
              <a:rPr lang="id-ID" dirty="0" err="1">
                <a:solidFill>
                  <a:srgbClr val="C00000"/>
                </a:solidFill>
              </a:rPr>
              <a:t>and</a:t>
            </a:r>
            <a:r>
              <a:rPr lang="id-ID" dirty="0">
                <a:solidFill>
                  <a:srgbClr val="C00000"/>
                </a:solidFill>
              </a:rPr>
              <a:t> </a:t>
            </a:r>
            <a:r>
              <a:rPr lang="id-ID" dirty="0" err="1">
                <a:solidFill>
                  <a:srgbClr val="C00000"/>
                </a:solidFill>
              </a:rPr>
              <a:t>Information</a:t>
            </a:r>
            <a:r>
              <a:rPr lang="id-ID" dirty="0">
                <a:solidFill>
                  <a:srgbClr val="C00000"/>
                </a:solidFill>
              </a:rPr>
              <a:t> Systems (2nd ed.)</a:t>
            </a:r>
            <a:r>
              <a:rPr lang="id-ID" dirty="0"/>
              <a:t>. London: </a:t>
            </a:r>
            <a:r>
              <a:rPr lang="id-ID" dirty="0" err="1"/>
              <a:t>Springer-Verlag</a:t>
            </a:r>
            <a:endParaRPr lang="id-ID" dirty="0"/>
          </a:p>
          <a:p>
            <a:r>
              <a:rPr lang="id-ID" dirty="0" err="1"/>
              <a:t>Blaxter</a:t>
            </a:r>
            <a:r>
              <a:rPr lang="id-ID" dirty="0"/>
              <a:t>, L., </a:t>
            </a:r>
            <a:r>
              <a:rPr lang="id-ID" dirty="0" err="1"/>
              <a:t>Hughes</a:t>
            </a:r>
            <a:r>
              <a:rPr lang="id-ID" dirty="0"/>
              <a:t>, C., &amp; </a:t>
            </a:r>
            <a:r>
              <a:rPr lang="id-ID" dirty="0" err="1"/>
              <a:t>Tight</a:t>
            </a:r>
            <a:r>
              <a:rPr lang="id-ID" dirty="0"/>
              <a:t>, M. (2006). </a:t>
            </a:r>
            <a:r>
              <a:rPr lang="id-ID" dirty="0" err="1">
                <a:solidFill>
                  <a:srgbClr val="C00000"/>
                </a:solidFill>
              </a:rPr>
              <a:t>How</a:t>
            </a:r>
            <a:r>
              <a:rPr lang="id-ID" dirty="0">
                <a:solidFill>
                  <a:srgbClr val="C00000"/>
                </a:solidFill>
              </a:rPr>
              <a:t> </a:t>
            </a:r>
            <a:r>
              <a:rPr lang="id-ID" dirty="0" err="1">
                <a:solidFill>
                  <a:srgbClr val="C00000"/>
                </a:solidFill>
              </a:rPr>
              <a:t>to</a:t>
            </a:r>
            <a:r>
              <a:rPr lang="id-ID" dirty="0">
                <a:solidFill>
                  <a:srgbClr val="C00000"/>
                </a:solidFill>
              </a:rPr>
              <a:t> Research (3rd ed.)</a:t>
            </a:r>
            <a:r>
              <a:rPr lang="id-ID" dirty="0"/>
              <a:t>. </a:t>
            </a:r>
            <a:r>
              <a:rPr lang="id-ID" dirty="0" err="1"/>
              <a:t>Open</a:t>
            </a:r>
            <a:r>
              <a:rPr lang="id-ID" dirty="0"/>
              <a:t> </a:t>
            </a:r>
            <a:r>
              <a:rPr lang="id-ID" dirty="0" err="1"/>
              <a:t>University</a:t>
            </a:r>
            <a:r>
              <a:rPr lang="id-ID" dirty="0"/>
              <a:t> Press</a:t>
            </a:r>
          </a:p>
          <a:p>
            <a:r>
              <a:rPr lang="id-ID" dirty="0" err="1"/>
              <a:t>Blessing</a:t>
            </a:r>
            <a:r>
              <a:rPr lang="id-ID" dirty="0"/>
              <a:t>, L. T. M., &amp; </a:t>
            </a:r>
            <a:r>
              <a:rPr lang="id-ID" dirty="0" err="1"/>
              <a:t>Chakrabarti</a:t>
            </a:r>
            <a:r>
              <a:rPr lang="id-ID" dirty="0"/>
              <a:t>, A. (2009). </a:t>
            </a:r>
            <a:r>
              <a:rPr lang="id-ID" dirty="0">
                <a:solidFill>
                  <a:srgbClr val="C00000"/>
                </a:solidFill>
              </a:rPr>
              <a:t>DRM, a </a:t>
            </a:r>
            <a:r>
              <a:rPr lang="id-ID" dirty="0" err="1">
                <a:solidFill>
                  <a:srgbClr val="C00000"/>
                </a:solidFill>
              </a:rPr>
              <a:t>Design</a:t>
            </a:r>
            <a:r>
              <a:rPr lang="id-ID" dirty="0">
                <a:solidFill>
                  <a:srgbClr val="C00000"/>
                </a:solidFill>
              </a:rPr>
              <a:t> Research </a:t>
            </a:r>
            <a:r>
              <a:rPr lang="id-ID" dirty="0" err="1">
                <a:solidFill>
                  <a:srgbClr val="C00000"/>
                </a:solidFill>
              </a:rPr>
              <a:t>Methodology</a:t>
            </a:r>
            <a:r>
              <a:rPr lang="id-ID" dirty="0"/>
              <a:t>. </a:t>
            </a:r>
            <a:r>
              <a:rPr lang="id-ID" dirty="0" err="1"/>
              <a:t>Springer-Verlag</a:t>
            </a:r>
            <a:r>
              <a:rPr lang="id-ID" dirty="0"/>
              <a:t> London</a:t>
            </a:r>
            <a:endParaRPr lang="en-US" dirty="0"/>
          </a:p>
          <a:p>
            <a:r>
              <a:rPr lang="en-US" dirty="0"/>
              <a:t>Cohen, L., </a:t>
            </a:r>
            <a:r>
              <a:rPr lang="en-US" dirty="0" err="1"/>
              <a:t>Manion</a:t>
            </a:r>
            <a:r>
              <a:rPr lang="en-US" dirty="0"/>
              <a:t>, L., &amp; Morrison, K. (2005). </a:t>
            </a:r>
            <a:r>
              <a:rPr lang="en-US" dirty="0">
                <a:solidFill>
                  <a:srgbClr val="C00000"/>
                </a:solidFill>
              </a:rPr>
              <a:t>Research Methods in Education (5th ed.)</a:t>
            </a:r>
            <a:r>
              <a:rPr lang="en-US" dirty="0"/>
              <a:t>. Taylor &amp; Francis Group.</a:t>
            </a:r>
          </a:p>
          <a:p>
            <a:r>
              <a:rPr lang="en-US" dirty="0"/>
              <a:t>Dawson, C. W. (2009). </a:t>
            </a:r>
            <a:r>
              <a:rPr lang="en-US" dirty="0">
                <a:solidFill>
                  <a:srgbClr val="C00000"/>
                </a:solidFill>
              </a:rPr>
              <a:t>Projects in Computing and Information Systems A Student’s Guide (2nd ed.)</a:t>
            </a:r>
            <a:r>
              <a:rPr lang="en-US" dirty="0"/>
              <a:t>. Pearson Education Limited</a:t>
            </a:r>
          </a:p>
          <a:p>
            <a:r>
              <a:rPr lang="en-US" dirty="0" err="1"/>
              <a:t>Jonker</a:t>
            </a:r>
            <a:r>
              <a:rPr lang="en-US" dirty="0"/>
              <a:t>, J., &amp; </a:t>
            </a:r>
            <a:r>
              <a:rPr lang="en-US" dirty="0" err="1"/>
              <a:t>Pennink</a:t>
            </a:r>
            <a:r>
              <a:rPr lang="en-US" dirty="0"/>
              <a:t>, B. (2010). </a:t>
            </a:r>
            <a:r>
              <a:rPr lang="en-US" dirty="0">
                <a:solidFill>
                  <a:srgbClr val="C00000"/>
                </a:solidFill>
              </a:rPr>
              <a:t>The Essence of Research Methodology</a:t>
            </a:r>
            <a:r>
              <a:rPr lang="en-US" dirty="0"/>
              <a:t>. Springer-</a:t>
            </a:r>
            <a:r>
              <a:rPr lang="en-US" dirty="0" err="1"/>
              <a:t>Verlag</a:t>
            </a:r>
            <a:r>
              <a:rPr lang="en-US" dirty="0"/>
              <a:t> Berlin Heidelberg</a:t>
            </a:r>
          </a:p>
          <a:p>
            <a:r>
              <a:rPr lang="en-US" dirty="0" err="1"/>
              <a:t>Lichtfouse</a:t>
            </a:r>
            <a:r>
              <a:rPr lang="en-US" dirty="0"/>
              <a:t>, E. (2013). </a:t>
            </a:r>
            <a:r>
              <a:rPr lang="en-US" dirty="0">
                <a:solidFill>
                  <a:srgbClr val="C00000"/>
                </a:solidFill>
              </a:rPr>
              <a:t>Scientific Writing for Impact Factor Journals</a:t>
            </a:r>
            <a:r>
              <a:rPr lang="en-US" dirty="0"/>
              <a:t>. Nova Science Publishers, Inc.</a:t>
            </a:r>
          </a:p>
        </p:txBody>
      </p:sp>
      <p:sp>
        <p:nvSpPr>
          <p:cNvPr id="2" name="Title 1"/>
          <p:cNvSpPr>
            <a:spLocks noGrp="1"/>
          </p:cNvSpPr>
          <p:nvPr>
            <p:ph type="title"/>
          </p:nvPr>
        </p:nvSpPr>
        <p:spPr/>
        <p:txBody>
          <a:bodyPr/>
          <a:lstStyle/>
          <a:p>
            <a:r>
              <a:rPr lang="en-US" dirty="0"/>
              <a:t>Reference</a:t>
            </a:r>
            <a:endParaRPr lang="id-ID" dirty="0"/>
          </a:p>
        </p:txBody>
      </p:sp>
      <p:sp>
        <p:nvSpPr>
          <p:cNvPr id="5" name="Slide Number Placeholder 4">
            <a:extLst>
              <a:ext uri="{FF2B5EF4-FFF2-40B4-BE49-F238E27FC236}">
                <a16:creationId xmlns:a16="http://schemas.microsoft.com/office/drawing/2014/main" id="{C9532C43-BC58-432F-85F7-6AB8623ED14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379</a:t>
            </a:fld>
            <a:endParaRPr lang="en-US">
              <a:solidFill>
                <a:prstClr val="black">
                  <a:tint val="75000"/>
                </a:prstClr>
              </a:solidFill>
            </a:endParaRPr>
          </a:p>
        </p:txBody>
      </p:sp>
    </p:spTree>
    <p:extLst>
      <p:ext uri="{BB962C8B-B14F-4D97-AF65-F5344CB8AC3E}">
        <p14:creationId xmlns:p14="http://schemas.microsoft.com/office/powerpoint/2010/main" val="38274620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id-ID" dirty="0"/>
              <a:t>Computer Science</a:t>
            </a:r>
            <a:r>
              <a:rPr lang="en-US" dirty="0"/>
              <a:t> Profession</a:t>
            </a:r>
            <a:endParaRPr lang="id-ID" dirty="0"/>
          </a:p>
        </p:txBody>
      </p:sp>
      <p:sp>
        <p:nvSpPr>
          <p:cNvPr id="3" name="Content Placeholder 2"/>
          <p:cNvSpPr>
            <a:spLocks noGrp="1"/>
          </p:cNvSpPr>
          <p:nvPr>
            <p:ph idx="1"/>
          </p:nvPr>
        </p:nvSpPr>
        <p:spPr>
          <a:xfrm>
            <a:off x="0" y="940929"/>
            <a:ext cx="8991600" cy="4621671"/>
          </a:xfrm>
        </p:spPr>
        <p:txBody>
          <a:bodyPr>
            <a:noAutofit/>
          </a:bodyPr>
          <a:lstStyle/>
          <a:p>
            <a:pPr marL="684213" indent="-514350">
              <a:buFont typeface="+mj-lt"/>
              <a:buAutoNum type="arabicPeriod"/>
            </a:pPr>
            <a:r>
              <a:rPr lang="en-US" sz="2200" dirty="0"/>
              <a:t>They </a:t>
            </a:r>
            <a:r>
              <a:rPr lang="en-US" sz="2200" dirty="0">
                <a:solidFill>
                  <a:srgbClr val="C00000"/>
                </a:solidFill>
              </a:rPr>
              <a:t>design and implement software</a:t>
            </a:r>
            <a:r>
              <a:rPr lang="en-US" sz="2200" dirty="0"/>
              <a:t>. Computer scientists take on challenging programming jobs.</a:t>
            </a:r>
            <a:r>
              <a:rPr lang="id-ID" sz="2200" dirty="0"/>
              <a:t> </a:t>
            </a:r>
            <a:r>
              <a:rPr lang="en-US" sz="2200" dirty="0"/>
              <a:t>They supervise other programmers, </a:t>
            </a:r>
            <a:r>
              <a:rPr lang="en-US" sz="2200" dirty="0">
                <a:solidFill>
                  <a:srgbClr val="0070C0"/>
                </a:solidFill>
              </a:rPr>
              <a:t>keeping them aware of new approaches</a:t>
            </a:r>
            <a:r>
              <a:rPr lang="id-ID" sz="2200" dirty="0">
                <a:solidFill>
                  <a:srgbClr val="0070C0"/>
                </a:solidFill>
              </a:rPr>
              <a:t> </a:t>
            </a:r>
            <a:r>
              <a:rPr lang="id-ID" sz="2200" dirty="0">
                <a:solidFill>
                  <a:srgbClr val="00B050"/>
                </a:solidFill>
              </a:rPr>
              <a:t>(</a:t>
            </a:r>
            <a:r>
              <a:rPr lang="id-ID" sz="2200" b="1" dirty="0">
                <a:solidFill>
                  <a:srgbClr val="00B050"/>
                </a:solidFill>
              </a:rPr>
              <a:t>Software Development)</a:t>
            </a:r>
            <a:endParaRPr lang="en-US" sz="2200" b="1" dirty="0">
              <a:solidFill>
                <a:srgbClr val="00B050"/>
              </a:solidFill>
            </a:endParaRPr>
          </a:p>
          <a:p>
            <a:pPr marL="684213" indent="-514350">
              <a:buFont typeface="+mj-lt"/>
              <a:buAutoNum type="arabicPeriod"/>
            </a:pPr>
            <a:r>
              <a:rPr lang="en-US" sz="2200" dirty="0"/>
              <a:t>They </a:t>
            </a:r>
            <a:r>
              <a:rPr lang="en-US" sz="2200" dirty="0">
                <a:solidFill>
                  <a:srgbClr val="C00000"/>
                </a:solidFill>
              </a:rPr>
              <a:t>devise new ways to use computers</a:t>
            </a:r>
            <a:r>
              <a:rPr lang="en-US" sz="2200" dirty="0"/>
              <a:t>. Progress in the CS areas of </a:t>
            </a:r>
            <a:r>
              <a:rPr lang="en-US" sz="2200" dirty="0">
                <a:solidFill>
                  <a:srgbClr val="0070C0"/>
                </a:solidFill>
              </a:rPr>
              <a:t>networking, database, and</a:t>
            </a:r>
            <a:r>
              <a:rPr lang="id-ID" sz="2200" dirty="0">
                <a:solidFill>
                  <a:srgbClr val="0070C0"/>
                </a:solidFill>
              </a:rPr>
              <a:t> </a:t>
            </a:r>
            <a:r>
              <a:rPr lang="en-US" sz="2200" dirty="0">
                <a:solidFill>
                  <a:srgbClr val="0070C0"/>
                </a:solidFill>
              </a:rPr>
              <a:t>human-computer-interface enabled </a:t>
            </a:r>
            <a:r>
              <a:rPr lang="en-US" sz="2200" dirty="0"/>
              <a:t>the development of the World Wide Web. Now CS researchers are</a:t>
            </a:r>
            <a:r>
              <a:rPr lang="id-ID" sz="2200" dirty="0"/>
              <a:t> </a:t>
            </a:r>
            <a:r>
              <a:rPr lang="en-US" sz="2200" dirty="0"/>
              <a:t>working with scientists from other fields to make robots become practical and </a:t>
            </a:r>
            <a:r>
              <a:rPr lang="en-US" sz="2200" dirty="0">
                <a:solidFill>
                  <a:srgbClr val="0070C0"/>
                </a:solidFill>
              </a:rPr>
              <a:t>intelligent aides</a:t>
            </a:r>
            <a:r>
              <a:rPr lang="en-US" sz="2200" dirty="0"/>
              <a:t>, to use</a:t>
            </a:r>
            <a:r>
              <a:rPr lang="id-ID" sz="2200" dirty="0"/>
              <a:t> </a:t>
            </a:r>
            <a:r>
              <a:rPr lang="en-US" sz="2200" dirty="0"/>
              <a:t>databases to </a:t>
            </a:r>
            <a:r>
              <a:rPr lang="en-US" sz="2200" dirty="0">
                <a:solidFill>
                  <a:srgbClr val="0070C0"/>
                </a:solidFill>
              </a:rPr>
              <a:t>create new knowledge</a:t>
            </a:r>
            <a:r>
              <a:rPr lang="en-US" sz="2200" dirty="0"/>
              <a:t>, and to use computers to help </a:t>
            </a:r>
            <a:r>
              <a:rPr lang="en-US" sz="2200" dirty="0">
                <a:solidFill>
                  <a:srgbClr val="0070C0"/>
                </a:solidFill>
              </a:rPr>
              <a:t>decipher the secrets of our DNA</a:t>
            </a:r>
            <a:br>
              <a:rPr lang="en-US" sz="2200" dirty="0">
                <a:solidFill>
                  <a:srgbClr val="0070C0"/>
                </a:solidFill>
              </a:rPr>
            </a:br>
            <a:r>
              <a:rPr lang="en-US" sz="2200" b="1" dirty="0">
                <a:solidFill>
                  <a:srgbClr val="00B050"/>
                </a:solidFill>
              </a:rPr>
              <a:t>(Computing Algorithm Applications</a:t>
            </a:r>
            <a:r>
              <a:rPr lang="id-ID" sz="2200" b="1" dirty="0">
                <a:solidFill>
                  <a:srgbClr val="00B050"/>
                </a:solidFill>
              </a:rPr>
              <a:t>)</a:t>
            </a:r>
            <a:endParaRPr lang="en-US" sz="2200" b="1" dirty="0">
              <a:solidFill>
                <a:srgbClr val="00B050"/>
              </a:solidFill>
            </a:endParaRPr>
          </a:p>
          <a:p>
            <a:pPr marL="684213" indent="-514350">
              <a:buFont typeface="+mj-lt"/>
              <a:buAutoNum type="arabicPeriod"/>
            </a:pPr>
            <a:r>
              <a:rPr lang="en-US" sz="2200" dirty="0"/>
              <a:t>They </a:t>
            </a:r>
            <a:r>
              <a:rPr lang="en-US" sz="2200" dirty="0">
                <a:solidFill>
                  <a:srgbClr val="C00000"/>
                </a:solidFill>
              </a:rPr>
              <a:t>develop effective ways to solve computing problems</a:t>
            </a:r>
            <a:r>
              <a:rPr lang="en-US" sz="2200" dirty="0"/>
              <a:t>. Computer scientists develop</a:t>
            </a:r>
            <a:r>
              <a:rPr lang="id-ID" sz="2200" dirty="0"/>
              <a:t> </a:t>
            </a:r>
            <a:r>
              <a:rPr lang="en-US" sz="2200" dirty="0"/>
              <a:t>the best possible ways to store information in databases, send data over networks, and display complex</a:t>
            </a:r>
            <a:r>
              <a:rPr lang="id-ID" sz="2200" dirty="0"/>
              <a:t> </a:t>
            </a:r>
            <a:r>
              <a:rPr lang="en-US" sz="2200" dirty="0"/>
              <a:t>images. Their theoretical background allows them to </a:t>
            </a:r>
            <a:r>
              <a:rPr lang="en-US" sz="2200" dirty="0">
                <a:solidFill>
                  <a:srgbClr val="0070C0"/>
                </a:solidFill>
              </a:rPr>
              <a:t>determine the best performance possible</a:t>
            </a:r>
            <a:r>
              <a:rPr lang="en-US" sz="2200" dirty="0"/>
              <a:t>, and their</a:t>
            </a:r>
            <a:r>
              <a:rPr lang="id-ID" sz="2200" dirty="0"/>
              <a:t> </a:t>
            </a:r>
            <a:r>
              <a:rPr lang="en-US" sz="2200" dirty="0"/>
              <a:t>study of algorithms helps them to </a:t>
            </a:r>
            <a:r>
              <a:rPr lang="en-US" sz="2200" dirty="0">
                <a:solidFill>
                  <a:srgbClr val="0070C0"/>
                </a:solidFill>
              </a:rPr>
              <a:t>develop new approaches that provide better performance</a:t>
            </a:r>
            <a:br>
              <a:rPr lang="en-US" sz="2200" dirty="0">
                <a:solidFill>
                  <a:srgbClr val="0070C0"/>
                </a:solidFill>
              </a:rPr>
            </a:br>
            <a:r>
              <a:rPr lang="id-ID" sz="2200" b="1" dirty="0">
                <a:solidFill>
                  <a:srgbClr val="00B050"/>
                </a:solidFill>
              </a:rPr>
              <a:t>(Computing</a:t>
            </a:r>
            <a:r>
              <a:rPr lang="en-US" sz="2200" b="1" dirty="0">
                <a:solidFill>
                  <a:srgbClr val="00B050"/>
                </a:solidFill>
              </a:rPr>
              <a:t> Algorithm Inventions</a:t>
            </a:r>
            <a:r>
              <a:rPr lang="id-ID" sz="2200" b="1" dirty="0">
                <a:solidFill>
                  <a:srgbClr val="00B050"/>
                </a:solidFill>
              </a:rPr>
              <a:t>)</a:t>
            </a:r>
          </a:p>
        </p:txBody>
      </p:sp>
      <p:sp>
        <p:nvSpPr>
          <p:cNvPr id="4" name="Rectangle 3"/>
          <p:cNvSpPr/>
          <p:nvPr/>
        </p:nvSpPr>
        <p:spPr>
          <a:xfrm>
            <a:off x="838200" y="6383923"/>
            <a:ext cx="7239000" cy="338554"/>
          </a:xfrm>
          <a:prstGeom prst="rect">
            <a:avLst/>
          </a:prstGeom>
        </p:spPr>
        <p:txBody>
          <a:bodyPr wrap="square">
            <a:spAutoFit/>
          </a:bodyPr>
          <a:lstStyle/>
          <a:p>
            <a:pPr algn="r"/>
            <a:r>
              <a:rPr lang="en-US" sz="1600" i="1" dirty="0">
                <a:effectLst/>
              </a:rPr>
              <a:t>(Computing Curricula 2005: The Overview Report, ACM and IEEE CS, 2006)</a:t>
            </a:r>
          </a:p>
        </p:txBody>
      </p:sp>
      <p:sp>
        <p:nvSpPr>
          <p:cNvPr id="6" name="Slide Number Placeholder 5">
            <a:extLst>
              <a:ext uri="{FF2B5EF4-FFF2-40B4-BE49-F238E27FC236}">
                <a16:creationId xmlns:a16="http://schemas.microsoft.com/office/drawing/2014/main" id="{C74FE76A-61A4-4CE9-B8EF-1BFBB67A6CE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320980672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advClick="0">
        <p:fade/>
      </p:transition>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66801"/>
            <a:ext cx="7886700" cy="5562600"/>
          </a:xfrm>
        </p:spPr>
        <p:txBody>
          <a:bodyPr>
            <a:normAutofit fontScale="77500" lnSpcReduction="20000"/>
          </a:bodyPr>
          <a:lstStyle/>
          <a:p>
            <a:r>
              <a:rPr lang="en-US" dirty="0"/>
              <a:t>Kothari, C. (2004). </a:t>
            </a:r>
            <a:r>
              <a:rPr lang="en-US" dirty="0">
                <a:solidFill>
                  <a:srgbClr val="C00000"/>
                </a:solidFill>
              </a:rPr>
              <a:t>Research Methodology: Methods and Techniques</a:t>
            </a:r>
            <a:r>
              <a:rPr lang="en-US" dirty="0"/>
              <a:t>. New Age International</a:t>
            </a:r>
          </a:p>
          <a:p>
            <a:r>
              <a:rPr lang="en-US" dirty="0"/>
              <a:t>Might, M. (2010). </a:t>
            </a:r>
            <a:r>
              <a:rPr lang="en-US" dirty="0">
                <a:solidFill>
                  <a:srgbClr val="C00000"/>
                </a:solidFill>
              </a:rPr>
              <a:t>The Illustrated Guide to a Ph.D</a:t>
            </a:r>
            <a:r>
              <a:rPr lang="en-US" dirty="0"/>
              <a:t>. Matt.might.net. Retrieved from </a:t>
            </a:r>
            <a:r>
              <a:rPr lang="en-US" i="1" dirty="0"/>
              <a:t>http://matt.might.net/articles/phd-school-in-pictures/</a:t>
            </a:r>
          </a:p>
          <a:p>
            <a:r>
              <a:rPr lang="en-US" dirty="0" err="1"/>
              <a:t>Marczyk</a:t>
            </a:r>
            <a:r>
              <a:rPr lang="en-US" dirty="0"/>
              <a:t>, G., </a:t>
            </a:r>
            <a:r>
              <a:rPr lang="en-US" dirty="0" err="1"/>
              <a:t>DeMatteo</a:t>
            </a:r>
            <a:r>
              <a:rPr lang="en-US" dirty="0"/>
              <a:t>, D., &amp; </a:t>
            </a:r>
            <a:r>
              <a:rPr lang="en-US" dirty="0" err="1"/>
              <a:t>Fertinger</a:t>
            </a:r>
            <a:r>
              <a:rPr lang="en-US" dirty="0"/>
              <a:t>, D. (2005). </a:t>
            </a:r>
            <a:r>
              <a:rPr lang="en-US" dirty="0">
                <a:solidFill>
                  <a:srgbClr val="C00000"/>
                </a:solidFill>
              </a:rPr>
              <a:t>Essentials of Research Design and Methodology</a:t>
            </a:r>
            <a:r>
              <a:rPr lang="en-US" dirty="0"/>
              <a:t>. John Wiley &amp; Sons, Inc.</a:t>
            </a:r>
          </a:p>
          <a:p>
            <a:r>
              <a:rPr lang="en-US" dirty="0"/>
              <a:t>Rea, L. M., &amp; Parker, R. A. (2014). </a:t>
            </a:r>
            <a:r>
              <a:rPr lang="en-US" dirty="0">
                <a:solidFill>
                  <a:srgbClr val="C00000"/>
                </a:solidFill>
              </a:rPr>
              <a:t>Designing and Conducting Survey Research: A Comprehensive Guide (4th ed.)</a:t>
            </a:r>
            <a:r>
              <a:rPr lang="en-US" dirty="0"/>
              <a:t>. John Wiley &amp; Sons, Inc.</a:t>
            </a:r>
          </a:p>
          <a:p>
            <a:r>
              <a:rPr lang="en-US" dirty="0" err="1"/>
              <a:t>Runeson</a:t>
            </a:r>
            <a:r>
              <a:rPr lang="en-US" dirty="0"/>
              <a:t>, P., Host, M., Rainer, A., &amp; </a:t>
            </a:r>
            <a:r>
              <a:rPr lang="en-US" dirty="0" err="1"/>
              <a:t>Regnell</a:t>
            </a:r>
            <a:r>
              <a:rPr lang="en-US" dirty="0"/>
              <a:t>, B. (2012). </a:t>
            </a:r>
            <a:r>
              <a:rPr lang="en-US" dirty="0">
                <a:solidFill>
                  <a:srgbClr val="C00000"/>
                </a:solidFill>
              </a:rPr>
              <a:t>Case Study Research in Software Engineering: Guidelines and Examples</a:t>
            </a:r>
            <a:r>
              <a:rPr lang="en-US" dirty="0"/>
              <a:t>. John Wiley &amp; Sons, Inc.</a:t>
            </a:r>
          </a:p>
          <a:p>
            <a:r>
              <a:rPr lang="en-US" dirty="0" err="1"/>
              <a:t>Sahu</a:t>
            </a:r>
            <a:r>
              <a:rPr lang="en-US" dirty="0"/>
              <a:t>, P. K. (2013). </a:t>
            </a:r>
            <a:r>
              <a:rPr lang="en-US" dirty="0">
                <a:solidFill>
                  <a:srgbClr val="C00000"/>
                </a:solidFill>
              </a:rPr>
              <a:t>Research Methodology: A Guide for Researchers In Agricultural Science, Social Science and Other Related Fields</a:t>
            </a:r>
            <a:r>
              <a:rPr lang="en-US" dirty="0"/>
              <a:t>. Springer.</a:t>
            </a:r>
          </a:p>
          <a:p>
            <a:r>
              <a:rPr lang="en-US" dirty="0" err="1"/>
              <a:t>Veit</a:t>
            </a:r>
            <a:r>
              <a:rPr lang="en-US" dirty="0"/>
              <a:t>, R., Gould, C., &amp; Gould, K. (2013). </a:t>
            </a:r>
            <a:r>
              <a:rPr lang="en-US" dirty="0">
                <a:solidFill>
                  <a:srgbClr val="C00000"/>
                </a:solidFill>
              </a:rPr>
              <a:t>Writing, Reading, and Research (9th ed.)</a:t>
            </a:r>
            <a:r>
              <a:rPr lang="en-US" dirty="0"/>
              <a:t>. </a:t>
            </a:r>
            <a:r>
              <a:rPr lang="en-US" dirty="0" err="1"/>
              <a:t>Cengage</a:t>
            </a:r>
            <a:r>
              <a:rPr lang="en-US" dirty="0"/>
              <a:t> Learning.</a:t>
            </a:r>
          </a:p>
        </p:txBody>
      </p:sp>
      <p:sp>
        <p:nvSpPr>
          <p:cNvPr id="2" name="Title 1"/>
          <p:cNvSpPr>
            <a:spLocks noGrp="1"/>
          </p:cNvSpPr>
          <p:nvPr>
            <p:ph type="title"/>
          </p:nvPr>
        </p:nvSpPr>
        <p:spPr/>
        <p:txBody>
          <a:bodyPr/>
          <a:lstStyle/>
          <a:p>
            <a:r>
              <a:rPr lang="en-US" dirty="0"/>
              <a:t>Reference</a:t>
            </a:r>
            <a:endParaRPr lang="id-ID" dirty="0"/>
          </a:p>
        </p:txBody>
      </p:sp>
      <p:sp>
        <p:nvSpPr>
          <p:cNvPr id="5" name="Slide Number Placeholder 4">
            <a:extLst>
              <a:ext uri="{FF2B5EF4-FFF2-40B4-BE49-F238E27FC236}">
                <a16:creationId xmlns:a16="http://schemas.microsoft.com/office/drawing/2014/main" id="{960E4A6E-5188-4A36-BE71-587E77307D5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380</a:t>
            </a:fld>
            <a:endParaRPr lang="en-US">
              <a:solidFill>
                <a:prstClr val="black">
                  <a:tint val="75000"/>
                </a:prstClr>
              </a:solidFill>
            </a:endParaRPr>
          </a:p>
        </p:txBody>
      </p:sp>
    </p:spTree>
    <p:extLst>
      <p:ext uri="{BB962C8B-B14F-4D97-AF65-F5344CB8AC3E}">
        <p14:creationId xmlns:p14="http://schemas.microsoft.com/office/powerpoint/2010/main" val="21691653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31D9D-6C2F-43CB-95A2-F9B6C01F36CB}"/>
              </a:ext>
            </a:extLst>
          </p:cNvPr>
          <p:cNvSpPr txBox="1"/>
          <p:nvPr/>
        </p:nvSpPr>
        <p:spPr>
          <a:xfrm rot="16200000">
            <a:off x="1233816" y="-1326147"/>
            <a:ext cx="6857998" cy="9510296"/>
          </a:xfrm>
          <a:prstGeom prst="rect">
            <a:avLst/>
          </a:prstGeom>
          <a:solidFill>
            <a:schemeClr val="accent1">
              <a:lumMod val="40000"/>
              <a:lumOff val="60000"/>
            </a:schemeClr>
          </a:solidFill>
        </p:spPr>
        <p:txBody>
          <a:bodyPr wrap="square" rtlCol="0">
            <a:spAutoFit/>
          </a:bodyPr>
          <a:lstStyle/>
          <a:p>
            <a:endParaRPr lang="id-ID" sz="1100" dirty="0">
              <a:latin typeface="+mn-lt"/>
            </a:endParaRPr>
          </a:p>
          <a:p>
            <a:r>
              <a:rPr lang="id-ID" sz="5400" dirty="0" err="1">
                <a:latin typeface="+mn-lt"/>
              </a:rPr>
              <a:t>Course</a:t>
            </a:r>
            <a:r>
              <a:rPr lang="id-ID" sz="5400" dirty="0">
                <a:latin typeface="+mn-lt"/>
              </a:rPr>
              <a:t>   </a:t>
            </a:r>
            <a:r>
              <a:rPr lang="id-ID" sz="5400" dirty="0" err="1">
                <a:latin typeface="+mn-lt"/>
              </a:rPr>
              <a:t>Outline</a:t>
            </a:r>
            <a:endParaRPr lang="id-ID" sz="6000"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en-US" dirty="0">
              <a:latin typeface="+mn-lt"/>
            </a:endParaRPr>
          </a:p>
        </p:txBody>
      </p:sp>
      <p:graphicFrame>
        <p:nvGraphicFramePr>
          <p:cNvPr id="5" name="Content Placeholder 4">
            <a:extLst>
              <a:ext uri="{FF2B5EF4-FFF2-40B4-BE49-F238E27FC236}">
                <a16:creationId xmlns:a16="http://schemas.microsoft.com/office/drawing/2014/main" id="{FBF95EFA-730A-4DE8-B366-472A25B6F05C}"/>
              </a:ext>
            </a:extLst>
          </p:cNvPr>
          <p:cNvGraphicFramePr>
            <a:graphicFrameLocks noGrp="1"/>
          </p:cNvGraphicFramePr>
          <p:nvPr>
            <p:ph idx="1"/>
            <p:extLst/>
          </p:nvPr>
        </p:nvGraphicFramePr>
        <p:xfrm>
          <a:off x="1066800" y="76200"/>
          <a:ext cx="7924800" cy="6553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F5E3E3A0-7F7E-4B6C-8A1F-D9B7A73AA7D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381</a:t>
            </a:fld>
            <a:endParaRPr lang="en-US">
              <a:solidFill>
                <a:prstClr val="black">
                  <a:tint val="75000"/>
                </a:prstClr>
              </a:solidFill>
            </a:endParaRPr>
          </a:p>
        </p:txBody>
      </p:sp>
    </p:spTree>
    <p:extLst>
      <p:ext uri="{BB962C8B-B14F-4D97-AF65-F5344CB8AC3E}">
        <p14:creationId xmlns:p14="http://schemas.microsoft.com/office/powerpoint/2010/main" val="4741997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1.4 Kontribusi dan </a:t>
            </a:r>
            <a:r>
              <a:rPr lang="en-US" sz="4000" dirty="0" err="1"/>
              <a:t>Orisinalitas</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4747F0-DE4C-410D-93A6-845EEA9B34F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39</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7967074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pic>
        <p:nvPicPr>
          <p:cNvPr id="6" name="Picture 5"/>
          <p:cNvPicPr>
            <a:picLocks noChangeAspect="1"/>
          </p:cNvPicPr>
          <p:nvPr/>
        </p:nvPicPr>
        <p:blipFill rotWithShape="1">
          <a:blip r:embed="rId2"/>
          <a:srcRect l="5833" t="14445" r="38334" b="11482"/>
          <a:stretch/>
        </p:blipFill>
        <p:spPr>
          <a:xfrm>
            <a:off x="-5751" y="0"/>
            <a:ext cx="9167843" cy="6841674"/>
          </a:xfrm>
          <a:prstGeom prst="rect">
            <a:avLst/>
          </a:prstGeom>
        </p:spPr>
      </p:pic>
      <p:sp>
        <p:nvSpPr>
          <p:cNvPr id="5" name="Slide Number Placeholder 4">
            <a:extLst>
              <a:ext uri="{FF2B5EF4-FFF2-40B4-BE49-F238E27FC236}">
                <a16:creationId xmlns:a16="http://schemas.microsoft.com/office/drawing/2014/main" id="{8ADB06CF-CBFC-42A6-802C-654D2FB4CFA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12197372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676400"/>
            <a:ext cx="8229600" cy="4648200"/>
          </a:xfrm>
        </p:spPr>
        <p:txBody>
          <a:bodyPr/>
          <a:lstStyle/>
          <a:p>
            <a:pPr>
              <a:buNone/>
            </a:pPr>
            <a:r>
              <a:rPr lang="en-US" sz="4400" dirty="0"/>
              <a:t>	Research is a </a:t>
            </a:r>
            <a:r>
              <a:rPr lang="en-US" sz="4400" dirty="0">
                <a:solidFill>
                  <a:srgbClr val="C00000"/>
                </a:solidFill>
              </a:rPr>
              <a:t>considered</a:t>
            </a:r>
            <a:r>
              <a:rPr lang="en-US" sz="4400" dirty="0"/>
              <a:t> activity, which aims to make an </a:t>
            </a:r>
            <a:r>
              <a:rPr lang="en-US" sz="4400" dirty="0">
                <a:solidFill>
                  <a:srgbClr val="C00000"/>
                </a:solidFill>
              </a:rPr>
              <a:t>original</a:t>
            </a:r>
            <a:r>
              <a:rPr lang="en-US" sz="4400" dirty="0"/>
              <a:t> </a:t>
            </a:r>
            <a:r>
              <a:rPr lang="en-US" sz="4400" dirty="0">
                <a:solidFill>
                  <a:srgbClr val="C00000"/>
                </a:solidFill>
              </a:rPr>
              <a:t>contribution</a:t>
            </a:r>
            <a:r>
              <a:rPr lang="en-US" sz="4400" dirty="0"/>
              <a:t> to knowledge</a:t>
            </a:r>
          </a:p>
          <a:p>
            <a:pPr>
              <a:buNone/>
            </a:pPr>
            <a:endParaRPr lang="en-US" sz="4400" dirty="0"/>
          </a:p>
          <a:p>
            <a:pPr>
              <a:buNone/>
            </a:pPr>
            <a:endParaRPr lang="en-US" sz="4400" dirty="0"/>
          </a:p>
          <a:p>
            <a:pPr algn="r">
              <a:buNone/>
            </a:pPr>
            <a:r>
              <a:rPr lang="en-US" dirty="0"/>
              <a:t>	</a:t>
            </a:r>
            <a:r>
              <a:rPr lang="en-US" i="1" dirty="0"/>
              <a:t>(Dawson, 2009)</a:t>
            </a:r>
          </a:p>
          <a:p>
            <a:endParaRPr lang="en-US" sz="4000" dirty="0"/>
          </a:p>
        </p:txBody>
      </p:sp>
      <p:sp>
        <p:nvSpPr>
          <p:cNvPr id="2" name="Title 1"/>
          <p:cNvSpPr>
            <a:spLocks noGrp="1"/>
          </p:cNvSpPr>
          <p:nvPr>
            <p:ph type="title"/>
          </p:nvPr>
        </p:nvSpPr>
        <p:spPr/>
        <p:txBody>
          <a:bodyPr>
            <a:normAutofit/>
          </a:bodyPr>
          <a:lstStyle/>
          <a:p>
            <a:r>
              <a:rPr lang="en-US" dirty="0"/>
              <a:t>Kontribusi dan </a:t>
            </a:r>
            <a:r>
              <a:rPr lang="en-US" dirty="0" err="1"/>
              <a:t>Orisinalitas</a:t>
            </a:r>
            <a:r>
              <a:rPr lang="id-ID" dirty="0"/>
              <a:t> Penelitian</a:t>
            </a:r>
            <a:endParaRPr lang="en-US" dirty="0"/>
          </a:p>
        </p:txBody>
      </p:sp>
      <p:sp>
        <p:nvSpPr>
          <p:cNvPr id="4" name="Slide Number Placeholder 3">
            <a:extLst>
              <a:ext uri="{FF2B5EF4-FFF2-40B4-BE49-F238E27FC236}">
                <a16:creationId xmlns:a16="http://schemas.microsoft.com/office/drawing/2014/main" id="{0CEE934E-52A1-44F7-B292-970DD0FFE38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40</a:t>
            </a:fld>
            <a:endParaRPr lang="en-US">
              <a:solidFill>
                <a:prstClr val="black">
                  <a:tint val="75000"/>
                </a:prstClr>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76400"/>
            <a:ext cx="7772400" cy="4572000"/>
          </a:xfrm>
        </p:spPr>
        <p:txBody>
          <a:bodyPr>
            <a:normAutofit/>
          </a:bodyPr>
          <a:lstStyle/>
          <a:p>
            <a:pPr marL="0" indent="0">
              <a:buNone/>
            </a:pPr>
            <a:r>
              <a:rPr lang="id-ID" sz="3600" dirty="0"/>
              <a:t>Kegiatan penyelidikan dan investigasi terhadap </a:t>
            </a:r>
            <a:r>
              <a:rPr lang="id-ID" sz="3600" dirty="0" err="1"/>
              <a:t>suatu</a:t>
            </a:r>
            <a:r>
              <a:rPr lang="id-ID" sz="3600" dirty="0"/>
              <a:t> </a:t>
            </a:r>
            <a:r>
              <a:rPr lang="id-ID" sz="3600" dirty="0">
                <a:solidFill>
                  <a:srgbClr val="C00000"/>
                </a:solidFill>
              </a:rPr>
              <a:t>masalah</a:t>
            </a:r>
            <a:r>
              <a:rPr lang="id-ID" sz="3600" dirty="0"/>
              <a:t> yang dilakukan secara </a:t>
            </a:r>
            <a:r>
              <a:rPr lang="id-ID" sz="3600" dirty="0">
                <a:solidFill>
                  <a:srgbClr val="C00000"/>
                </a:solidFill>
              </a:rPr>
              <a:t>berulang-ulang dan sistematis</a:t>
            </a:r>
            <a:r>
              <a:rPr lang="id-ID" sz="3600" dirty="0"/>
              <a:t>, dengan tujuan untuk </a:t>
            </a:r>
            <a:r>
              <a:rPr lang="id-ID" sz="3600" dirty="0">
                <a:solidFill>
                  <a:srgbClr val="C00000"/>
                </a:solidFill>
              </a:rPr>
              <a:t>menemukan atau merevisi </a:t>
            </a:r>
            <a:r>
              <a:rPr lang="en-US" sz="3600" dirty="0" err="1">
                <a:solidFill>
                  <a:srgbClr val="C00000"/>
                </a:solidFill>
              </a:rPr>
              <a:t>teori</a:t>
            </a:r>
            <a:r>
              <a:rPr lang="en-US" sz="3600" dirty="0"/>
              <a:t>, </a:t>
            </a:r>
            <a:r>
              <a:rPr lang="id-ID" sz="3600" dirty="0"/>
              <a:t>fakta, dan aplikasi </a:t>
            </a:r>
            <a:endParaRPr lang="en-US" sz="3600" dirty="0"/>
          </a:p>
          <a:p>
            <a:pPr marL="0" indent="0">
              <a:buNone/>
            </a:pPr>
            <a:endParaRPr lang="en-US" sz="3600" i="1" dirty="0"/>
          </a:p>
          <a:p>
            <a:pPr marL="0" indent="0">
              <a:buNone/>
            </a:pPr>
            <a:endParaRPr lang="en-US" sz="3600" i="1" dirty="0"/>
          </a:p>
          <a:p>
            <a:pPr marL="0" indent="0" algn="r">
              <a:buNone/>
            </a:pPr>
            <a:r>
              <a:rPr lang="id-ID" sz="2400" i="1" dirty="0"/>
              <a:t>(</a:t>
            </a:r>
            <a:r>
              <a:rPr lang="id-ID" sz="2400" i="1" dirty="0" err="1"/>
              <a:t>Berndtsson</a:t>
            </a:r>
            <a:r>
              <a:rPr lang="id-ID" sz="2400" i="1" dirty="0"/>
              <a:t> </a:t>
            </a:r>
            <a:r>
              <a:rPr lang="id-ID" sz="2400" i="1" dirty="0" err="1"/>
              <a:t>et</a:t>
            </a:r>
            <a:r>
              <a:rPr lang="id-ID" sz="2400" i="1" dirty="0"/>
              <a:t> </a:t>
            </a:r>
            <a:r>
              <a:rPr lang="id-ID" sz="2400" i="1" dirty="0" err="1"/>
              <a:t>al</a:t>
            </a:r>
            <a:r>
              <a:rPr lang="id-ID" sz="2400" i="1" dirty="0"/>
              <a:t>., 2008)</a:t>
            </a:r>
            <a:endParaRPr lang="en-US" sz="2400" i="1" dirty="0"/>
          </a:p>
        </p:txBody>
      </p:sp>
      <p:sp>
        <p:nvSpPr>
          <p:cNvPr id="2" name="Title 1"/>
          <p:cNvSpPr>
            <a:spLocks noGrp="1"/>
          </p:cNvSpPr>
          <p:nvPr>
            <p:ph type="title"/>
          </p:nvPr>
        </p:nvSpPr>
        <p:spPr/>
        <p:txBody>
          <a:bodyPr>
            <a:normAutofit/>
          </a:bodyPr>
          <a:lstStyle/>
          <a:p>
            <a:r>
              <a:rPr lang="en-US" dirty="0"/>
              <a:t>Kontribusi dan </a:t>
            </a:r>
            <a:r>
              <a:rPr lang="en-US" dirty="0" err="1"/>
              <a:t>Orisinalitas</a:t>
            </a:r>
            <a:r>
              <a:rPr lang="id-ID" dirty="0"/>
              <a:t> Penelitian</a:t>
            </a:r>
            <a:endParaRPr lang="en-US" dirty="0"/>
          </a:p>
        </p:txBody>
      </p:sp>
      <p:sp>
        <p:nvSpPr>
          <p:cNvPr id="4" name="Slide Number Placeholder 3">
            <a:extLst>
              <a:ext uri="{FF2B5EF4-FFF2-40B4-BE49-F238E27FC236}">
                <a16:creationId xmlns:a16="http://schemas.microsoft.com/office/drawing/2014/main" id="{883553C7-217C-47DE-BECB-9425429F28D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41</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7919346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76349"/>
            <a:ext cx="8172450" cy="5505451"/>
          </a:xfrm>
        </p:spPr>
        <p:txBody>
          <a:bodyPr>
            <a:noAutofit/>
          </a:bodyPr>
          <a:lstStyle/>
          <a:p>
            <a:pPr marL="514350" indent="-514350">
              <a:buFont typeface="+mj-lt"/>
              <a:buAutoNum type="arabicPeriod"/>
            </a:pPr>
            <a:r>
              <a:rPr lang="en-US" dirty="0" err="1"/>
              <a:t>Orisinalitas</a:t>
            </a:r>
            <a:r>
              <a:rPr lang="en-US" dirty="0"/>
              <a:t> </a:t>
            </a:r>
            <a:r>
              <a:rPr lang="en-US" dirty="0" err="1"/>
              <a:t>pada</a:t>
            </a:r>
            <a:r>
              <a:rPr lang="en-US" dirty="0"/>
              <a:t> </a:t>
            </a:r>
            <a:r>
              <a:rPr lang="id-ID" dirty="0">
                <a:solidFill>
                  <a:srgbClr val="C00000"/>
                </a:solidFill>
              </a:rPr>
              <a:t>Metode</a:t>
            </a:r>
            <a:r>
              <a:rPr lang="en-US" dirty="0"/>
              <a:t>:</a:t>
            </a:r>
          </a:p>
          <a:p>
            <a:pPr marL="863600" lvl="1" indent="-514350"/>
            <a:r>
              <a:rPr lang="id-ID" dirty="0"/>
              <a:t>Memecahkan masalah </a:t>
            </a:r>
            <a:r>
              <a:rPr lang="en-US" dirty="0"/>
              <a:t>yang </a:t>
            </a:r>
            <a:r>
              <a:rPr lang="en-US" dirty="0">
                <a:solidFill>
                  <a:srgbClr val="0070C0"/>
                </a:solidFill>
              </a:rPr>
              <a:t>orang lain </a:t>
            </a:r>
            <a:r>
              <a:rPr lang="en-US" dirty="0" err="1">
                <a:solidFill>
                  <a:srgbClr val="0070C0"/>
                </a:solidFill>
              </a:rPr>
              <a:t>sudah</a:t>
            </a:r>
            <a:r>
              <a:rPr lang="en-US" dirty="0">
                <a:solidFill>
                  <a:srgbClr val="0070C0"/>
                </a:solidFill>
              </a:rPr>
              <a:t> </a:t>
            </a:r>
            <a:r>
              <a:rPr lang="en-US" dirty="0" err="1">
                <a:solidFill>
                  <a:srgbClr val="0070C0"/>
                </a:solidFill>
              </a:rPr>
              <a:t>pernah</a:t>
            </a:r>
            <a:r>
              <a:rPr lang="en-US" dirty="0">
                <a:solidFill>
                  <a:srgbClr val="0070C0"/>
                </a:solidFill>
              </a:rPr>
              <a:t> </a:t>
            </a:r>
            <a:r>
              <a:rPr lang="en-US" dirty="0" err="1">
                <a:solidFill>
                  <a:srgbClr val="0070C0"/>
                </a:solidFill>
              </a:rPr>
              <a:t>mengerjakan</a:t>
            </a:r>
            <a:r>
              <a:rPr lang="en-US" dirty="0"/>
              <a:t> </a:t>
            </a:r>
            <a:r>
              <a:rPr lang="en-US" dirty="0" err="1"/>
              <a:t>sebelumnya</a:t>
            </a:r>
            <a:r>
              <a:rPr lang="en-US" dirty="0"/>
              <a:t>, </a:t>
            </a:r>
            <a:r>
              <a:rPr lang="en-US" dirty="0" err="1"/>
              <a:t>tapi</a:t>
            </a:r>
            <a:r>
              <a:rPr lang="en-US" dirty="0"/>
              <a:t> </a:t>
            </a:r>
            <a:r>
              <a:rPr lang="en-US" dirty="0" err="1"/>
              <a:t>dengan</a:t>
            </a:r>
            <a:r>
              <a:rPr lang="en-US" dirty="0"/>
              <a:t> </a:t>
            </a:r>
            <a:r>
              <a:rPr lang="en-US" dirty="0" err="1">
                <a:solidFill>
                  <a:srgbClr val="0070C0"/>
                </a:solidFill>
              </a:rPr>
              <a:t>metode</a:t>
            </a:r>
            <a:r>
              <a:rPr lang="en-US" dirty="0">
                <a:solidFill>
                  <a:srgbClr val="0070C0"/>
                </a:solidFill>
              </a:rPr>
              <a:t> yang </a:t>
            </a:r>
            <a:r>
              <a:rPr lang="en-US" dirty="0" err="1">
                <a:solidFill>
                  <a:srgbClr val="0070C0"/>
                </a:solidFill>
              </a:rPr>
              <a:t>berbeda</a:t>
            </a:r>
            <a:endParaRPr lang="id-ID" dirty="0"/>
          </a:p>
          <a:p>
            <a:pPr marL="863600" lvl="1" indent="-514350"/>
            <a:r>
              <a:rPr lang="id-ID" dirty="0"/>
              <a:t>Model penelitian yang </a:t>
            </a:r>
            <a:r>
              <a:rPr lang="id-ID" dirty="0">
                <a:solidFill>
                  <a:srgbClr val="0070C0"/>
                </a:solidFill>
              </a:rPr>
              <a:t>kontribusi ada pada method improvement</a:t>
            </a:r>
            <a:endParaRPr lang="en-US" dirty="0">
              <a:solidFill>
                <a:srgbClr val="0070C0"/>
              </a:solidFill>
            </a:endParaRPr>
          </a:p>
          <a:p>
            <a:pPr marL="863600" lvl="1" indent="-514350"/>
            <a:endParaRPr lang="id-ID" dirty="0">
              <a:solidFill>
                <a:srgbClr val="0070C0"/>
              </a:solidFill>
            </a:endParaRPr>
          </a:p>
          <a:p>
            <a:pPr marL="514350" indent="-514350">
              <a:buFont typeface="+mj-lt"/>
              <a:buAutoNum type="arabicPeriod"/>
            </a:pPr>
            <a:r>
              <a:rPr lang="en-US" dirty="0" err="1"/>
              <a:t>Orisinalitas</a:t>
            </a:r>
            <a:r>
              <a:rPr lang="en-US" dirty="0"/>
              <a:t> </a:t>
            </a:r>
            <a:r>
              <a:rPr lang="en-US" dirty="0" err="1"/>
              <a:t>pada</a:t>
            </a:r>
            <a:r>
              <a:rPr lang="en-US" dirty="0"/>
              <a:t> </a:t>
            </a:r>
            <a:r>
              <a:rPr lang="id-ID" dirty="0">
                <a:solidFill>
                  <a:srgbClr val="C00000"/>
                </a:solidFill>
              </a:rPr>
              <a:t>Masalah</a:t>
            </a:r>
            <a:r>
              <a:rPr lang="en-US" dirty="0"/>
              <a:t>:</a:t>
            </a:r>
          </a:p>
          <a:p>
            <a:pPr marL="863600" lvl="1" indent="-514350"/>
            <a:r>
              <a:rPr lang="id-ID" dirty="0"/>
              <a:t>M</a:t>
            </a:r>
            <a:r>
              <a:rPr lang="en-US" dirty="0"/>
              <a:t>e</a:t>
            </a:r>
            <a:r>
              <a:rPr lang="id-ID" dirty="0"/>
              <a:t>mecahkan suatu masalah </a:t>
            </a:r>
            <a:r>
              <a:rPr lang="en-US" dirty="0"/>
              <a:t>yang </a:t>
            </a:r>
            <a:r>
              <a:rPr lang="en-US" dirty="0">
                <a:solidFill>
                  <a:srgbClr val="0070C0"/>
                </a:solidFill>
              </a:rPr>
              <a:t>orang lain </a:t>
            </a:r>
            <a:r>
              <a:rPr lang="id-ID" dirty="0">
                <a:solidFill>
                  <a:srgbClr val="0070C0"/>
                </a:solidFill>
              </a:rPr>
              <a:t>belum </a:t>
            </a:r>
            <a:r>
              <a:rPr lang="en-US" dirty="0" err="1">
                <a:solidFill>
                  <a:srgbClr val="0070C0"/>
                </a:solidFill>
              </a:rPr>
              <a:t>pernah</a:t>
            </a:r>
            <a:r>
              <a:rPr lang="en-US" dirty="0">
                <a:solidFill>
                  <a:srgbClr val="0070C0"/>
                </a:solidFill>
              </a:rPr>
              <a:t> </a:t>
            </a:r>
            <a:r>
              <a:rPr lang="en-US" dirty="0" err="1">
                <a:solidFill>
                  <a:srgbClr val="0070C0"/>
                </a:solidFill>
              </a:rPr>
              <a:t>mengerjakan</a:t>
            </a:r>
            <a:r>
              <a:rPr lang="en-US" dirty="0"/>
              <a:t> </a:t>
            </a:r>
            <a:r>
              <a:rPr lang="en-US" dirty="0" err="1"/>
              <a:t>sebelumnya</a:t>
            </a:r>
            <a:endParaRPr lang="id-ID" dirty="0"/>
          </a:p>
          <a:p>
            <a:pPr marL="863600" lvl="1" indent="-514350"/>
            <a:r>
              <a:rPr lang="id-ID" dirty="0"/>
              <a:t>Model penelitian yang </a:t>
            </a:r>
            <a:r>
              <a:rPr lang="id-ID" dirty="0">
                <a:solidFill>
                  <a:srgbClr val="0070C0"/>
                </a:solidFill>
              </a:rPr>
              <a:t>kontribusi ada pada penemuan masalah baru </a:t>
            </a:r>
            <a:r>
              <a:rPr lang="id-ID" dirty="0"/>
              <a:t>sebagai obyek penerapan metode</a:t>
            </a:r>
            <a:endParaRPr lang="en-US" dirty="0">
              <a:solidFill>
                <a:srgbClr val="0070C0"/>
              </a:solidFill>
            </a:endParaRPr>
          </a:p>
          <a:p>
            <a:pPr marL="514350" indent="-514350" algn="r">
              <a:buNone/>
            </a:pPr>
            <a:endParaRPr lang="en-US" sz="800" i="1" dirty="0"/>
          </a:p>
          <a:p>
            <a:pPr marL="514350" indent="-514350" algn="r">
              <a:buNone/>
            </a:pPr>
            <a:r>
              <a:rPr lang="en-US" sz="2400" i="1" dirty="0"/>
              <a:t>(Dawson, 2009)</a:t>
            </a:r>
            <a:endParaRPr lang="id-ID" sz="2400" i="1" dirty="0"/>
          </a:p>
          <a:p>
            <a:pPr marL="514350" indent="-514350" algn="r">
              <a:buNone/>
            </a:pPr>
            <a:endParaRPr lang="en-US" sz="3200" i="1" dirty="0"/>
          </a:p>
        </p:txBody>
      </p:sp>
      <p:sp>
        <p:nvSpPr>
          <p:cNvPr id="2" name="Title 1"/>
          <p:cNvSpPr>
            <a:spLocks noGrp="1"/>
          </p:cNvSpPr>
          <p:nvPr>
            <p:ph type="title"/>
          </p:nvPr>
        </p:nvSpPr>
        <p:spPr/>
        <p:txBody>
          <a:bodyPr/>
          <a:lstStyle/>
          <a:p>
            <a:r>
              <a:rPr lang="en-US" err="1"/>
              <a:t>Orisinalitas</a:t>
            </a:r>
            <a:r>
              <a:rPr lang="en-US"/>
              <a:t> </a:t>
            </a:r>
            <a:r>
              <a:rPr lang="en-US" err="1"/>
              <a:t>Penelitian</a:t>
            </a:r>
            <a:endParaRPr lang="en-US"/>
          </a:p>
        </p:txBody>
      </p:sp>
      <p:sp>
        <p:nvSpPr>
          <p:cNvPr id="4" name="Slide Number Placeholder 3">
            <a:extLst>
              <a:ext uri="{FF2B5EF4-FFF2-40B4-BE49-F238E27FC236}">
                <a16:creationId xmlns:a16="http://schemas.microsoft.com/office/drawing/2014/main" id="{BD8D440C-B637-477F-9707-E9D6478A6E0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42</a:t>
            </a:fld>
            <a:endParaRPr lang="en-US">
              <a:solidFill>
                <a:prstClr val="black">
                  <a:tint val="75000"/>
                </a:prstClr>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a:solidFill>
                  <a:srgbClr val="C00000"/>
                </a:solidFill>
              </a:rPr>
              <a:t>Judul</a:t>
            </a:r>
            <a:r>
              <a:rPr lang="en-US" dirty="0"/>
              <a:t>:</a:t>
            </a:r>
          </a:p>
          <a:p>
            <a:pPr marL="457200" lvl="1" indent="0">
              <a:buNone/>
            </a:pPr>
            <a:r>
              <a:rPr lang="en-US" sz="3200" dirty="0"/>
              <a:t>Penerapan </a:t>
            </a:r>
            <a:r>
              <a:rPr lang="en-US" sz="3200" dirty="0" err="1"/>
              <a:t>Metode</a:t>
            </a:r>
            <a:r>
              <a:rPr lang="en-US" sz="3200" dirty="0"/>
              <a:t> XYZ </a:t>
            </a:r>
            <a:r>
              <a:rPr lang="en-US" sz="3200" dirty="0" err="1"/>
              <a:t>untuk</a:t>
            </a:r>
            <a:r>
              <a:rPr lang="en-US" sz="3200" dirty="0"/>
              <a:t> </a:t>
            </a:r>
            <a:r>
              <a:rPr lang="en-US" sz="3200" dirty="0" err="1">
                <a:solidFill>
                  <a:srgbClr val="0070C0"/>
                </a:solidFill>
              </a:rPr>
              <a:t>Pemecahan</a:t>
            </a:r>
            <a:r>
              <a:rPr lang="en-US" sz="3200" dirty="0">
                <a:solidFill>
                  <a:srgbClr val="0070C0"/>
                </a:solidFill>
              </a:rPr>
              <a:t> </a:t>
            </a:r>
            <a:r>
              <a:rPr lang="en-US" sz="3200" dirty="0" err="1">
                <a:solidFill>
                  <a:srgbClr val="0070C0"/>
                </a:solidFill>
              </a:rPr>
              <a:t>Masalah</a:t>
            </a:r>
            <a:r>
              <a:rPr lang="en-US" sz="3200" dirty="0">
                <a:solidFill>
                  <a:srgbClr val="0070C0"/>
                </a:solidFill>
              </a:rPr>
              <a:t> </a:t>
            </a:r>
            <a:r>
              <a:rPr lang="en-US" sz="3200" dirty="0" err="1">
                <a:solidFill>
                  <a:srgbClr val="0070C0"/>
                </a:solidFill>
              </a:rPr>
              <a:t>Konvergensi</a:t>
            </a:r>
            <a:r>
              <a:rPr lang="en-US" sz="3200" dirty="0">
                <a:solidFill>
                  <a:srgbClr val="0070C0"/>
                </a:solidFill>
              </a:rPr>
              <a:t> </a:t>
            </a:r>
            <a:r>
              <a:rPr lang="en-US" sz="3200" dirty="0" err="1">
                <a:solidFill>
                  <a:srgbClr val="0070C0"/>
                </a:solidFill>
              </a:rPr>
              <a:t>Prematur</a:t>
            </a:r>
            <a:r>
              <a:rPr lang="en-US" sz="3200" dirty="0">
                <a:solidFill>
                  <a:srgbClr val="0070C0"/>
                </a:solidFill>
              </a:rPr>
              <a:t> </a:t>
            </a:r>
            <a:r>
              <a:rPr lang="en-US" sz="3200" dirty="0" err="1">
                <a:solidFill>
                  <a:srgbClr val="0070C0"/>
                </a:solidFill>
              </a:rPr>
              <a:t>pada</a:t>
            </a:r>
            <a:r>
              <a:rPr lang="en-US" sz="3200" dirty="0">
                <a:solidFill>
                  <a:srgbClr val="0070C0"/>
                </a:solidFill>
              </a:rPr>
              <a:t> </a:t>
            </a:r>
            <a:r>
              <a:rPr lang="en-US" sz="3200" dirty="0" err="1">
                <a:solidFill>
                  <a:srgbClr val="0070C0"/>
                </a:solidFill>
              </a:rPr>
              <a:t>Algoritma</a:t>
            </a:r>
            <a:r>
              <a:rPr lang="en-US" sz="3200" dirty="0">
                <a:solidFill>
                  <a:srgbClr val="0070C0"/>
                </a:solidFill>
              </a:rPr>
              <a:t> </a:t>
            </a:r>
            <a:r>
              <a:rPr lang="en-US" sz="3200" dirty="0" err="1">
                <a:solidFill>
                  <a:srgbClr val="0070C0"/>
                </a:solidFill>
              </a:rPr>
              <a:t>Genetika</a:t>
            </a:r>
            <a:r>
              <a:rPr lang="en-US" sz="3200" dirty="0"/>
              <a:t> </a:t>
            </a:r>
            <a:r>
              <a:rPr lang="en-US" sz="3200" dirty="0" err="1"/>
              <a:t>untuk</a:t>
            </a:r>
            <a:r>
              <a:rPr lang="en-US" sz="3200" dirty="0"/>
              <a:t> </a:t>
            </a:r>
            <a:r>
              <a:rPr lang="en-US" sz="3200" dirty="0" err="1"/>
              <a:t>Penentuan</a:t>
            </a:r>
            <a:r>
              <a:rPr lang="en-US" sz="3200" dirty="0"/>
              <a:t> </a:t>
            </a:r>
            <a:r>
              <a:rPr lang="en-US" sz="3200" dirty="0" err="1"/>
              <a:t>Desain</a:t>
            </a:r>
            <a:r>
              <a:rPr lang="en-US" sz="3200" dirty="0"/>
              <a:t> </a:t>
            </a:r>
            <a:r>
              <a:rPr lang="en-US" sz="3200" dirty="0" err="1"/>
              <a:t>Bendungan</a:t>
            </a:r>
            <a:endParaRPr lang="en-US" sz="3200" dirty="0"/>
          </a:p>
          <a:p>
            <a:pPr lvl="1"/>
            <a:endParaRPr lang="en-US" dirty="0"/>
          </a:p>
          <a:p>
            <a:endParaRPr lang="en-US" dirty="0">
              <a:solidFill>
                <a:srgbClr val="C00000"/>
              </a:solidFill>
            </a:endParaRPr>
          </a:p>
          <a:p>
            <a:r>
              <a:rPr lang="en-US" dirty="0">
                <a:solidFill>
                  <a:srgbClr val="C00000"/>
                </a:solidFill>
              </a:rPr>
              <a:t>Kontribusi</a:t>
            </a:r>
            <a:r>
              <a:rPr lang="en-US" dirty="0"/>
              <a:t>: </a:t>
            </a:r>
            <a:r>
              <a:rPr lang="en-US" dirty="0" err="1">
                <a:solidFill>
                  <a:srgbClr val="0070C0"/>
                </a:solidFill>
              </a:rPr>
              <a:t>Menerapkan</a:t>
            </a:r>
            <a:r>
              <a:rPr lang="en-US" dirty="0">
                <a:solidFill>
                  <a:srgbClr val="0070C0"/>
                </a:solidFill>
              </a:rPr>
              <a:t> </a:t>
            </a:r>
            <a:r>
              <a:rPr lang="en-US" dirty="0" err="1">
                <a:solidFill>
                  <a:srgbClr val="0070C0"/>
                </a:solidFill>
              </a:rPr>
              <a:t>Metode</a:t>
            </a:r>
            <a:r>
              <a:rPr lang="en-US" dirty="0">
                <a:solidFill>
                  <a:srgbClr val="0070C0"/>
                </a:solidFill>
              </a:rPr>
              <a:t> XYZ </a:t>
            </a:r>
            <a:r>
              <a:rPr lang="en-US" dirty="0"/>
              <a:t>yang </a:t>
            </a:r>
            <a:r>
              <a:rPr lang="en-US" dirty="0" err="1"/>
              <a:t>sebelumnya</a:t>
            </a:r>
            <a:r>
              <a:rPr lang="en-US" dirty="0"/>
              <a:t> </a:t>
            </a:r>
            <a:r>
              <a:rPr lang="en-US" dirty="0" err="1"/>
              <a:t>tidak</a:t>
            </a:r>
            <a:r>
              <a:rPr lang="en-US" dirty="0"/>
              <a:t> </a:t>
            </a:r>
            <a:r>
              <a:rPr lang="en-US" dirty="0" err="1"/>
              <a:t>pernah</a:t>
            </a:r>
            <a:r>
              <a:rPr lang="en-US" dirty="0"/>
              <a:t> </a:t>
            </a:r>
            <a:r>
              <a:rPr lang="en-US" dirty="0" err="1"/>
              <a:t>digunakan</a:t>
            </a:r>
            <a:r>
              <a:rPr lang="en-US" dirty="0"/>
              <a:t> orang </a:t>
            </a:r>
            <a:r>
              <a:rPr lang="en-US" dirty="0" err="1"/>
              <a:t>untuk</a:t>
            </a:r>
            <a:r>
              <a:rPr lang="en-US" dirty="0"/>
              <a:t> </a:t>
            </a:r>
            <a:r>
              <a:rPr lang="en-US" dirty="0" err="1"/>
              <a:t>memecahkan</a:t>
            </a:r>
            <a:r>
              <a:rPr lang="en-US" dirty="0"/>
              <a:t> </a:t>
            </a:r>
            <a:r>
              <a:rPr lang="en-US" dirty="0" err="1"/>
              <a:t>masalah</a:t>
            </a:r>
            <a:r>
              <a:rPr lang="en-US" dirty="0"/>
              <a:t> </a:t>
            </a:r>
            <a:r>
              <a:rPr lang="en-US" dirty="0" err="1"/>
              <a:t>konvergensi</a:t>
            </a:r>
            <a:r>
              <a:rPr lang="en-US" dirty="0"/>
              <a:t> premature pada </a:t>
            </a:r>
            <a:r>
              <a:rPr lang="en-US" dirty="0" err="1"/>
              <a:t>Algoritma</a:t>
            </a:r>
            <a:r>
              <a:rPr lang="en-US" dirty="0"/>
              <a:t> </a:t>
            </a:r>
            <a:r>
              <a:rPr lang="en-US" dirty="0" err="1"/>
              <a:t>Genetika</a:t>
            </a:r>
            <a:endParaRPr lang="en-US" dirty="0">
              <a:solidFill>
                <a:srgbClr val="C00000"/>
              </a:solidFill>
            </a:endParaRPr>
          </a:p>
        </p:txBody>
      </p:sp>
      <p:sp>
        <p:nvSpPr>
          <p:cNvPr id="2" name="Title 1"/>
          <p:cNvSpPr>
            <a:spLocks noGrp="1"/>
          </p:cNvSpPr>
          <p:nvPr>
            <p:ph type="title"/>
          </p:nvPr>
        </p:nvSpPr>
        <p:spPr/>
        <p:txBody>
          <a:bodyPr/>
          <a:lstStyle/>
          <a:p>
            <a:r>
              <a:rPr lang="en-US" dirty="0" err="1"/>
              <a:t>Contoh</a:t>
            </a:r>
            <a:r>
              <a:rPr lang="en-US" dirty="0"/>
              <a:t> Kontribusi pada </a:t>
            </a:r>
            <a:r>
              <a:rPr lang="en-US" dirty="0" err="1"/>
              <a:t>Metode</a:t>
            </a:r>
            <a:endParaRPr lang="en-US" dirty="0"/>
          </a:p>
        </p:txBody>
      </p:sp>
      <p:sp>
        <p:nvSpPr>
          <p:cNvPr id="4" name="Slide Number Placeholder 3">
            <a:extLst>
              <a:ext uri="{FF2B5EF4-FFF2-40B4-BE49-F238E27FC236}">
                <a16:creationId xmlns:a16="http://schemas.microsoft.com/office/drawing/2014/main" id="{18C88B58-0F5A-43D4-BCC7-9E26B1BAAB1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43</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6670642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a:solidFill>
                  <a:srgbClr val="C00000"/>
                </a:solidFill>
              </a:rPr>
              <a:t>Judul</a:t>
            </a:r>
            <a:r>
              <a:rPr lang="en-US" dirty="0"/>
              <a:t>:</a:t>
            </a:r>
          </a:p>
          <a:p>
            <a:pPr marL="457200" lvl="1" indent="0">
              <a:buNone/>
            </a:pPr>
            <a:r>
              <a:rPr lang="en-US" sz="2800" dirty="0"/>
              <a:t>Penerapan </a:t>
            </a:r>
            <a:r>
              <a:rPr lang="en-US" sz="2800" dirty="0" err="1"/>
              <a:t>Algoritma</a:t>
            </a:r>
            <a:r>
              <a:rPr lang="en-US" sz="2800" dirty="0"/>
              <a:t> </a:t>
            </a:r>
            <a:r>
              <a:rPr lang="en-US" sz="2800" dirty="0" err="1"/>
              <a:t>Genetika</a:t>
            </a:r>
            <a:r>
              <a:rPr lang="en-US" sz="2800" dirty="0"/>
              <a:t> </a:t>
            </a:r>
            <a:r>
              <a:rPr lang="en-US" sz="2800" dirty="0" err="1"/>
              <a:t>untuk</a:t>
            </a:r>
            <a:r>
              <a:rPr lang="en-US" sz="2800" dirty="0"/>
              <a:t> </a:t>
            </a:r>
            <a:r>
              <a:rPr lang="en-US" sz="2800" dirty="0" err="1"/>
              <a:t>Penentuan</a:t>
            </a:r>
            <a:r>
              <a:rPr lang="en-US" sz="2800" dirty="0"/>
              <a:t> </a:t>
            </a:r>
            <a:r>
              <a:rPr lang="en-US" sz="2800" dirty="0" err="1"/>
              <a:t>Desain</a:t>
            </a:r>
            <a:r>
              <a:rPr lang="en-US" sz="2800" dirty="0"/>
              <a:t> </a:t>
            </a:r>
            <a:r>
              <a:rPr lang="en-US" sz="2800" dirty="0" err="1"/>
              <a:t>Bendungan</a:t>
            </a:r>
            <a:r>
              <a:rPr lang="en-US" sz="2800" dirty="0"/>
              <a:t> </a:t>
            </a:r>
            <a:r>
              <a:rPr lang="en-US" sz="2800" dirty="0" err="1"/>
              <a:t>dengan</a:t>
            </a:r>
            <a:r>
              <a:rPr lang="en-US" sz="2800" dirty="0"/>
              <a:t> </a:t>
            </a:r>
            <a:r>
              <a:rPr lang="id-ID" sz="2800" dirty="0"/>
              <a:t>Enam</a:t>
            </a:r>
            <a:r>
              <a:rPr lang="en-US" sz="2800" dirty="0"/>
              <a:t> Parameter</a:t>
            </a:r>
          </a:p>
          <a:p>
            <a:pPr lvl="1"/>
            <a:endParaRPr lang="en-US" dirty="0"/>
          </a:p>
          <a:p>
            <a:pPr lvl="1"/>
            <a:endParaRPr lang="en-US" dirty="0"/>
          </a:p>
          <a:p>
            <a:r>
              <a:rPr lang="en-US" dirty="0">
                <a:solidFill>
                  <a:srgbClr val="C00000"/>
                </a:solidFill>
              </a:rPr>
              <a:t>Kontribusi</a:t>
            </a:r>
            <a:r>
              <a:rPr lang="en-US" dirty="0"/>
              <a:t>: </a:t>
            </a:r>
            <a:r>
              <a:rPr lang="en-US" dirty="0" err="1"/>
              <a:t>Penentuan</a:t>
            </a:r>
            <a:r>
              <a:rPr lang="en-US" dirty="0"/>
              <a:t> </a:t>
            </a:r>
            <a:r>
              <a:rPr lang="en-US" dirty="0" err="1"/>
              <a:t>Desain</a:t>
            </a:r>
            <a:r>
              <a:rPr lang="en-US" dirty="0"/>
              <a:t> </a:t>
            </a:r>
            <a:r>
              <a:rPr lang="en-US" dirty="0" err="1"/>
              <a:t>Bendungan</a:t>
            </a:r>
            <a:r>
              <a:rPr lang="en-US" dirty="0"/>
              <a:t> </a:t>
            </a:r>
            <a:r>
              <a:rPr lang="en-US" dirty="0" err="1"/>
              <a:t>dengan</a:t>
            </a:r>
            <a:r>
              <a:rPr lang="en-US" dirty="0"/>
              <a:t> </a:t>
            </a:r>
            <a:r>
              <a:rPr lang="id-ID" dirty="0">
                <a:solidFill>
                  <a:srgbClr val="0070C0"/>
                </a:solidFill>
              </a:rPr>
              <a:t>Enam</a:t>
            </a:r>
            <a:r>
              <a:rPr lang="en-US" dirty="0">
                <a:solidFill>
                  <a:srgbClr val="0070C0"/>
                </a:solidFill>
              </a:rPr>
              <a:t> Parameter </a:t>
            </a:r>
            <a:r>
              <a:rPr lang="en-US" dirty="0"/>
              <a:t>(</a:t>
            </a:r>
            <a:r>
              <a:rPr lang="en-US" dirty="0" err="1">
                <a:solidFill>
                  <a:srgbClr val="00B050"/>
                </a:solidFill>
              </a:rPr>
              <a:t>kebanyakan</a:t>
            </a:r>
            <a:r>
              <a:rPr lang="en-US" dirty="0">
                <a:solidFill>
                  <a:srgbClr val="00B050"/>
                </a:solidFill>
              </a:rPr>
              <a:t> </a:t>
            </a:r>
            <a:r>
              <a:rPr lang="en-US" dirty="0" err="1">
                <a:solidFill>
                  <a:srgbClr val="00B050"/>
                </a:solidFill>
              </a:rPr>
              <a:t>peneliti</a:t>
            </a:r>
            <a:r>
              <a:rPr lang="en-US" dirty="0">
                <a:solidFill>
                  <a:srgbClr val="00B050"/>
                </a:solidFill>
              </a:rPr>
              <a:t> </a:t>
            </a:r>
            <a:r>
              <a:rPr lang="en-US" dirty="0" err="1">
                <a:solidFill>
                  <a:srgbClr val="00B050"/>
                </a:solidFill>
              </a:rPr>
              <a:t>menggunakan</a:t>
            </a:r>
            <a:r>
              <a:rPr lang="en-US" dirty="0">
                <a:solidFill>
                  <a:srgbClr val="00B050"/>
                </a:solidFill>
              </a:rPr>
              <a:t> </a:t>
            </a:r>
            <a:r>
              <a:rPr lang="en-US" dirty="0" err="1">
                <a:solidFill>
                  <a:srgbClr val="00B050"/>
                </a:solidFill>
              </a:rPr>
              <a:t>dua</a:t>
            </a:r>
            <a:r>
              <a:rPr lang="en-US" dirty="0">
                <a:solidFill>
                  <a:srgbClr val="00B050"/>
                </a:solidFill>
              </a:rPr>
              <a:t> parameter</a:t>
            </a:r>
            <a:r>
              <a:rPr lang="en-US" dirty="0"/>
              <a:t>)</a:t>
            </a:r>
          </a:p>
          <a:p>
            <a:endParaRPr lang="en-US" dirty="0"/>
          </a:p>
        </p:txBody>
      </p:sp>
      <p:sp>
        <p:nvSpPr>
          <p:cNvPr id="2" name="Title 1"/>
          <p:cNvSpPr>
            <a:spLocks noGrp="1"/>
          </p:cNvSpPr>
          <p:nvPr>
            <p:ph type="title"/>
          </p:nvPr>
        </p:nvSpPr>
        <p:spPr/>
        <p:txBody>
          <a:bodyPr/>
          <a:lstStyle/>
          <a:p>
            <a:r>
              <a:rPr lang="en-US" dirty="0" err="1"/>
              <a:t>Contoh</a:t>
            </a:r>
            <a:r>
              <a:rPr lang="en-US" dirty="0"/>
              <a:t> Kontribusi pada </a:t>
            </a:r>
            <a:r>
              <a:rPr lang="en-US" dirty="0" err="1"/>
              <a:t>Masalah</a:t>
            </a:r>
            <a:r>
              <a:rPr lang="en-US" dirty="0"/>
              <a:t> </a:t>
            </a:r>
          </a:p>
        </p:txBody>
      </p:sp>
      <p:sp>
        <p:nvSpPr>
          <p:cNvPr id="4" name="Slide Number Placeholder 3">
            <a:extLst>
              <a:ext uri="{FF2B5EF4-FFF2-40B4-BE49-F238E27FC236}">
                <a16:creationId xmlns:a16="http://schemas.microsoft.com/office/drawing/2014/main" id="{602C1DE3-52D0-4A7B-9C9B-F616301DD46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44</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0759899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95400"/>
            <a:ext cx="7886700" cy="5181600"/>
          </a:xfrm>
        </p:spPr>
        <p:txBody>
          <a:bodyPr/>
          <a:lstStyle/>
          <a:p>
            <a:r>
              <a:rPr lang="en-US" dirty="0" err="1">
                <a:solidFill>
                  <a:srgbClr val="C00000"/>
                </a:solidFill>
              </a:rPr>
              <a:t>Judul</a:t>
            </a:r>
            <a:r>
              <a:rPr lang="en-US" dirty="0"/>
              <a:t>:</a:t>
            </a:r>
          </a:p>
          <a:p>
            <a:pPr marL="457200" lvl="1" indent="0">
              <a:buNone/>
            </a:pPr>
            <a:r>
              <a:rPr lang="en-US" sz="2800" dirty="0"/>
              <a:t>Penerapan </a:t>
            </a:r>
            <a:r>
              <a:rPr lang="en-US" sz="2800" dirty="0" err="1"/>
              <a:t>Metode</a:t>
            </a:r>
            <a:r>
              <a:rPr lang="en-US" sz="2800" dirty="0"/>
              <a:t> XYZ </a:t>
            </a:r>
            <a:r>
              <a:rPr lang="en-US" sz="2800" dirty="0" err="1"/>
              <a:t>untuk</a:t>
            </a:r>
            <a:r>
              <a:rPr lang="en-US" sz="2800" dirty="0"/>
              <a:t> </a:t>
            </a:r>
            <a:r>
              <a:rPr lang="en-US" sz="2800" dirty="0" err="1"/>
              <a:t>Pemecahan</a:t>
            </a:r>
            <a:r>
              <a:rPr lang="en-US" sz="2800" dirty="0"/>
              <a:t> </a:t>
            </a:r>
            <a:r>
              <a:rPr lang="en-US" sz="2800" dirty="0" err="1"/>
              <a:t>Masalah</a:t>
            </a:r>
            <a:r>
              <a:rPr lang="en-US" sz="2800" dirty="0"/>
              <a:t> </a:t>
            </a:r>
            <a:r>
              <a:rPr lang="en-US" sz="2800" dirty="0" err="1"/>
              <a:t>Konvergensi</a:t>
            </a:r>
            <a:r>
              <a:rPr lang="en-US" sz="2800" dirty="0"/>
              <a:t> </a:t>
            </a:r>
            <a:r>
              <a:rPr lang="en-US" sz="2800" dirty="0" err="1"/>
              <a:t>Prematur</a:t>
            </a:r>
            <a:r>
              <a:rPr lang="en-US" sz="2800" dirty="0"/>
              <a:t> </a:t>
            </a:r>
            <a:r>
              <a:rPr lang="en-US" sz="2800" dirty="0" err="1"/>
              <a:t>pada</a:t>
            </a:r>
            <a:r>
              <a:rPr lang="en-US" sz="2800" dirty="0"/>
              <a:t> </a:t>
            </a:r>
            <a:r>
              <a:rPr lang="en-US" sz="2800" dirty="0" err="1"/>
              <a:t>Algoritma</a:t>
            </a:r>
            <a:r>
              <a:rPr lang="en-US" sz="2800" dirty="0"/>
              <a:t> </a:t>
            </a:r>
            <a:r>
              <a:rPr lang="en-US" sz="2800" dirty="0" err="1"/>
              <a:t>Genetika</a:t>
            </a:r>
            <a:r>
              <a:rPr lang="en-US" sz="2800" dirty="0"/>
              <a:t> </a:t>
            </a:r>
            <a:r>
              <a:rPr lang="en-US" sz="2800" dirty="0" err="1"/>
              <a:t>untuk</a:t>
            </a:r>
            <a:r>
              <a:rPr lang="en-US" sz="2800" dirty="0"/>
              <a:t> </a:t>
            </a:r>
            <a:r>
              <a:rPr lang="en-US" sz="2800" dirty="0" err="1"/>
              <a:t>Penentuan</a:t>
            </a:r>
            <a:r>
              <a:rPr lang="en-US" sz="2800" dirty="0"/>
              <a:t> </a:t>
            </a:r>
            <a:r>
              <a:rPr lang="en-US" sz="2800" dirty="0" err="1"/>
              <a:t>Desain</a:t>
            </a:r>
            <a:r>
              <a:rPr lang="en-US" sz="2800" dirty="0"/>
              <a:t> </a:t>
            </a:r>
            <a:r>
              <a:rPr lang="en-US" sz="2800" dirty="0" err="1"/>
              <a:t>Bendungan</a:t>
            </a:r>
            <a:r>
              <a:rPr lang="en-US" sz="2800" dirty="0"/>
              <a:t> </a:t>
            </a:r>
            <a:r>
              <a:rPr lang="en-US" sz="2800" dirty="0" err="1"/>
              <a:t>dengan</a:t>
            </a:r>
            <a:r>
              <a:rPr lang="en-US" sz="2800" dirty="0"/>
              <a:t> </a:t>
            </a:r>
            <a:r>
              <a:rPr lang="en-US" sz="2800" dirty="0" err="1"/>
              <a:t>Empat</a:t>
            </a:r>
            <a:r>
              <a:rPr lang="en-US" sz="2800" dirty="0"/>
              <a:t> Parameter</a:t>
            </a:r>
          </a:p>
          <a:p>
            <a:pPr marL="457200" lvl="1" indent="0">
              <a:buNone/>
            </a:pPr>
            <a:endParaRPr lang="en-US" dirty="0"/>
          </a:p>
          <a:p>
            <a:pPr marL="457200" lvl="1" indent="0">
              <a:buNone/>
            </a:pPr>
            <a:endParaRPr lang="en-US" dirty="0"/>
          </a:p>
          <a:p>
            <a:r>
              <a:rPr lang="en-US" dirty="0">
                <a:solidFill>
                  <a:srgbClr val="C00000"/>
                </a:solidFill>
              </a:rPr>
              <a:t>Kontribusi</a:t>
            </a:r>
            <a:r>
              <a:rPr lang="en-US" dirty="0"/>
              <a:t>:</a:t>
            </a:r>
          </a:p>
          <a:p>
            <a:pPr marL="914400" lvl="1" indent="-457200">
              <a:buFont typeface="+mj-lt"/>
              <a:buAutoNum type="arabicPeriod"/>
            </a:pPr>
            <a:r>
              <a:rPr lang="en-US" dirty="0" err="1"/>
              <a:t>Penerapan</a:t>
            </a:r>
            <a:r>
              <a:rPr lang="en-US" dirty="0"/>
              <a:t> </a:t>
            </a:r>
            <a:r>
              <a:rPr lang="en-US" dirty="0" err="1">
                <a:solidFill>
                  <a:srgbClr val="0070C0"/>
                </a:solidFill>
              </a:rPr>
              <a:t>metode</a:t>
            </a:r>
            <a:r>
              <a:rPr lang="en-US" dirty="0">
                <a:solidFill>
                  <a:srgbClr val="0070C0"/>
                </a:solidFill>
              </a:rPr>
              <a:t> XYZ </a:t>
            </a:r>
            <a:r>
              <a:rPr lang="en-US" dirty="0" err="1"/>
              <a:t>untuk</a:t>
            </a:r>
            <a:r>
              <a:rPr lang="en-US" dirty="0"/>
              <a:t> </a:t>
            </a:r>
            <a:r>
              <a:rPr lang="en-US" dirty="0" err="1"/>
              <a:t>memecahkan</a:t>
            </a:r>
            <a:r>
              <a:rPr lang="en-US" dirty="0"/>
              <a:t> </a:t>
            </a:r>
            <a:r>
              <a:rPr lang="en-US" dirty="0" err="1"/>
              <a:t>masalah</a:t>
            </a:r>
            <a:r>
              <a:rPr lang="en-US" dirty="0"/>
              <a:t> </a:t>
            </a:r>
            <a:r>
              <a:rPr lang="en-US" dirty="0" err="1"/>
              <a:t>konvergensi</a:t>
            </a:r>
            <a:r>
              <a:rPr lang="en-US" dirty="0"/>
              <a:t> premature </a:t>
            </a:r>
            <a:r>
              <a:rPr lang="en-US" dirty="0" err="1"/>
              <a:t>pada</a:t>
            </a:r>
            <a:r>
              <a:rPr lang="en-US" dirty="0"/>
              <a:t> </a:t>
            </a:r>
            <a:r>
              <a:rPr lang="en-US" dirty="0" err="1"/>
              <a:t>algoritma</a:t>
            </a:r>
            <a:r>
              <a:rPr lang="en-US" dirty="0"/>
              <a:t> </a:t>
            </a:r>
            <a:r>
              <a:rPr lang="en-US" dirty="0" err="1"/>
              <a:t>genetika</a:t>
            </a:r>
            <a:endParaRPr lang="en-US" dirty="0"/>
          </a:p>
          <a:p>
            <a:pPr marL="914400" lvl="1" indent="-457200">
              <a:buFont typeface="+mj-lt"/>
              <a:buAutoNum type="arabicPeriod"/>
            </a:pPr>
            <a:r>
              <a:rPr lang="en-US" dirty="0" err="1"/>
              <a:t>Penentuan</a:t>
            </a:r>
            <a:r>
              <a:rPr lang="en-US" dirty="0"/>
              <a:t> </a:t>
            </a:r>
            <a:r>
              <a:rPr lang="en-US" dirty="0" err="1"/>
              <a:t>Desain</a:t>
            </a:r>
            <a:r>
              <a:rPr lang="en-US" dirty="0"/>
              <a:t> </a:t>
            </a:r>
            <a:r>
              <a:rPr lang="en-US" dirty="0" err="1"/>
              <a:t>Bendungan</a:t>
            </a:r>
            <a:r>
              <a:rPr lang="en-US" dirty="0"/>
              <a:t> </a:t>
            </a:r>
            <a:r>
              <a:rPr lang="en-US" dirty="0" err="1"/>
              <a:t>dengan</a:t>
            </a:r>
            <a:r>
              <a:rPr lang="en-US" dirty="0"/>
              <a:t> </a:t>
            </a:r>
            <a:r>
              <a:rPr lang="en-US" dirty="0" err="1">
                <a:solidFill>
                  <a:srgbClr val="0070C0"/>
                </a:solidFill>
              </a:rPr>
              <a:t>Empat</a:t>
            </a:r>
            <a:r>
              <a:rPr lang="en-US" dirty="0">
                <a:solidFill>
                  <a:srgbClr val="0070C0"/>
                </a:solidFill>
              </a:rPr>
              <a:t> Parameter</a:t>
            </a:r>
          </a:p>
          <a:p>
            <a:endParaRPr lang="en-US" dirty="0"/>
          </a:p>
        </p:txBody>
      </p:sp>
      <p:sp>
        <p:nvSpPr>
          <p:cNvPr id="2" name="Title 1"/>
          <p:cNvSpPr>
            <a:spLocks noGrp="1"/>
          </p:cNvSpPr>
          <p:nvPr>
            <p:ph type="title"/>
          </p:nvPr>
        </p:nvSpPr>
        <p:spPr>
          <a:xfrm>
            <a:off x="628650" y="190500"/>
            <a:ext cx="8866188" cy="647700"/>
          </a:xfrm>
        </p:spPr>
        <p:txBody>
          <a:bodyPr/>
          <a:lstStyle/>
          <a:p>
            <a:r>
              <a:rPr lang="en-US" sz="3600" dirty="0" err="1"/>
              <a:t>Contoh</a:t>
            </a:r>
            <a:r>
              <a:rPr lang="en-US" sz="3600" dirty="0"/>
              <a:t> Kontribusi pada </a:t>
            </a:r>
            <a:r>
              <a:rPr lang="en-US" sz="3600" dirty="0" err="1"/>
              <a:t>Masalah</a:t>
            </a:r>
            <a:r>
              <a:rPr lang="en-US" sz="3600" dirty="0"/>
              <a:t> dan </a:t>
            </a:r>
            <a:r>
              <a:rPr lang="en-US" sz="3600" dirty="0" err="1"/>
              <a:t>Metode</a:t>
            </a:r>
            <a:endParaRPr lang="en-US" sz="3600" dirty="0"/>
          </a:p>
        </p:txBody>
      </p:sp>
      <p:sp>
        <p:nvSpPr>
          <p:cNvPr id="4" name="Slide Number Placeholder 3">
            <a:extLst>
              <a:ext uri="{FF2B5EF4-FFF2-40B4-BE49-F238E27FC236}">
                <a16:creationId xmlns:a16="http://schemas.microsoft.com/office/drawing/2014/main" id="{4F5215E5-193C-4313-80A2-DDA9707C0EF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45</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9580169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9104"/>
            <a:ext cx="7886700" cy="4795496"/>
          </a:xfrm>
        </p:spPr>
        <p:txBody>
          <a:bodyPr>
            <a:normAutofit fontScale="77500" lnSpcReduction="20000"/>
          </a:bodyPr>
          <a:lstStyle/>
          <a:p>
            <a:r>
              <a:rPr lang="en-US" sz="3500" dirty="0"/>
              <a:t>Penerapan </a:t>
            </a:r>
            <a:r>
              <a:rPr lang="en-US" sz="3500" dirty="0" err="1"/>
              <a:t>Algoritma</a:t>
            </a:r>
            <a:r>
              <a:rPr lang="en-US" sz="3500" dirty="0"/>
              <a:t> </a:t>
            </a:r>
            <a:r>
              <a:rPr lang="en-US" sz="3500" dirty="0" err="1"/>
              <a:t>Genetika</a:t>
            </a:r>
            <a:r>
              <a:rPr lang="en-US" sz="3500" dirty="0"/>
              <a:t> </a:t>
            </a:r>
            <a:r>
              <a:rPr lang="en-US" sz="3500" dirty="0" err="1"/>
              <a:t>untuk</a:t>
            </a:r>
            <a:r>
              <a:rPr lang="en-US" sz="3500" dirty="0"/>
              <a:t> </a:t>
            </a:r>
            <a:r>
              <a:rPr lang="en-US" sz="3500" dirty="0" err="1"/>
              <a:t>Penentuan</a:t>
            </a:r>
            <a:r>
              <a:rPr lang="en-US" sz="3500" dirty="0"/>
              <a:t> </a:t>
            </a:r>
            <a:r>
              <a:rPr lang="en-US" sz="3500" dirty="0" err="1"/>
              <a:t>Desain</a:t>
            </a:r>
            <a:r>
              <a:rPr lang="en-US" sz="3500" dirty="0"/>
              <a:t> </a:t>
            </a:r>
            <a:r>
              <a:rPr lang="en-US" sz="3500" dirty="0" err="1"/>
              <a:t>Bendungan</a:t>
            </a:r>
            <a:r>
              <a:rPr lang="en-US" sz="3500" dirty="0"/>
              <a:t> </a:t>
            </a:r>
            <a:r>
              <a:rPr lang="en-US" sz="3500" dirty="0">
                <a:solidFill>
                  <a:srgbClr val="C00000"/>
                </a:solidFill>
              </a:rPr>
              <a:t>di </a:t>
            </a:r>
            <a:r>
              <a:rPr lang="id-ID" sz="3500" dirty="0">
                <a:solidFill>
                  <a:srgbClr val="C00000"/>
                </a:solidFill>
              </a:rPr>
              <a:t>Bendungan Jatiluhur</a:t>
            </a:r>
            <a:endParaRPr lang="en-US" sz="3500" dirty="0">
              <a:solidFill>
                <a:srgbClr val="C00000"/>
              </a:solidFill>
            </a:endParaRPr>
          </a:p>
          <a:p>
            <a:endParaRPr lang="en-US" sz="3500" dirty="0"/>
          </a:p>
          <a:p>
            <a:r>
              <a:rPr lang="en-US" sz="3500" dirty="0"/>
              <a:t>Penerapan </a:t>
            </a:r>
            <a:r>
              <a:rPr lang="en-US" sz="3500" dirty="0" err="1"/>
              <a:t>Algoritma</a:t>
            </a:r>
            <a:r>
              <a:rPr lang="en-US" sz="3500" dirty="0"/>
              <a:t> </a:t>
            </a:r>
            <a:r>
              <a:rPr lang="en-US" sz="3500" dirty="0" err="1"/>
              <a:t>Genetika</a:t>
            </a:r>
            <a:r>
              <a:rPr lang="en-US" sz="3500" dirty="0"/>
              <a:t> </a:t>
            </a:r>
            <a:r>
              <a:rPr lang="en-US" sz="3500" dirty="0" err="1"/>
              <a:t>untuk</a:t>
            </a:r>
            <a:r>
              <a:rPr lang="en-US" sz="3500" dirty="0"/>
              <a:t> </a:t>
            </a:r>
            <a:r>
              <a:rPr lang="en-US" sz="3500" dirty="0" err="1"/>
              <a:t>Penentuan</a:t>
            </a:r>
            <a:r>
              <a:rPr lang="en-US" sz="3500" dirty="0"/>
              <a:t> </a:t>
            </a:r>
            <a:r>
              <a:rPr lang="en-US" sz="3500" dirty="0" err="1"/>
              <a:t>Desain</a:t>
            </a:r>
            <a:r>
              <a:rPr lang="en-US" sz="3500" dirty="0"/>
              <a:t> </a:t>
            </a:r>
            <a:r>
              <a:rPr lang="en-US" sz="3500" dirty="0" err="1"/>
              <a:t>Bendungan</a:t>
            </a:r>
            <a:r>
              <a:rPr lang="en-US" sz="3500" dirty="0"/>
              <a:t> </a:t>
            </a:r>
            <a:r>
              <a:rPr lang="en-US" sz="3500" dirty="0">
                <a:solidFill>
                  <a:srgbClr val="0070C0"/>
                </a:solidFill>
              </a:rPr>
              <a:t>di </a:t>
            </a:r>
            <a:r>
              <a:rPr lang="id-ID" sz="3500" dirty="0">
                <a:solidFill>
                  <a:srgbClr val="0070C0"/>
                </a:solidFill>
              </a:rPr>
              <a:t>Bendungan Gajah Mungkur</a:t>
            </a:r>
            <a:endParaRPr lang="en-US" sz="3500" dirty="0">
              <a:solidFill>
                <a:srgbClr val="0070C0"/>
              </a:solidFill>
            </a:endParaRPr>
          </a:p>
          <a:p>
            <a:endParaRPr lang="en-US" sz="3500" dirty="0"/>
          </a:p>
          <a:p>
            <a:r>
              <a:rPr lang="en-US" sz="3500" dirty="0"/>
              <a:t>Penerapan </a:t>
            </a:r>
            <a:r>
              <a:rPr lang="en-US" sz="3500" dirty="0" err="1"/>
              <a:t>Algoritma</a:t>
            </a:r>
            <a:r>
              <a:rPr lang="en-US" sz="3500" dirty="0"/>
              <a:t> </a:t>
            </a:r>
            <a:r>
              <a:rPr lang="en-US" sz="3500" dirty="0" err="1"/>
              <a:t>Genetika</a:t>
            </a:r>
            <a:r>
              <a:rPr lang="en-US" sz="3500" dirty="0"/>
              <a:t> </a:t>
            </a:r>
            <a:r>
              <a:rPr lang="en-US" sz="3500" dirty="0" err="1"/>
              <a:t>untuk</a:t>
            </a:r>
            <a:r>
              <a:rPr lang="en-US" sz="3500" dirty="0"/>
              <a:t> </a:t>
            </a:r>
            <a:r>
              <a:rPr lang="en-US" sz="3500" dirty="0" err="1"/>
              <a:t>Penentuan</a:t>
            </a:r>
            <a:r>
              <a:rPr lang="en-US" sz="3500" dirty="0"/>
              <a:t> </a:t>
            </a:r>
            <a:r>
              <a:rPr lang="en-US" sz="3500" dirty="0" err="1"/>
              <a:t>Desain</a:t>
            </a:r>
            <a:r>
              <a:rPr lang="en-US" sz="3500" dirty="0"/>
              <a:t> </a:t>
            </a:r>
            <a:r>
              <a:rPr lang="en-US" sz="3500" dirty="0" err="1"/>
              <a:t>Bendungan</a:t>
            </a:r>
            <a:r>
              <a:rPr lang="en-US" sz="3500" dirty="0"/>
              <a:t> </a:t>
            </a:r>
            <a:r>
              <a:rPr lang="en-US" sz="3500" dirty="0">
                <a:solidFill>
                  <a:srgbClr val="00B050"/>
                </a:solidFill>
              </a:rPr>
              <a:t>di </a:t>
            </a:r>
            <a:r>
              <a:rPr lang="id-ID" sz="3500" dirty="0">
                <a:solidFill>
                  <a:srgbClr val="00B050"/>
                </a:solidFill>
              </a:rPr>
              <a:t>Bendungan Karang Kates</a:t>
            </a:r>
            <a:endParaRPr lang="en-US" sz="3500" dirty="0">
              <a:solidFill>
                <a:srgbClr val="00B050"/>
              </a:solidFill>
            </a:endParaRPr>
          </a:p>
          <a:p>
            <a:pPr marL="0" indent="0">
              <a:buNone/>
            </a:pPr>
            <a:endParaRPr lang="en-US" sz="3600" dirty="0"/>
          </a:p>
          <a:p>
            <a:pPr marL="0" indent="0">
              <a:buNone/>
            </a:pPr>
            <a:endParaRPr lang="en-US" sz="2000" dirty="0"/>
          </a:p>
          <a:p>
            <a:pPr marL="0" indent="0">
              <a:buNone/>
            </a:pPr>
            <a:endParaRPr lang="en-US" sz="2000" dirty="0"/>
          </a:p>
          <a:p>
            <a:pPr marL="0" indent="0">
              <a:buNone/>
            </a:pPr>
            <a:r>
              <a:rPr lang="en-US" sz="2600" dirty="0"/>
              <a:t>* </a:t>
            </a:r>
            <a:r>
              <a:rPr lang="en-US" sz="2600" dirty="0" err="1"/>
              <a:t>banyak</a:t>
            </a:r>
            <a:r>
              <a:rPr lang="en-US" sz="2600" dirty="0"/>
              <a:t> </a:t>
            </a:r>
            <a:r>
              <a:rPr lang="en-US" sz="2600" dirty="0" err="1"/>
              <a:t>peneliti</a:t>
            </a:r>
            <a:r>
              <a:rPr lang="en-US" sz="2600" dirty="0"/>
              <a:t> di Indonesia yang </a:t>
            </a:r>
            <a:r>
              <a:rPr lang="en-US" sz="2600" dirty="0" err="1"/>
              <a:t>terjebak</a:t>
            </a:r>
            <a:r>
              <a:rPr lang="en-US" sz="2600" dirty="0"/>
              <a:t> </a:t>
            </a:r>
            <a:r>
              <a:rPr lang="en-US" sz="2600" dirty="0" err="1"/>
              <a:t>dengan</a:t>
            </a:r>
            <a:r>
              <a:rPr lang="en-US" sz="2600" dirty="0"/>
              <a:t> </a:t>
            </a:r>
            <a:r>
              <a:rPr lang="en-US" sz="2600" dirty="0" err="1">
                <a:solidFill>
                  <a:srgbClr val="C00000"/>
                </a:solidFill>
              </a:rPr>
              <a:t>penelitian</a:t>
            </a:r>
            <a:r>
              <a:rPr lang="en-US" sz="2600" dirty="0">
                <a:solidFill>
                  <a:srgbClr val="C00000"/>
                </a:solidFill>
              </a:rPr>
              <a:t> </a:t>
            </a:r>
            <a:r>
              <a:rPr lang="en-US" sz="2600" dirty="0" err="1">
                <a:solidFill>
                  <a:srgbClr val="C00000"/>
                </a:solidFill>
              </a:rPr>
              <a:t>tanpa</a:t>
            </a:r>
            <a:r>
              <a:rPr lang="en-US" sz="2600" dirty="0">
                <a:solidFill>
                  <a:srgbClr val="C00000"/>
                </a:solidFill>
              </a:rPr>
              <a:t> </a:t>
            </a:r>
            <a:r>
              <a:rPr lang="en-US" sz="2600" dirty="0" err="1">
                <a:solidFill>
                  <a:srgbClr val="C00000"/>
                </a:solidFill>
              </a:rPr>
              <a:t>kontribusi</a:t>
            </a:r>
            <a:r>
              <a:rPr lang="en-US" sz="2600" dirty="0">
                <a:solidFill>
                  <a:srgbClr val="C00000"/>
                </a:solidFill>
              </a:rPr>
              <a:t> </a:t>
            </a:r>
            <a:r>
              <a:rPr lang="en-US" sz="2600" dirty="0"/>
              <a:t>dan </a:t>
            </a:r>
            <a:r>
              <a:rPr lang="en-US" sz="2600" dirty="0" err="1"/>
              <a:t>hanya</a:t>
            </a:r>
            <a:r>
              <a:rPr lang="en-US" sz="2600" dirty="0"/>
              <a:t> </a:t>
            </a:r>
            <a:r>
              <a:rPr lang="en-US" sz="2600" dirty="0" err="1"/>
              <a:t>mengganti</a:t>
            </a:r>
            <a:r>
              <a:rPr lang="en-US" sz="2600" dirty="0"/>
              <a:t> </a:t>
            </a:r>
            <a:r>
              <a:rPr lang="en-US" sz="2600" dirty="0" err="1"/>
              <a:t>obyek</a:t>
            </a:r>
            <a:r>
              <a:rPr lang="en-US" sz="2600" dirty="0"/>
              <a:t> </a:t>
            </a:r>
            <a:r>
              <a:rPr lang="en-US" sz="2600" dirty="0" err="1"/>
              <a:t>tempat</a:t>
            </a:r>
            <a:r>
              <a:rPr lang="en-US" sz="2600" dirty="0"/>
              <a:t>, </a:t>
            </a:r>
            <a:r>
              <a:rPr lang="en-US" sz="2600" dirty="0" err="1"/>
              <a:t>akhirnya</a:t>
            </a:r>
            <a:r>
              <a:rPr lang="en-US" sz="2600" dirty="0"/>
              <a:t> </a:t>
            </a:r>
            <a:r>
              <a:rPr lang="en-US" sz="2600" dirty="0" err="1"/>
              <a:t>kesulitan</a:t>
            </a:r>
            <a:r>
              <a:rPr lang="en-US" sz="2600" dirty="0"/>
              <a:t> </a:t>
            </a:r>
            <a:r>
              <a:rPr lang="en-US" sz="2600" dirty="0" err="1"/>
              <a:t>ketika</a:t>
            </a:r>
            <a:r>
              <a:rPr lang="en-US" sz="2600" dirty="0"/>
              <a:t> </a:t>
            </a:r>
            <a:r>
              <a:rPr lang="en-US" sz="2600" dirty="0" err="1"/>
              <a:t>harus</a:t>
            </a:r>
            <a:r>
              <a:rPr lang="en-US" sz="2600" dirty="0"/>
              <a:t> </a:t>
            </a:r>
            <a:r>
              <a:rPr lang="en-US" sz="2600" dirty="0" err="1"/>
              <a:t>publikasi</a:t>
            </a:r>
            <a:r>
              <a:rPr lang="en-US" sz="2600" dirty="0"/>
              <a:t> </a:t>
            </a:r>
            <a:r>
              <a:rPr lang="en-US" sz="2600" dirty="0" err="1"/>
              <a:t>ke</a:t>
            </a:r>
            <a:r>
              <a:rPr lang="en-US" sz="2600" dirty="0"/>
              <a:t> journal </a:t>
            </a:r>
            <a:r>
              <a:rPr lang="en-US" sz="2600" dirty="0" err="1"/>
              <a:t>internasional</a:t>
            </a:r>
            <a:r>
              <a:rPr lang="en-US" sz="2600" dirty="0"/>
              <a:t> </a:t>
            </a:r>
            <a:r>
              <a:rPr lang="en-US" sz="2600" dirty="0" err="1"/>
              <a:t>terindeks</a:t>
            </a:r>
            <a:endParaRPr lang="en-US" sz="2600" dirty="0"/>
          </a:p>
        </p:txBody>
      </p:sp>
      <p:sp>
        <p:nvSpPr>
          <p:cNvPr id="2" name="Title 1"/>
          <p:cNvSpPr>
            <a:spLocks noGrp="1"/>
          </p:cNvSpPr>
          <p:nvPr>
            <p:ph type="title"/>
          </p:nvPr>
        </p:nvSpPr>
        <p:spPr/>
        <p:txBody>
          <a:bodyPr>
            <a:normAutofit/>
          </a:bodyPr>
          <a:lstStyle/>
          <a:p>
            <a:r>
              <a:rPr lang="en-US" dirty="0" err="1"/>
              <a:t>Contoh</a:t>
            </a:r>
            <a:r>
              <a:rPr lang="en-US" dirty="0"/>
              <a:t> </a:t>
            </a:r>
            <a:r>
              <a:rPr lang="en-US" dirty="0" err="1"/>
              <a:t>Penelitian</a:t>
            </a:r>
            <a:r>
              <a:rPr lang="en-US" dirty="0"/>
              <a:t> </a:t>
            </a:r>
            <a:r>
              <a:rPr lang="en-US" dirty="0" err="1"/>
              <a:t>Tanpa</a:t>
            </a:r>
            <a:r>
              <a:rPr lang="en-US" dirty="0"/>
              <a:t> Kontribusi</a:t>
            </a:r>
          </a:p>
        </p:txBody>
      </p:sp>
      <p:sp>
        <p:nvSpPr>
          <p:cNvPr id="4" name="Slide Number Placeholder 3">
            <a:extLst>
              <a:ext uri="{FF2B5EF4-FFF2-40B4-BE49-F238E27FC236}">
                <a16:creationId xmlns:a16="http://schemas.microsoft.com/office/drawing/2014/main" id="{F358F814-2083-4955-8E36-AA978831E77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46</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3680096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a:xfrm>
            <a:off x="609600" y="190500"/>
            <a:ext cx="8561387" cy="647700"/>
          </a:xfrm>
        </p:spPr>
        <p:txBody>
          <a:bodyPr>
            <a:normAutofit/>
          </a:bodyPr>
          <a:lstStyle/>
          <a:p>
            <a:r>
              <a:rPr lang="en-US" dirty="0"/>
              <a:t>Kontribusi </a:t>
            </a:r>
            <a:r>
              <a:rPr lang="en-US" dirty="0" err="1"/>
              <a:t>Penelitian</a:t>
            </a:r>
            <a:endParaRPr lang="en-US" dirty="0"/>
          </a:p>
        </p:txBody>
      </p:sp>
      <p:pic>
        <p:nvPicPr>
          <p:cNvPr id="1026" name="Picture 2"/>
          <p:cNvPicPr>
            <a:picLocks noChangeAspect="1" noChangeArrowheads="1"/>
          </p:cNvPicPr>
          <p:nvPr/>
        </p:nvPicPr>
        <p:blipFill rotWithShape="1">
          <a:blip r:embed="rId4" cstate="print"/>
          <a:srcRect l="15222" t="16911" r="15081" b="13445"/>
          <a:stretch/>
        </p:blipFill>
        <p:spPr bwMode="auto">
          <a:xfrm>
            <a:off x="457200" y="1295400"/>
            <a:ext cx="8493250" cy="5257800"/>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416108C2-831F-449C-9384-0EC84DD6038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47</a:t>
            </a:fld>
            <a:endParaRPr lang="en-US">
              <a:solidFill>
                <a:prstClr val="black">
                  <a:tint val="75000"/>
                </a:prstClr>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a:xfrm>
            <a:off x="628650" y="228600"/>
            <a:ext cx="8839200" cy="609149"/>
          </a:xfrm>
        </p:spPr>
        <p:txBody>
          <a:bodyPr>
            <a:normAutofit fontScale="90000"/>
          </a:bodyPr>
          <a:lstStyle/>
          <a:p>
            <a:r>
              <a:rPr lang="id-ID" dirty="0"/>
              <a:t>Contoh </a:t>
            </a:r>
            <a:r>
              <a:rPr lang="en-US" dirty="0"/>
              <a:t>Kontribusi </a:t>
            </a:r>
            <a:r>
              <a:rPr lang="id-ID" dirty="0"/>
              <a:t>ke Pengetahuan</a:t>
            </a:r>
            <a:endParaRPr lang="en-US" dirty="0"/>
          </a:p>
        </p:txBody>
      </p:sp>
      <p:pic>
        <p:nvPicPr>
          <p:cNvPr id="1026" name="Picture 2"/>
          <p:cNvPicPr>
            <a:picLocks noChangeAspect="1" noChangeArrowheads="1"/>
          </p:cNvPicPr>
          <p:nvPr/>
        </p:nvPicPr>
        <p:blipFill>
          <a:blip r:embed="rId4" cstate="print"/>
          <a:srcRect l="15222" t="14583" r="15081" b="10417"/>
          <a:stretch>
            <a:fillRect/>
          </a:stretch>
        </p:blipFill>
        <p:spPr bwMode="auto">
          <a:xfrm>
            <a:off x="0" y="793531"/>
            <a:ext cx="9144000" cy="6096000"/>
          </a:xfrm>
          <a:prstGeom prst="rect">
            <a:avLst/>
          </a:prstGeom>
          <a:noFill/>
          <a:ln w="9525">
            <a:noFill/>
            <a:miter lim="800000"/>
            <a:headEnd/>
            <a:tailEnd/>
          </a:ln>
        </p:spPr>
      </p:pic>
      <p:sp>
        <p:nvSpPr>
          <p:cNvPr id="5" name="Rectangle 4"/>
          <p:cNvSpPr/>
          <p:nvPr/>
        </p:nvSpPr>
        <p:spPr bwMode="auto">
          <a:xfrm>
            <a:off x="228600" y="990149"/>
            <a:ext cx="2057400" cy="10668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i="0" u="none" strike="noStrike" cap="none" normalizeH="0" baseline="0" dirty="0" err="1">
                <a:ln>
                  <a:noFill/>
                </a:ln>
                <a:solidFill>
                  <a:srgbClr val="C00000"/>
                </a:solidFill>
                <a:effectLst/>
                <a:latin typeface="+mn-lt"/>
              </a:rPr>
              <a:t>Logika</a:t>
            </a:r>
            <a:br>
              <a:rPr lang="en-US" dirty="0">
                <a:solidFill>
                  <a:srgbClr val="C00000"/>
                </a:solidFill>
                <a:effectLst/>
                <a:latin typeface="+mn-lt"/>
              </a:rPr>
            </a:br>
            <a:r>
              <a:rPr kumimoji="1" lang="en-US" i="0" u="none" strike="noStrike" cap="none" normalizeH="0" baseline="0" dirty="0">
                <a:ln>
                  <a:noFill/>
                </a:ln>
                <a:solidFill>
                  <a:srgbClr val="C00000"/>
                </a:solidFill>
                <a:effectLst/>
                <a:latin typeface="+mn-lt"/>
              </a:rPr>
              <a:t>Fuzzy</a:t>
            </a:r>
          </a:p>
        </p:txBody>
      </p:sp>
      <p:sp>
        <p:nvSpPr>
          <p:cNvPr id="8" name="Rectangle 7"/>
          <p:cNvSpPr/>
          <p:nvPr/>
        </p:nvSpPr>
        <p:spPr bwMode="auto">
          <a:xfrm>
            <a:off x="4267200" y="6019800"/>
            <a:ext cx="2209800" cy="5334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2800" i="0" u="none" strike="noStrike" cap="none" normalizeH="0" baseline="0" dirty="0" err="1">
                <a:ln>
                  <a:noFill/>
                </a:ln>
                <a:solidFill>
                  <a:schemeClr val="tx1"/>
                </a:solidFill>
                <a:effectLst/>
                <a:latin typeface="+mn-lt"/>
                <a:ea typeface="ＭＳ Ｐゴシック" pitchFamily="50" charset="-128"/>
              </a:rPr>
              <a:t>Metode</a:t>
            </a:r>
            <a:r>
              <a:rPr kumimoji="1" lang="en-US" sz="2800" i="0" u="none" strike="noStrike" cap="none" normalizeH="0" baseline="0" dirty="0">
                <a:ln>
                  <a:noFill/>
                </a:ln>
                <a:solidFill>
                  <a:schemeClr val="tx1"/>
                </a:solidFill>
                <a:effectLst/>
                <a:latin typeface="+mn-lt"/>
                <a:ea typeface="ＭＳ Ｐゴシック" pitchFamily="50" charset="-128"/>
              </a:rPr>
              <a:t> Tsukamoto</a:t>
            </a:r>
          </a:p>
        </p:txBody>
      </p:sp>
      <p:cxnSp>
        <p:nvCxnSpPr>
          <p:cNvPr id="10" name="Straight Arrow Connector 9"/>
          <p:cNvCxnSpPr>
            <a:stCxn id="8" idx="1"/>
          </p:cNvCxnSpPr>
          <p:nvPr/>
        </p:nvCxnSpPr>
        <p:spPr bwMode="auto">
          <a:xfrm rot="10800000">
            <a:off x="3810000" y="6019800"/>
            <a:ext cx="457200" cy="266700"/>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11" name="Rectangle 10"/>
          <p:cNvSpPr/>
          <p:nvPr/>
        </p:nvSpPr>
        <p:spPr bwMode="auto">
          <a:xfrm>
            <a:off x="5410200" y="1143000"/>
            <a:ext cx="2133600" cy="6096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2800" i="0" u="none" strike="noStrike" cap="none" normalizeH="0" baseline="0" dirty="0" err="1">
                <a:ln>
                  <a:noFill/>
                </a:ln>
                <a:solidFill>
                  <a:schemeClr val="tx1"/>
                </a:solidFill>
                <a:effectLst/>
                <a:latin typeface="+mn-lt"/>
                <a:ea typeface="ＭＳ Ｐゴシック" pitchFamily="50" charset="-128"/>
              </a:rPr>
              <a:t>Metode</a:t>
            </a:r>
            <a:r>
              <a:rPr kumimoji="1" lang="en-US" sz="2800" i="0" u="none" strike="noStrike" cap="none" normalizeH="0" baseline="0" dirty="0">
                <a:ln>
                  <a:noFill/>
                </a:ln>
                <a:solidFill>
                  <a:schemeClr val="tx1"/>
                </a:solidFill>
                <a:effectLst/>
                <a:latin typeface="+mn-lt"/>
                <a:ea typeface="ＭＳ Ｐゴシック" pitchFamily="50" charset="-128"/>
              </a:rPr>
              <a:t> </a:t>
            </a:r>
            <a:r>
              <a:rPr kumimoji="1" lang="en-US" sz="2800" i="0" u="none" strike="noStrike" cap="none" normalizeH="0" baseline="0" dirty="0" err="1">
                <a:ln>
                  <a:noFill/>
                </a:ln>
                <a:solidFill>
                  <a:schemeClr val="tx1"/>
                </a:solidFill>
                <a:effectLst/>
                <a:latin typeface="+mn-lt"/>
                <a:ea typeface="ＭＳ Ｐゴシック" pitchFamily="50" charset="-128"/>
              </a:rPr>
              <a:t>Sugeno</a:t>
            </a:r>
            <a:endParaRPr kumimoji="1" lang="en-US" sz="2800" i="0" u="none" strike="noStrike" cap="none" normalizeH="0" baseline="0" dirty="0">
              <a:ln>
                <a:noFill/>
              </a:ln>
              <a:solidFill>
                <a:schemeClr val="tx1"/>
              </a:solidFill>
              <a:effectLst/>
              <a:latin typeface="+mn-lt"/>
              <a:ea typeface="ＭＳ Ｐゴシック" pitchFamily="50" charset="-128"/>
            </a:endParaRPr>
          </a:p>
        </p:txBody>
      </p:sp>
      <p:cxnSp>
        <p:nvCxnSpPr>
          <p:cNvPr id="12" name="Straight Arrow Connector 11"/>
          <p:cNvCxnSpPr/>
          <p:nvPr/>
        </p:nvCxnSpPr>
        <p:spPr bwMode="auto">
          <a:xfrm rot="10800000" flipV="1">
            <a:off x="6096000" y="1676400"/>
            <a:ext cx="228600" cy="304800"/>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24" name="Rectangle 23"/>
          <p:cNvSpPr/>
          <p:nvPr/>
        </p:nvSpPr>
        <p:spPr bwMode="auto">
          <a:xfrm>
            <a:off x="6934200" y="3124200"/>
            <a:ext cx="22098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000" b="1" i="0" u="none" strike="noStrike" cap="none" normalizeH="0" baseline="0">
              <a:ln>
                <a:noFill/>
              </a:ln>
              <a:solidFill>
                <a:schemeClr val="tx1"/>
              </a:solidFill>
              <a:effectLst/>
              <a:latin typeface="Tahoma" pitchFamily="34" charset="0"/>
              <a:ea typeface="ＭＳ Ｐゴシック" pitchFamily="50" charset="-128"/>
            </a:endParaRPr>
          </a:p>
        </p:txBody>
      </p:sp>
      <p:cxnSp>
        <p:nvCxnSpPr>
          <p:cNvPr id="25" name="Straight Arrow Connector 24"/>
          <p:cNvCxnSpPr>
            <a:stCxn id="6" idx="1"/>
          </p:cNvCxnSpPr>
          <p:nvPr/>
        </p:nvCxnSpPr>
        <p:spPr bwMode="auto">
          <a:xfrm rot="10800000" flipV="1">
            <a:off x="6629400" y="3126828"/>
            <a:ext cx="304800" cy="533400"/>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6" name="Rectangle 5"/>
          <p:cNvSpPr/>
          <p:nvPr/>
        </p:nvSpPr>
        <p:spPr bwMode="auto">
          <a:xfrm>
            <a:off x="6934200" y="2517228"/>
            <a:ext cx="14478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2400" i="0" u="none" strike="noStrike" cap="none" normalizeH="0" baseline="0" dirty="0" err="1">
                <a:ln>
                  <a:noFill/>
                </a:ln>
                <a:solidFill>
                  <a:srgbClr val="0070C0"/>
                </a:solidFill>
                <a:effectLst/>
                <a:latin typeface="+mn-lt"/>
              </a:rPr>
              <a:t>Metode</a:t>
            </a:r>
            <a:br>
              <a:rPr lang="en-US" sz="2400" dirty="0">
                <a:solidFill>
                  <a:srgbClr val="0070C0"/>
                </a:solidFill>
                <a:effectLst/>
                <a:latin typeface="+mn-lt"/>
              </a:rPr>
            </a:br>
            <a:r>
              <a:rPr lang="en-US" sz="2400" dirty="0">
                <a:solidFill>
                  <a:srgbClr val="0070C0"/>
                </a:solidFill>
                <a:effectLst/>
                <a:latin typeface="+mn-lt"/>
              </a:rPr>
              <a:t>Mamdani </a:t>
            </a:r>
            <a:r>
              <a:rPr lang="id-ID" sz="2400" dirty="0" err="1">
                <a:solidFill>
                  <a:srgbClr val="0070C0"/>
                </a:solidFill>
                <a:effectLst/>
                <a:latin typeface="+mn-lt"/>
              </a:rPr>
              <a:t>yg</a:t>
            </a:r>
            <a:br>
              <a:rPr lang="en-US" sz="2400" dirty="0">
                <a:solidFill>
                  <a:srgbClr val="0070C0"/>
                </a:solidFill>
                <a:effectLst/>
                <a:latin typeface="+mn-lt"/>
              </a:rPr>
            </a:br>
            <a:r>
              <a:rPr lang="en-US" sz="2400" dirty="0" err="1">
                <a:solidFill>
                  <a:srgbClr val="0070C0"/>
                </a:solidFill>
                <a:effectLst/>
                <a:latin typeface="+mn-lt"/>
              </a:rPr>
              <a:t>Direvisi</a:t>
            </a:r>
            <a:r>
              <a:rPr lang="en-US" sz="2400" dirty="0">
                <a:solidFill>
                  <a:srgbClr val="0070C0"/>
                </a:solidFill>
                <a:effectLst/>
                <a:latin typeface="+mn-lt"/>
              </a:rPr>
              <a:t> dg</a:t>
            </a:r>
          </a:p>
          <a:p>
            <a:pPr marL="0" marR="0" indent="0" algn="l" defTabSz="914400" rtl="0" eaLnBrk="1" fontAlgn="base" latinLnBrk="0" hangingPunct="1">
              <a:lnSpc>
                <a:spcPct val="100000"/>
              </a:lnSpc>
              <a:spcBef>
                <a:spcPct val="0"/>
              </a:spcBef>
              <a:spcAft>
                <a:spcPct val="0"/>
              </a:spcAft>
              <a:buClrTx/>
              <a:buSzTx/>
              <a:buFontTx/>
              <a:buNone/>
              <a:tabLst/>
            </a:pPr>
            <a:r>
              <a:rPr kumimoji="1" lang="en-US" sz="2400" i="0" u="none" strike="noStrike" cap="none" normalizeH="0" baseline="0" dirty="0" err="1">
                <a:ln>
                  <a:noFill/>
                </a:ln>
                <a:solidFill>
                  <a:srgbClr val="0070C0"/>
                </a:solidFill>
                <a:effectLst/>
                <a:latin typeface="+mn-lt"/>
              </a:rPr>
              <a:t>Algoritma</a:t>
            </a:r>
            <a:r>
              <a:rPr kumimoji="1" lang="en-US" sz="2400" i="0" u="none" strike="noStrike" cap="none" normalizeH="0" dirty="0">
                <a:ln>
                  <a:noFill/>
                </a:ln>
                <a:solidFill>
                  <a:srgbClr val="0070C0"/>
                </a:solidFill>
                <a:effectLst/>
                <a:latin typeface="+mn-lt"/>
              </a:rPr>
              <a:t> XYZ</a:t>
            </a:r>
            <a:endParaRPr kumimoji="1" lang="en-US" sz="2400" i="0" u="none" strike="noStrike" cap="none" normalizeH="0" baseline="0" dirty="0">
              <a:ln>
                <a:noFill/>
              </a:ln>
              <a:solidFill>
                <a:srgbClr val="0070C0"/>
              </a:solidFill>
              <a:effectLst/>
              <a:latin typeface="+mn-lt"/>
            </a:endParaRPr>
          </a:p>
        </p:txBody>
      </p:sp>
      <p:sp>
        <p:nvSpPr>
          <p:cNvPr id="16" name="Rectangle 15"/>
          <p:cNvSpPr/>
          <p:nvPr/>
        </p:nvSpPr>
        <p:spPr bwMode="auto">
          <a:xfrm>
            <a:off x="6705600" y="4572000"/>
            <a:ext cx="1447800" cy="5334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2800" i="0" u="none" strike="noStrike" cap="none" normalizeH="0" baseline="0" dirty="0" err="1">
                <a:ln>
                  <a:noFill/>
                </a:ln>
                <a:solidFill>
                  <a:schemeClr val="tx1"/>
                </a:solidFill>
                <a:effectLst/>
                <a:latin typeface="+mn-lt"/>
              </a:rPr>
              <a:t>Metode</a:t>
            </a:r>
            <a:br>
              <a:rPr lang="en-US" sz="2800" dirty="0">
                <a:effectLst/>
                <a:latin typeface="+mn-lt"/>
              </a:rPr>
            </a:br>
            <a:r>
              <a:rPr lang="en-US" sz="2800" dirty="0">
                <a:effectLst/>
                <a:latin typeface="+mn-lt"/>
              </a:rPr>
              <a:t>Mamdani</a:t>
            </a:r>
            <a:endParaRPr kumimoji="1" lang="en-US" sz="2800" i="0" u="none" strike="noStrike" cap="none" normalizeH="0" baseline="0" dirty="0">
              <a:ln>
                <a:noFill/>
              </a:ln>
              <a:solidFill>
                <a:schemeClr val="tx1"/>
              </a:solidFill>
              <a:effectLst/>
              <a:latin typeface="+mn-lt"/>
            </a:endParaRPr>
          </a:p>
        </p:txBody>
      </p:sp>
      <p:cxnSp>
        <p:nvCxnSpPr>
          <p:cNvPr id="17" name="Straight Arrow Connector 16"/>
          <p:cNvCxnSpPr>
            <a:stCxn id="16" idx="1"/>
          </p:cNvCxnSpPr>
          <p:nvPr/>
        </p:nvCxnSpPr>
        <p:spPr bwMode="auto">
          <a:xfrm rot="10800000">
            <a:off x="5791200" y="4343400"/>
            <a:ext cx="914400" cy="495300"/>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4" name="Slide Number Placeholder 3">
            <a:extLst>
              <a:ext uri="{FF2B5EF4-FFF2-40B4-BE49-F238E27FC236}">
                <a16:creationId xmlns:a16="http://schemas.microsoft.com/office/drawing/2014/main" id="{9C70C9F0-F976-43D2-B058-38E3E68EB0A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48</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2734083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6"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a:xfrm>
            <a:off x="628650" y="228600"/>
            <a:ext cx="8839200" cy="609149"/>
          </a:xfrm>
        </p:spPr>
        <p:txBody>
          <a:bodyPr>
            <a:noAutofit/>
          </a:bodyPr>
          <a:lstStyle/>
          <a:p>
            <a:r>
              <a:rPr lang="id-ID" dirty="0"/>
              <a:t>Contoh </a:t>
            </a:r>
            <a:r>
              <a:rPr lang="en-US" dirty="0"/>
              <a:t>Kontribusi </a:t>
            </a:r>
            <a:r>
              <a:rPr lang="id-ID" dirty="0"/>
              <a:t>ke Pengetahuan</a:t>
            </a:r>
            <a:endParaRPr lang="en-US" dirty="0"/>
          </a:p>
        </p:txBody>
      </p:sp>
      <p:pic>
        <p:nvPicPr>
          <p:cNvPr id="1026" name="Picture 2"/>
          <p:cNvPicPr>
            <a:picLocks noChangeAspect="1" noChangeArrowheads="1"/>
          </p:cNvPicPr>
          <p:nvPr/>
        </p:nvPicPr>
        <p:blipFill>
          <a:blip r:embed="rId4" cstate="print"/>
          <a:srcRect l="15222" t="14583" r="15081" b="10417"/>
          <a:stretch>
            <a:fillRect/>
          </a:stretch>
        </p:blipFill>
        <p:spPr bwMode="auto">
          <a:xfrm>
            <a:off x="0" y="762000"/>
            <a:ext cx="9144000" cy="6096000"/>
          </a:xfrm>
          <a:prstGeom prst="rect">
            <a:avLst/>
          </a:prstGeom>
          <a:noFill/>
          <a:ln w="9525">
            <a:noFill/>
            <a:miter lim="800000"/>
            <a:headEnd/>
            <a:tailEnd/>
          </a:ln>
        </p:spPr>
      </p:pic>
      <p:sp>
        <p:nvSpPr>
          <p:cNvPr id="5" name="Rectangle 4"/>
          <p:cNvSpPr/>
          <p:nvPr/>
        </p:nvSpPr>
        <p:spPr bwMode="auto">
          <a:xfrm>
            <a:off x="304800" y="914400"/>
            <a:ext cx="1876425" cy="10668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n-US" sz="3600" i="0" u="none" strike="noStrike" cap="none" normalizeH="0" baseline="0" dirty="0">
                <a:ln>
                  <a:noFill/>
                </a:ln>
                <a:solidFill>
                  <a:srgbClr val="C00000"/>
                </a:solidFill>
                <a:effectLst/>
                <a:latin typeface="+mn-lt"/>
              </a:rPr>
              <a:t>F</a:t>
            </a:r>
            <a:r>
              <a:rPr kumimoji="1" lang="id-ID" sz="3600" i="0" u="none" strike="noStrike" cap="none" normalizeH="0" baseline="0" dirty="0" err="1">
                <a:ln>
                  <a:noFill/>
                </a:ln>
                <a:solidFill>
                  <a:srgbClr val="C00000"/>
                </a:solidFill>
                <a:effectLst/>
                <a:latin typeface="+mn-lt"/>
              </a:rPr>
              <a:t>eature</a:t>
            </a:r>
            <a:br>
              <a:rPr kumimoji="1" lang="id-ID" sz="3600" dirty="0">
                <a:solidFill>
                  <a:srgbClr val="C00000"/>
                </a:solidFill>
                <a:effectLst/>
                <a:latin typeface="+mn-lt"/>
              </a:rPr>
            </a:br>
            <a:r>
              <a:rPr kumimoji="1" lang="id-ID" sz="3600" dirty="0" err="1">
                <a:solidFill>
                  <a:srgbClr val="C00000"/>
                </a:solidFill>
                <a:effectLst/>
                <a:latin typeface="+mn-lt"/>
              </a:rPr>
              <a:t>Selection</a:t>
            </a:r>
            <a:endParaRPr kumimoji="1" lang="en-US" sz="3600" i="0" u="none" strike="noStrike" cap="none" normalizeH="0" baseline="0" dirty="0">
              <a:ln>
                <a:noFill/>
              </a:ln>
              <a:solidFill>
                <a:srgbClr val="C00000"/>
              </a:solidFill>
              <a:effectLst/>
              <a:latin typeface="+mn-lt"/>
            </a:endParaRPr>
          </a:p>
        </p:txBody>
      </p:sp>
      <p:sp>
        <p:nvSpPr>
          <p:cNvPr id="8" name="Rectangle 7"/>
          <p:cNvSpPr/>
          <p:nvPr/>
        </p:nvSpPr>
        <p:spPr bwMode="auto">
          <a:xfrm>
            <a:off x="4267200" y="6019800"/>
            <a:ext cx="2209800" cy="5334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2400" i="0" u="none" strike="noStrike" cap="none" normalizeH="0" baseline="0" dirty="0">
                <a:ln>
                  <a:noFill/>
                </a:ln>
                <a:solidFill>
                  <a:schemeClr val="tx1"/>
                </a:solidFill>
                <a:effectLst/>
                <a:latin typeface="+mn-lt"/>
                <a:ea typeface="ＭＳ Ｐゴシック" pitchFamily="50" charset="-128"/>
              </a:rPr>
              <a:t>A</a:t>
            </a:r>
            <a:r>
              <a:rPr kumimoji="1" lang="id-ID" sz="2400" i="0" u="none" strike="noStrike" cap="none" normalizeH="0" baseline="0" dirty="0" err="1">
                <a:ln>
                  <a:noFill/>
                </a:ln>
                <a:solidFill>
                  <a:schemeClr val="tx1"/>
                </a:solidFill>
                <a:effectLst/>
                <a:latin typeface="+mn-lt"/>
                <a:ea typeface="ＭＳ Ｐゴシック" pitchFamily="50" charset="-128"/>
              </a:rPr>
              <a:t>lgoritma</a:t>
            </a:r>
            <a:r>
              <a:rPr kumimoji="1" lang="id-ID" sz="2400" i="0" u="none" strike="noStrike" cap="none" normalizeH="0" baseline="0" dirty="0">
                <a:ln>
                  <a:noFill/>
                </a:ln>
                <a:solidFill>
                  <a:schemeClr val="tx1"/>
                </a:solidFill>
                <a:effectLst/>
                <a:latin typeface="+mn-lt"/>
                <a:ea typeface="ＭＳ Ｐゴシック" pitchFamily="50" charset="-128"/>
              </a:rPr>
              <a:t> Genetika</a:t>
            </a:r>
            <a:endParaRPr kumimoji="1" lang="en-US" sz="2400" i="0" u="none" strike="noStrike" cap="none" normalizeH="0" baseline="0" dirty="0">
              <a:ln>
                <a:noFill/>
              </a:ln>
              <a:solidFill>
                <a:schemeClr val="tx1"/>
              </a:solidFill>
              <a:effectLst/>
              <a:latin typeface="+mn-lt"/>
              <a:ea typeface="ＭＳ Ｐゴシック" pitchFamily="50" charset="-128"/>
            </a:endParaRPr>
          </a:p>
        </p:txBody>
      </p:sp>
      <p:cxnSp>
        <p:nvCxnSpPr>
          <p:cNvPr id="10" name="Straight Arrow Connector 9"/>
          <p:cNvCxnSpPr>
            <a:stCxn id="8" idx="1"/>
          </p:cNvCxnSpPr>
          <p:nvPr/>
        </p:nvCxnSpPr>
        <p:spPr bwMode="auto">
          <a:xfrm rot="10800000">
            <a:off x="3810000" y="6019800"/>
            <a:ext cx="457200" cy="266700"/>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11" name="Rectangle 10"/>
          <p:cNvSpPr/>
          <p:nvPr/>
        </p:nvSpPr>
        <p:spPr bwMode="auto">
          <a:xfrm>
            <a:off x="5410200" y="1143000"/>
            <a:ext cx="2133600" cy="6096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id-ID" sz="2400" i="0" u="none" strike="noStrike" cap="none" normalizeH="0" baseline="0" dirty="0" err="1">
                <a:ln>
                  <a:noFill/>
                </a:ln>
                <a:solidFill>
                  <a:schemeClr val="tx1"/>
                </a:solidFill>
                <a:effectLst/>
                <a:latin typeface="+mn-lt"/>
                <a:ea typeface="ＭＳ Ｐゴシック" pitchFamily="50" charset="-128"/>
              </a:rPr>
              <a:t>Backward</a:t>
            </a:r>
            <a:r>
              <a:rPr kumimoji="1" lang="id-ID" sz="2400" i="0" u="none" strike="noStrike" cap="none" normalizeH="0" baseline="0" dirty="0">
                <a:ln>
                  <a:noFill/>
                </a:ln>
                <a:solidFill>
                  <a:schemeClr val="tx1"/>
                </a:solidFill>
                <a:effectLst/>
                <a:latin typeface="+mn-lt"/>
                <a:ea typeface="ＭＳ Ｐゴシック" pitchFamily="50" charset="-128"/>
              </a:rPr>
              <a:t> </a:t>
            </a:r>
            <a:r>
              <a:rPr kumimoji="1" lang="id-ID" sz="2400" i="0" u="none" strike="noStrike" cap="none" normalizeH="0" baseline="0" dirty="0" err="1">
                <a:ln>
                  <a:noFill/>
                </a:ln>
                <a:solidFill>
                  <a:schemeClr val="tx1"/>
                </a:solidFill>
                <a:effectLst/>
                <a:latin typeface="+mn-lt"/>
                <a:ea typeface="ＭＳ Ｐゴシック" pitchFamily="50" charset="-128"/>
              </a:rPr>
              <a:t>Elimination</a:t>
            </a:r>
            <a:endParaRPr kumimoji="1" lang="en-US" sz="2400" i="0" u="none" strike="noStrike" cap="none" normalizeH="0" baseline="0" dirty="0">
              <a:ln>
                <a:noFill/>
              </a:ln>
              <a:solidFill>
                <a:schemeClr val="tx1"/>
              </a:solidFill>
              <a:effectLst/>
              <a:latin typeface="+mn-lt"/>
              <a:ea typeface="ＭＳ Ｐゴシック" pitchFamily="50" charset="-128"/>
            </a:endParaRPr>
          </a:p>
        </p:txBody>
      </p:sp>
      <p:cxnSp>
        <p:nvCxnSpPr>
          <p:cNvPr id="12" name="Straight Arrow Connector 11"/>
          <p:cNvCxnSpPr/>
          <p:nvPr/>
        </p:nvCxnSpPr>
        <p:spPr bwMode="auto">
          <a:xfrm rot="10800000" flipV="1">
            <a:off x="6096000" y="1676400"/>
            <a:ext cx="228600" cy="304800"/>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24" name="Rectangle 23"/>
          <p:cNvSpPr/>
          <p:nvPr/>
        </p:nvSpPr>
        <p:spPr bwMode="auto">
          <a:xfrm>
            <a:off x="6934200" y="3124200"/>
            <a:ext cx="22098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000" b="1" i="0" u="none" strike="noStrike" cap="none" normalizeH="0" baseline="0">
              <a:ln>
                <a:noFill/>
              </a:ln>
              <a:solidFill>
                <a:schemeClr val="tx1"/>
              </a:solidFill>
              <a:effectLst/>
              <a:latin typeface="Tahoma" pitchFamily="34" charset="0"/>
              <a:ea typeface="ＭＳ Ｐゴシック" pitchFamily="50" charset="-128"/>
            </a:endParaRPr>
          </a:p>
        </p:txBody>
      </p:sp>
      <p:cxnSp>
        <p:nvCxnSpPr>
          <p:cNvPr id="25" name="Straight Arrow Connector 24"/>
          <p:cNvCxnSpPr/>
          <p:nvPr/>
        </p:nvCxnSpPr>
        <p:spPr bwMode="auto">
          <a:xfrm rot="10800000" flipV="1">
            <a:off x="7029340" y="3200400"/>
            <a:ext cx="304800" cy="533400"/>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6" name="Rectangle 5"/>
          <p:cNvSpPr/>
          <p:nvPr/>
        </p:nvSpPr>
        <p:spPr bwMode="auto">
          <a:xfrm>
            <a:off x="6248399" y="2109821"/>
            <a:ext cx="14478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id-ID" sz="2200" i="0" u="none" strike="noStrike" cap="none" normalizeH="0" baseline="0" dirty="0" err="1">
                <a:ln>
                  <a:noFill/>
                </a:ln>
                <a:solidFill>
                  <a:srgbClr val="0070C0"/>
                </a:solidFill>
                <a:effectLst/>
                <a:latin typeface="+mn-lt"/>
                <a:ea typeface="ＭＳ Ｐゴシック" pitchFamily="50" charset="-128"/>
              </a:rPr>
              <a:t>Forward</a:t>
            </a:r>
            <a:r>
              <a:rPr kumimoji="1" lang="id-ID" sz="2200" i="0" u="none" strike="noStrike" cap="none" normalizeH="0" baseline="0" dirty="0">
                <a:ln>
                  <a:noFill/>
                </a:ln>
                <a:solidFill>
                  <a:srgbClr val="0070C0"/>
                </a:solidFill>
                <a:effectLst/>
                <a:latin typeface="+mn-lt"/>
                <a:ea typeface="ＭＳ Ｐゴシック" pitchFamily="50" charset="-128"/>
              </a:rPr>
              <a:t> </a:t>
            </a:r>
            <a:r>
              <a:rPr kumimoji="1" lang="id-ID" sz="2200" i="0" u="none" strike="noStrike" cap="none" normalizeH="0" baseline="0" dirty="0" err="1">
                <a:ln>
                  <a:noFill/>
                </a:ln>
                <a:solidFill>
                  <a:srgbClr val="0070C0"/>
                </a:solidFill>
                <a:effectLst/>
                <a:latin typeface="+mn-lt"/>
                <a:ea typeface="ＭＳ Ｐゴシック" pitchFamily="50" charset="-128"/>
              </a:rPr>
              <a:t>Selection</a:t>
            </a:r>
            <a:br>
              <a:rPr kumimoji="1" lang="id-ID" sz="2200" dirty="0">
                <a:solidFill>
                  <a:srgbClr val="0070C0"/>
                </a:solidFill>
                <a:latin typeface="+mn-lt"/>
                <a:ea typeface="ＭＳ Ｐゴシック" pitchFamily="50" charset="-128"/>
              </a:rPr>
            </a:br>
            <a:r>
              <a:rPr kumimoji="1" lang="id-ID" sz="2200" i="0" u="none" strike="noStrike" cap="none" normalizeH="0" baseline="0" dirty="0">
                <a:ln>
                  <a:noFill/>
                </a:ln>
                <a:solidFill>
                  <a:srgbClr val="0070C0"/>
                </a:solidFill>
                <a:effectLst/>
                <a:latin typeface="+mn-lt"/>
                <a:ea typeface="ＭＳ Ｐゴシック" pitchFamily="50" charset="-128"/>
              </a:rPr>
              <a:t>yang</a:t>
            </a:r>
            <a:r>
              <a:rPr lang="id-ID" sz="2200" dirty="0">
                <a:solidFill>
                  <a:srgbClr val="0070C0"/>
                </a:solidFill>
                <a:latin typeface="+mn-lt"/>
              </a:rPr>
              <a:t> </a:t>
            </a:r>
            <a:r>
              <a:rPr lang="id-ID" sz="2200" dirty="0">
                <a:solidFill>
                  <a:srgbClr val="0070C0"/>
                </a:solidFill>
                <a:effectLst/>
                <a:latin typeface="+mn-lt"/>
              </a:rPr>
              <a:t>Diperbaiki</a:t>
            </a:r>
            <a:r>
              <a:rPr lang="en-US" sz="2200" dirty="0">
                <a:solidFill>
                  <a:srgbClr val="0070C0"/>
                </a:solidFill>
                <a:effectLst/>
                <a:latin typeface="+mn-lt"/>
              </a:rPr>
              <a:t> d</a:t>
            </a:r>
            <a:r>
              <a:rPr lang="id-ID" sz="2200" dirty="0" err="1">
                <a:solidFill>
                  <a:srgbClr val="0070C0"/>
                </a:solidFill>
                <a:effectLst/>
                <a:latin typeface="+mn-lt"/>
              </a:rPr>
              <a:t>engan</a:t>
            </a:r>
            <a:endParaRPr lang="en-US" sz="2200" dirty="0">
              <a:solidFill>
                <a:srgbClr val="0070C0"/>
              </a:solidFill>
              <a:effectLst/>
              <a:latin typeface="+mn-lt"/>
            </a:endParaRPr>
          </a:p>
          <a:p>
            <a:pPr marL="0" marR="0" indent="0" algn="l" defTabSz="914400" rtl="0" eaLnBrk="1" fontAlgn="base" latinLnBrk="0" hangingPunct="1">
              <a:lnSpc>
                <a:spcPct val="100000"/>
              </a:lnSpc>
              <a:spcBef>
                <a:spcPct val="0"/>
              </a:spcBef>
              <a:spcAft>
                <a:spcPct val="0"/>
              </a:spcAft>
              <a:buClrTx/>
              <a:buSzTx/>
              <a:buFontTx/>
              <a:buNone/>
              <a:tabLst/>
            </a:pPr>
            <a:r>
              <a:rPr kumimoji="1" lang="en-US" sz="2200" i="0" u="none" strike="noStrike" cap="none" normalizeH="0" baseline="0" dirty="0" err="1">
                <a:ln>
                  <a:noFill/>
                </a:ln>
                <a:solidFill>
                  <a:srgbClr val="0070C0"/>
                </a:solidFill>
                <a:effectLst/>
                <a:latin typeface="+mn-lt"/>
                <a:ea typeface="ＭＳ Ｐゴシック" pitchFamily="50" charset="-128"/>
              </a:rPr>
              <a:t>Algoritma</a:t>
            </a:r>
            <a:r>
              <a:rPr kumimoji="1" lang="en-US" sz="2200" i="0" u="none" strike="noStrike" cap="none" normalizeH="0" dirty="0">
                <a:ln>
                  <a:noFill/>
                </a:ln>
                <a:solidFill>
                  <a:srgbClr val="0070C0"/>
                </a:solidFill>
                <a:effectLst/>
                <a:latin typeface="+mn-lt"/>
                <a:ea typeface="ＭＳ Ｐゴシック" pitchFamily="50" charset="-128"/>
              </a:rPr>
              <a:t> XYZ</a:t>
            </a:r>
            <a:endParaRPr kumimoji="1" lang="en-US" sz="2200" i="0" u="none" strike="noStrike" cap="none" normalizeH="0" baseline="0" dirty="0">
              <a:ln>
                <a:noFill/>
              </a:ln>
              <a:solidFill>
                <a:srgbClr val="0070C0"/>
              </a:solidFill>
              <a:effectLst/>
              <a:latin typeface="+mn-lt"/>
              <a:ea typeface="ＭＳ Ｐゴシック" pitchFamily="50" charset="-128"/>
            </a:endParaRPr>
          </a:p>
        </p:txBody>
      </p:sp>
      <p:sp>
        <p:nvSpPr>
          <p:cNvPr id="16" name="Rectangle 15"/>
          <p:cNvSpPr/>
          <p:nvPr/>
        </p:nvSpPr>
        <p:spPr bwMode="auto">
          <a:xfrm>
            <a:off x="6705600" y="4572000"/>
            <a:ext cx="1447800" cy="5334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id-ID" sz="2400" i="0" u="none" strike="noStrike" cap="none" normalizeH="0" baseline="0" dirty="0" err="1">
                <a:ln>
                  <a:noFill/>
                </a:ln>
                <a:solidFill>
                  <a:schemeClr val="tx1"/>
                </a:solidFill>
                <a:effectLst/>
                <a:latin typeface="+mn-lt"/>
                <a:ea typeface="ＭＳ Ｐゴシック" pitchFamily="50" charset="-128"/>
              </a:rPr>
              <a:t>Forward</a:t>
            </a:r>
            <a:r>
              <a:rPr kumimoji="1" lang="id-ID" sz="2400" i="0" u="none" strike="noStrike" cap="none" normalizeH="0" baseline="0" dirty="0">
                <a:ln>
                  <a:noFill/>
                </a:ln>
                <a:solidFill>
                  <a:schemeClr val="tx1"/>
                </a:solidFill>
                <a:effectLst/>
                <a:latin typeface="+mn-lt"/>
                <a:ea typeface="ＭＳ Ｐゴシック" pitchFamily="50" charset="-128"/>
              </a:rPr>
              <a:t> </a:t>
            </a:r>
            <a:r>
              <a:rPr kumimoji="1" lang="id-ID" sz="2400" i="0" u="none" strike="noStrike" cap="none" normalizeH="0" baseline="0" dirty="0" err="1">
                <a:ln>
                  <a:noFill/>
                </a:ln>
                <a:solidFill>
                  <a:schemeClr val="tx1"/>
                </a:solidFill>
                <a:effectLst/>
                <a:latin typeface="+mn-lt"/>
                <a:ea typeface="ＭＳ Ｐゴシック" pitchFamily="50" charset="-128"/>
              </a:rPr>
              <a:t>Selection</a:t>
            </a:r>
            <a:endParaRPr kumimoji="1" lang="en-US" sz="2400" i="0" u="none" strike="noStrike" cap="none" normalizeH="0" baseline="0" dirty="0">
              <a:ln>
                <a:noFill/>
              </a:ln>
              <a:solidFill>
                <a:schemeClr val="tx1"/>
              </a:solidFill>
              <a:effectLst/>
              <a:latin typeface="+mn-lt"/>
              <a:ea typeface="ＭＳ Ｐゴシック" pitchFamily="50" charset="-128"/>
            </a:endParaRPr>
          </a:p>
        </p:txBody>
      </p:sp>
      <p:cxnSp>
        <p:nvCxnSpPr>
          <p:cNvPr id="17" name="Straight Arrow Connector 16"/>
          <p:cNvCxnSpPr>
            <a:stCxn id="16" idx="1"/>
          </p:cNvCxnSpPr>
          <p:nvPr/>
        </p:nvCxnSpPr>
        <p:spPr bwMode="auto">
          <a:xfrm rot="10800000">
            <a:off x="5791200" y="4343400"/>
            <a:ext cx="914400" cy="495300"/>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7" name="Slide Number Placeholder 6">
            <a:extLst>
              <a:ext uri="{FF2B5EF4-FFF2-40B4-BE49-F238E27FC236}">
                <a16:creationId xmlns:a16="http://schemas.microsoft.com/office/drawing/2014/main" id="{026FE0C9-69E0-4FC8-870E-3D06482AF34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49</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30111407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6"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pic>
        <p:nvPicPr>
          <p:cNvPr id="6" name="Picture 5"/>
          <p:cNvPicPr>
            <a:picLocks noChangeAspect="1"/>
          </p:cNvPicPr>
          <p:nvPr/>
        </p:nvPicPr>
        <p:blipFill rotWithShape="1">
          <a:blip r:embed="rId2"/>
          <a:srcRect l="11667" t="9260" r="22635" b="5352"/>
          <a:stretch/>
        </p:blipFill>
        <p:spPr>
          <a:xfrm>
            <a:off x="0" y="0"/>
            <a:ext cx="9172028" cy="6841674"/>
          </a:xfrm>
          <a:prstGeom prst="rect">
            <a:avLst/>
          </a:prstGeom>
        </p:spPr>
      </p:pic>
      <p:sp>
        <p:nvSpPr>
          <p:cNvPr id="4" name="Slide Number Placeholder 3">
            <a:extLst>
              <a:ext uri="{FF2B5EF4-FFF2-40B4-BE49-F238E27FC236}">
                <a16:creationId xmlns:a16="http://schemas.microsoft.com/office/drawing/2014/main" id="{8154068D-88CB-4B74-9C5B-A998F4F13FC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7530897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a:xfrm>
            <a:off x="628650" y="152400"/>
            <a:ext cx="8839200" cy="685349"/>
          </a:xfrm>
        </p:spPr>
        <p:txBody>
          <a:bodyPr>
            <a:normAutofit/>
          </a:bodyPr>
          <a:lstStyle/>
          <a:p>
            <a:r>
              <a:rPr lang="id-ID" dirty="0"/>
              <a:t>Contoh</a:t>
            </a:r>
            <a:r>
              <a:rPr lang="en-US" dirty="0"/>
              <a:t> Kontribusi </a:t>
            </a:r>
            <a:r>
              <a:rPr lang="id-ID" dirty="0"/>
              <a:t>ke Pengetahuan</a:t>
            </a:r>
            <a:endParaRPr lang="en-US" dirty="0"/>
          </a:p>
        </p:txBody>
      </p:sp>
      <p:pic>
        <p:nvPicPr>
          <p:cNvPr id="1026" name="Picture 2"/>
          <p:cNvPicPr>
            <a:picLocks noChangeAspect="1" noChangeArrowheads="1"/>
          </p:cNvPicPr>
          <p:nvPr/>
        </p:nvPicPr>
        <p:blipFill>
          <a:blip r:embed="rId4" cstate="print"/>
          <a:srcRect l="15222" t="14583" r="15081" b="10417"/>
          <a:stretch>
            <a:fillRect/>
          </a:stretch>
        </p:blipFill>
        <p:spPr bwMode="auto">
          <a:xfrm>
            <a:off x="-228600" y="761774"/>
            <a:ext cx="9144000" cy="6096000"/>
          </a:xfrm>
          <a:prstGeom prst="rect">
            <a:avLst/>
          </a:prstGeom>
          <a:noFill/>
          <a:ln w="9525">
            <a:noFill/>
            <a:miter lim="800000"/>
            <a:headEnd/>
            <a:tailEnd/>
          </a:ln>
        </p:spPr>
      </p:pic>
      <p:sp>
        <p:nvSpPr>
          <p:cNvPr id="5" name="Rectangle 4"/>
          <p:cNvSpPr/>
          <p:nvPr/>
        </p:nvSpPr>
        <p:spPr bwMode="auto">
          <a:xfrm>
            <a:off x="76200" y="914400"/>
            <a:ext cx="1905000" cy="10668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id-ID" sz="3200" i="0" u="none" strike="noStrike" cap="none" normalizeH="0" baseline="0" dirty="0" err="1">
                <a:ln>
                  <a:noFill/>
                </a:ln>
                <a:solidFill>
                  <a:srgbClr val="C00000"/>
                </a:solidFill>
                <a:effectLst/>
              </a:rPr>
              <a:t>Decision</a:t>
            </a:r>
            <a:r>
              <a:rPr kumimoji="1" lang="id-ID" sz="3200" i="0" u="none" strike="noStrike" cap="none" normalizeH="0" baseline="0" dirty="0">
                <a:ln>
                  <a:noFill/>
                </a:ln>
                <a:solidFill>
                  <a:srgbClr val="C00000"/>
                </a:solidFill>
                <a:effectLst/>
              </a:rPr>
              <a:t> Tree</a:t>
            </a:r>
            <a:endParaRPr kumimoji="1" lang="en-US" sz="3200" i="0" u="none" strike="noStrike" cap="none" normalizeH="0" baseline="0" dirty="0">
              <a:ln>
                <a:noFill/>
              </a:ln>
              <a:solidFill>
                <a:srgbClr val="C00000"/>
              </a:solidFill>
              <a:effectLst/>
            </a:endParaRPr>
          </a:p>
        </p:txBody>
      </p:sp>
      <p:sp>
        <p:nvSpPr>
          <p:cNvPr id="8" name="Rectangle 7"/>
          <p:cNvSpPr/>
          <p:nvPr/>
        </p:nvSpPr>
        <p:spPr bwMode="auto">
          <a:xfrm>
            <a:off x="4221099" y="6057787"/>
            <a:ext cx="2209800" cy="5334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id-ID" sz="2400" b="1" i="0" u="none" strike="noStrike" cap="none" normalizeH="0" baseline="0" dirty="0">
                <a:ln>
                  <a:noFill/>
                </a:ln>
                <a:solidFill>
                  <a:schemeClr val="tx1"/>
                </a:solidFill>
                <a:effectLst/>
                <a:latin typeface="+mn-lt"/>
                <a:ea typeface="ＭＳ Ｐゴシック" pitchFamily="50" charset="-128"/>
              </a:rPr>
              <a:t>ID3</a:t>
            </a:r>
            <a:r>
              <a:rPr kumimoji="1" lang="id-ID" sz="2400" i="0" u="none" strike="noStrike" cap="none" normalizeH="0" baseline="0" dirty="0">
                <a:ln>
                  <a:noFill/>
                </a:ln>
                <a:solidFill>
                  <a:schemeClr val="tx1"/>
                </a:solidFill>
                <a:effectLst/>
                <a:latin typeface="+mn-lt"/>
                <a:ea typeface="ＭＳ Ｐゴシック" pitchFamily="50" charset="-128"/>
              </a:rPr>
              <a:t> (</a:t>
            </a:r>
            <a:r>
              <a:rPr kumimoji="1" lang="id-ID" sz="2400" i="0" u="none" strike="noStrike" cap="none" normalizeH="0" baseline="0" dirty="0" err="1">
                <a:ln>
                  <a:noFill/>
                </a:ln>
                <a:solidFill>
                  <a:schemeClr val="tx1"/>
                </a:solidFill>
                <a:effectLst/>
                <a:latin typeface="+mn-lt"/>
                <a:ea typeface="ＭＳ Ｐゴシック" pitchFamily="50" charset="-128"/>
              </a:rPr>
              <a:t>Quinlan</a:t>
            </a:r>
            <a:r>
              <a:rPr kumimoji="1" lang="id-ID" sz="2400" i="0" u="none" strike="noStrike" cap="none" normalizeH="0" baseline="0" dirty="0">
                <a:ln>
                  <a:noFill/>
                </a:ln>
                <a:solidFill>
                  <a:schemeClr val="tx1"/>
                </a:solidFill>
                <a:effectLst/>
                <a:latin typeface="+mn-lt"/>
                <a:ea typeface="ＭＳ Ｐゴシック" pitchFamily="50" charset="-128"/>
              </a:rPr>
              <a:t>, 1986)</a:t>
            </a:r>
            <a:endParaRPr kumimoji="1" lang="en-US" sz="2400" i="0" u="none" strike="noStrike" cap="none" normalizeH="0" baseline="0" dirty="0">
              <a:ln>
                <a:noFill/>
              </a:ln>
              <a:solidFill>
                <a:schemeClr val="tx1"/>
              </a:solidFill>
              <a:effectLst/>
              <a:latin typeface="+mn-lt"/>
              <a:ea typeface="ＭＳ Ｐゴシック" pitchFamily="50" charset="-128"/>
            </a:endParaRPr>
          </a:p>
        </p:txBody>
      </p:sp>
      <p:cxnSp>
        <p:nvCxnSpPr>
          <p:cNvPr id="10" name="Straight Arrow Connector 9"/>
          <p:cNvCxnSpPr>
            <a:cxnSpLocks/>
          </p:cNvCxnSpPr>
          <p:nvPr/>
        </p:nvCxnSpPr>
        <p:spPr bwMode="auto">
          <a:xfrm flipH="1" flipV="1">
            <a:off x="3649218" y="6019800"/>
            <a:ext cx="541782" cy="266700"/>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11" name="Rectangle 10"/>
          <p:cNvSpPr/>
          <p:nvPr/>
        </p:nvSpPr>
        <p:spPr bwMode="auto">
          <a:xfrm>
            <a:off x="5410200" y="1143000"/>
            <a:ext cx="2133600" cy="6096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id-ID" sz="2400" b="1" i="0" u="none" strike="noStrike" cap="none" normalizeH="0" baseline="0" dirty="0">
                <a:ln>
                  <a:noFill/>
                </a:ln>
                <a:solidFill>
                  <a:schemeClr val="tx1"/>
                </a:solidFill>
                <a:effectLst/>
                <a:latin typeface="+mn-lt"/>
                <a:ea typeface="ＭＳ Ｐゴシック" pitchFamily="50" charset="-128"/>
              </a:rPr>
              <a:t>CART</a:t>
            </a:r>
            <a:r>
              <a:rPr kumimoji="1" lang="id-ID" sz="2400" i="0" u="none" strike="noStrike" cap="none" normalizeH="0" baseline="0" dirty="0">
                <a:ln>
                  <a:noFill/>
                </a:ln>
                <a:solidFill>
                  <a:schemeClr val="tx1"/>
                </a:solidFill>
                <a:effectLst/>
                <a:latin typeface="+mn-lt"/>
                <a:ea typeface="ＭＳ Ｐゴシック" pitchFamily="50" charset="-128"/>
              </a:rPr>
              <a:t> (</a:t>
            </a:r>
            <a:r>
              <a:rPr kumimoji="1" lang="id-ID" sz="2400" i="0" u="none" strike="noStrike" cap="none" normalizeH="0" baseline="0" dirty="0" err="1">
                <a:ln>
                  <a:noFill/>
                </a:ln>
                <a:solidFill>
                  <a:schemeClr val="tx1"/>
                </a:solidFill>
                <a:effectLst/>
                <a:latin typeface="+mn-lt"/>
                <a:ea typeface="ＭＳ Ｐゴシック" pitchFamily="50" charset="-128"/>
              </a:rPr>
              <a:t>Breiman</a:t>
            </a:r>
            <a:r>
              <a:rPr kumimoji="1" lang="id-ID" sz="2400" i="0" u="none" strike="noStrike" cap="none" normalizeH="0" baseline="0" dirty="0">
                <a:ln>
                  <a:noFill/>
                </a:ln>
                <a:solidFill>
                  <a:schemeClr val="tx1"/>
                </a:solidFill>
                <a:effectLst/>
                <a:latin typeface="+mn-lt"/>
                <a:ea typeface="ＭＳ Ｐゴシック" pitchFamily="50" charset="-128"/>
              </a:rPr>
              <a:t> ,1984)</a:t>
            </a:r>
            <a:endParaRPr kumimoji="1" lang="en-US" sz="2400" i="0" u="none" strike="noStrike" cap="none" normalizeH="0" baseline="0" dirty="0">
              <a:ln>
                <a:noFill/>
              </a:ln>
              <a:solidFill>
                <a:schemeClr val="tx1"/>
              </a:solidFill>
              <a:effectLst/>
              <a:latin typeface="+mn-lt"/>
              <a:ea typeface="ＭＳ Ｐゴシック" pitchFamily="50" charset="-128"/>
            </a:endParaRPr>
          </a:p>
        </p:txBody>
      </p:sp>
      <p:cxnSp>
        <p:nvCxnSpPr>
          <p:cNvPr id="12" name="Straight Arrow Connector 11"/>
          <p:cNvCxnSpPr/>
          <p:nvPr/>
        </p:nvCxnSpPr>
        <p:spPr bwMode="auto">
          <a:xfrm rot="10800000" flipV="1">
            <a:off x="5914490" y="1607219"/>
            <a:ext cx="228600" cy="304800"/>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24" name="Rectangle 23"/>
          <p:cNvSpPr/>
          <p:nvPr/>
        </p:nvSpPr>
        <p:spPr bwMode="auto">
          <a:xfrm>
            <a:off x="6720222" y="3143325"/>
            <a:ext cx="22098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000" b="1" i="0" u="none" strike="noStrike" cap="none" normalizeH="0" baseline="0">
              <a:ln>
                <a:noFill/>
              </a:ln>
              <a:solidFill>
                <a:schemeClr val="tx1"/>
              </a:solidFill>
              <a:effectLst/>
              <a:latin typeface="Tahoma" pitchFamily="34" charset="0"/>
              <a:ea typeface="ＭＳ Ｐゴシック" pitchFamily="50" charset="-128"/>
            </a:endParaRPr>
          </a:p>
        </p:txBody>
      </p:sp>
      <p:sp>
        <p:nvSpPr>
          <p:cNvPr id="6" name="Rectangle 5"/>
          <p:cNvSpPr/>
          <p:nvPr/>
        </p:nvSpPr>
        <p:spPr bwMode="auto">
          <a:xfrm>
            <a:off x="6096000" y="2280719"/>
            <a:ext cx="2654998" cy="66675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sz="2000" b="1" i="0" u="none" strike="noStrike" cap="none" normalizeH="0" baseline="0" dirty="0">
                <a:ln>
                  <a:noFill/>
                </a:ln>
                <a:solidFill>
                  <a:srgbClr val="0070C0"/>
                </a:solidFill>
                <a:effectLst/>
                <a:latin typeface="+mn-lt"/>
                <a:ea typeface="ＭＳ Ｐゴシック" pitchFamily="50" charset="-128"/>
              </a:rPr>
              <a:t>C</a:t>
            </a:r>
            <a:r>
              <a:rPr kumimoji="1" lang="id-ID" sz="2000" b="1" i="0" u="none" strike="noStrike" cap="none" normalizeH="0" baseline="0" dirty="0" err="1">
                <a:ln>
                  <a:noFill/>
                </a:ln>
                <a:solidFill>
                  <a:srgbClr val="0070C0"/>
                </a:solidFill>
                <a:effectLst/>
                <a:latin typeface="+mn-lt"/>
                <a:ea typeface="ＭＳ Ｐゴシック" pitchFamily="50" charset="-128"/>
              </a:rPr>
              <a:t>redal</a:t>
            </a:r>
            <a:r>
              <a:rPr kumimoji="1" lang="id-ID" sz="2000" b="1" i="0" u="none" strike="noStrike" cap="none" normalizeH="0" baseline="0" dirty="0">
                <a:ln>
                  <a:noFill/>
                </a:ln>
                <a:solidFill>
                  <a:srgbClr val="0070C0"/>
                </a:solidFill>
                <a:effectLst/>
                <a:latin typeface="+mn-lt"/>
                <a:ea typeface="ＭＳ Ｐゴシック" pitchFamily="50" charset="-128"/>
              </a:rPr>
              <a:t> C4.5 </a:t>
            </a:r>
            <a:r>
              <a:rPr kumimoji="1" lang="id-ID" sz="2000" i="0" u="none" strike="noStrike" cap="none" normalizeH="0" baseline="0" dirty="0">
                <a:ln>
                  <a:noFill/>
                </a:ln>
                <a:solidFill>
                  <a:srgbClr val="0070C0"/>
                </a:solidFill>
                <a:effectLst/>
                <a:latin typeface="+mn-lt"/>
                <a:ea typeface="ＭＳ Ｐゴシック" pitchFamily="50" charset="-128"/>
              </a:rPr>
              <a:t>(</a:t>
            </a:r>
            <a:r>
              <a:rPr kumimoji="1" lang="id-ID" sz="2000" i="0" u="none" strike="noStrike" cap="none" normalizeH="0" baseline="0" dirty="0" err="1">
                <a:ln>
                  <a:noFill/>
                </a:ln>
                <a:solidFill>
                  <a:srgbClr val="0070C0"/>
                </a:solidFill>
                <a:effectLst/>
                <a:latin typeface="+mn-lt"/>
                <a:ea typeface="ＭＳ Ｐゴシック" pitchFamily="50" charset="-128"/>
              </a:rPr>
              <a:t>Mantas</a:t>
            </a:r>
            <a:r>
              <a:rPr kumimoji="1" lang="id-ID" sz="2000" i="0" u="none" strike="noStrike" cap="none" normalizeH="0" baseline="0" dirty="0">
                <a:ln>
                  <a:noFill/>
                </a:ln>
                <a:solidFill>
                  <a:srgbClr val="0070C0"/>
                </a:solidFill>
                <a:effectLst/>
                <a:latin typeface="+mn-lt"/>
                <a:ea typeface="ＭＳ Ｐゴシック" pitchFamily="50" charset="-128"/>
              </a:rPr>
              <a:t>, 2014) </a:t>
            </a:r>
            <a:endParaRPr kumimoji="1" lang="en-US" sz="2000" i="0" u="none" strike="noStrike" cap="none" normalizeH="0" baseline="0" dirty="0">
              <a:ln>
                <a:noFill/>
              </a:ln>
              <a:solidFill>
                <a:srgbClr val="0070C0"/>
              </a:solidFill>
              <a:effectLst/>
              <a:latin typeface="+mn-lt"/>
              <a:ea typeface="ＭＳ Ｐゴシック" pitchFamily="50" charset="-128"/>
            </a:endParaRPr>
          </a:p>
        </p:txBody>
      </p:sp>
      <p:sp>
        <p:nvSpPr>
          <p:cNvPr id="16" name="Rectangle 15"/>
          <p:cNvSpPr/>
          <p:nvPr/>
        </p:nvSpPr>
        <p:spPr bwMode="auto">
          <a:xfrm>
            <a:off x="6096000" y="5422049"/>
            <a:ext cx="1373886" cy="5334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id-ID" sz="2400" b="1" i="0" u="none" strike="noStrike" cap="none" normalizeH="0" baseline="0" dirty="0">
                <a:ln>
                  <a:noFill/>
                </a:ln>
                <a:solidFill>
                  <a:schemeClr val="tx1"/>
                </a:solidFill>
                <a:effectLst/>
                <a:latin typeface="+mn-lt"/>
                <a:ea typeface="ＭＳ Ｐゴシック" pitchFamily="50" charset="-128"/>
              </a:rPr>
              <a:t>C4.5</a:t>
            </a:r>
            <a:r>
              <a:rPr lang="id-ID" sz="2400" dirty="0">
                <a:effectLst/>
                <a:latin typeface="+mn-lt"/>
              </a:rPr>
              <a:t> (</a:t>
            </a:r>
            <a:r>
              <a:rPr lang="id-ID" sz="2400" dirty="0" err="1">
                <a:effectLst/>
                <a:latin typeface="+mn-lt"/>
              </a:rPr>
              <a:t>Quinlan</a:t>
            </a:r>
            <a:r>
              <a:rPr lang="id-ID" sz="2400" dirty="0">
                <a:effectLst/>
                <a:latin typeface="+mn-lt"/>
              </a:rPr>
              <a:t>, 1993)</a:t>
            </a:r>
            <a:endParaRPr kumimoji="1" lang="en-US" sz="2400" i="0" u="none" strike="noStrike" cap="none" normalizeH="0" baseline="0" dirty="0">
              <a:ln>
                <a:noFill/>
              </a:ln>
              <a:solidFill>
                <a:schemeClr val="tx1"/>
              </a:solidFill>
              <a:effectLst/>
              <a:latin typeface="+mn-lt"/>
              <a:ea typeface="ＭＳ Ｐゴシック" pitchFamily="50" charset="-128"/>
            </a:endParaRPr>
          </a:p>
        </p:txBody>
      </p:sp>
      <p:cxnSp>
        <p:nvCxnSpPr>
          <p:cNvPr id="25" name="Straight Arrow Connector 24"/>
          <p:cNvCxnSpPr>
            <a:cxnSpLocks/>
          </p:cNvCxnSpPr>
          <p:nvPr/>
        </p:nvCxnSpPr>
        <p:spPr bwMode="auto">
          <a:xfrm flipH="1">
            <a:off x="6692790" y="2856123"/>
            <a:ext cx="470010" cy="689962"/>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19" name="Rectangle 18">
            <a:extLst>
              <a:ext uri="{FF2B5EF4-FFF2-40B4-BE49-F238E27FC236}">
                <a16:creationId xmlns:a16="http://schemas.microsoft.com/office/drawing/2014/main" id="{4156BF32-5D3F-403C-988D-ED2CE863395A}"/>
              </a:ext>
            </a:extLst>
          </p:cNvPr>
          <p:cNvSpPr/>
          <p:nvPr/>
        </p:nvSpPr>
        <p:spPr bwMode="auto">
          <a:xfrm>
            <a:off x="6220968" y="4555587"/>
            <a:ext cx="1373886" cy="5334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id-ID" sz="2000" b="1" i="0" u="none" strike="noStrike" cap="none" normalizeH="0" baseline="0" dirty="0" err="1">
                <a:ln>
                  <a:noFill/>
                </a:ln>
                <a:solidFill>
                  <a:schemeClr val="tx1"/>
                </a:solidFill>
                <a:effectLst/>
                <a:latin typeface="+mn-lt"/>
                <a:ea typeface="ＭＳ Ｐゴシック" pitchFamily="50" charset="-128"/>
              </a:rPr>
              <a:t>Credal</a:t>
            </a:r>
            <a:r>
              <a:rPr kumimoji="1" lang="id-ID" sz="2000" b="1" i="0" u="none" strike="noStrike" cap="none" normalizeH="0" baseline="0" dirty="0">
                <a:ln>
                  <a:noFill/>
                </a:ln>
                <a:solidFill>
                  <a:schemeClr val="tx1"/>
                </a:solidFill>
                <a:effectLst/>
                <a:latin typeface="+mn-lt"/>
                <a:ea typeface="ＭＳ Ｐゴシック" pitchFamily="50" charset="-128"/>
              </a:rPr>
              <a:t> DT</a:t>
            </a:r>
            <a:r>
              <a:rPr lang="id-ID" sz="2000" dirty="0">
                <a:effectLst/>
                <a:latin typeface="+mn-lt"/>
              </a:rPr>
              <a:t> (</a:t>
            </a:r>
            <a:r>
              <a:rPr lang="id-ID" sz="2000" dirty="0" err="1">
                <a:effectLst/>
                <a:latin typeface="+mn-lt"/>
              </a:rPr>
              <a:t>Abellan</a:t>
            </a:r>
            <a:r>
              <a:rPr lang="id-ID" sz="2000" dirty="0">
                <a:effectLst/>
                <a:latin typeface="+mn-lt"/>
              </a:rPr>
              <a:t>, 2003)</a:t>
            </a:r>
            <a:endParaRPr kumimoji="1" lang="en-US" sz="2000" i="0" u="none" strike="noStrike" cap="none" normalizeH="0" baseline="0" dirty="0">
              <a:ln>
                <a:noFill/>
              </a:ln>
              <a:solidFill>
                <a:schemeClr val="tx1"/>
              </a:solidFill>
              <a:effectLst/>
              <a:latin typeface="+mn-lt"/>
              <a:ea typeface="ＭＳ Ｐゴシック" pitchFamily="50" charset="-128"/>
            </a:endParaRPr>
          </a:p>
        </p:txBody>
      </p:sp>
      <p:cxnSp>
        <p:nvCxnSpPr>
          <p:cNvPr id="20" name="Straight Arrow Connector 19">
            <a:extLst>
              <a:ext uri="{FF2B5EF4-FFF2-40B4-BE49-F238E27FC236}">
                <a16:creationId xmlns:a16="http://schemas.microsoft.com/office/drawing/2014/main" id="{E598E66B-2862-48AF-9FD4-FBBBB68C2768}"/>
              </a:ext>
            </a:extLst>
          </p:cNvPr>
          <p:cNvCxnSpPr>
            <a:cxnSpLocks/>
          </p:cNvCxnSpPr>
          <p:nvPr/>
        </p:nvCxnSpPr>
        <p:spPr bwMode="auto">
          <a:xfrm flipH="1" flipV="1">
            <a:off x="5878068" y="4287457"/>
            <a:ext cx="685800" cy="323849"/>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cxnSp>
        <p:nvCxnSpPr>
          <p:cNvPr id="17" name="Straight Arrow Connector 16"/>
          <p:cNvCxnSpPr>
            <a:cxnSpLocks/>
          </p:cNvCxnSpPr>
          <p:nvPr/>
        </p:nvCxnSpPr>
        <p:spPr bwMode="auto">
          <a:xfrm flipH="1" flipV="1">
            <a:off x="5580580" y="4390439"/>
            <a:ext cx="896420" cy="1131893"/>
          </a:xfrm>
          <a:prstGeom prst="straightConnector1">
            <a:avLst/>
          </a:prstGeom>
          <a:solidFill>
            <a:schemeClr val="accent1"/>
          </a:solidFill>
          <a:ln w="19050" cap="flat" cmpd="sng" algn="ctr">
            <a:solidFill>
              <a:schemeClr val="tx1"/>
            </a:solidFill>
            <a:prstDash val="solid"/>
            <a:miter lim="800000"/>
            <a:headEnd type="none" w="med" len="med"/>
            <a:tailEnd type="triangle" w="med" len="med"/>
          </a:ln>
          <a:effectLst/>
        </p:spPr>
      </p:cxnSp>
      <p:sp>
        <p:nvSpPr>
          <p:cNvPr id="4" name="Slide Number Placeholder 3">
            <a:extLst>
              <a:ext uri="{FF2B5EF4-FFF2-40B4-BE49-F238E27FC236}">
                <a16:creationId xmlns:a16="http://schemas.microsoft.com/office/drawing/2014/main" id="{36E6008D-2A6F-4EB7-9CB1-5FD87A849CA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50</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9044006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anim calcmode="lin" valueType="num">
                                      <p:cBhvr>
                                        <p:cTn id="61" dur="1000" fill="hold"/>
                                        <p:tgtEl>
                                          <p:spTgt spid="25"/>
                                        </p:tgtEl>
                                        <p:attrNameLst>
                                          <p:attrName>ppt_x</p:attrName>
                                        </p:attrNameLst>
                                      </p:cBhvr>
                                      <p:tavLst>
                                        <p:tav tm="0">
                                          <p:val>
                                            <p:strVal val="#ppt_x"/>
                                          </p:val>
                                        </p:tav>
                                        <p:tav tm="100000">
                                          <p:val>
                                            <p:strVal val="#ppt_x"/>
                                          </p:val>
                                        </p:tav>
                                      </p:tavLst>
                                    </p:anim>
                                    <p:anim calcmode="lin" valueType="num">
                                      <p:cBhvr>
                                        <p:cTn id="6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6" grpId="0" animBg="1"/>
      <p:bldP spid="16"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875751571"/>
              </p:ext>
            </p:extLst>
          </p:nvPr>
        </p:nvGraphicFramePr>
        <p:xfrm>
          <a:off x="0" y="1676401"/>
          <a:ext cx="9143999" cy="4114800"/>
        </p:xfrm>
        <a:graphic>
          <a:graphicData uri="http://schemas.openxmlformats.org/drawingml/2006/table">
            <a:tbl>
              <a:tblPr firstRow="1" firstCol="1" bandRow="1">
                <a:tableStyleId>{073A0DAA-6AF3-43AB-8588-CEC1D06C72B9}</a:tableStyleId>
              </a:tblPr>
              <a:tblGrid>
                <a:gridCol w="11430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gridCol w="2133599">
                  <a:extLst>
                    <a:ext uri="{9D8B030D-6E8A-4147-A177-3AD203B41FA5}">
                      <a16:colId xmlns:a16="http://schemas.microsoft.com/office/drawing/2014/main" val="20004"/>
                    </a:ext>
                  </a:extLst>
                </a:gridCol>
              </a:tblGrid>
              <a:tr h="667883">
                <a:tc>
                  <a:txBody>
                    <a:bodyPr/>
                    <a:lstStyle/>
                    <a:p>
                      <a:pPr marL="0" marR="0" algn="l">
                        <a:spcBef>
                          <a:spcPts val="0"/>
                        </a:spcBef>
                        <a:spcAft>
                          <a:spcPts val="1100"/>
                        </a:spcAft>
                      </a:pPr>
                      <a:r>
                        <a:rPr lang="en-US" sz="1800" dirty="0" err="1">
                          <a:effectLst/>
                        </a:rPr>
                        <a:t>Aspek</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err="1">
                          <a:effectLst/>
                        </a:rPr>
                        <a:t>Tugas</a:t>
                      </a:r>
                      <a:r>
                        <a:rPr lang="en-US" sz="1800" dirty="0">
                          <a:effectLst/>
                        </a:rPr>
                        <a:t> </a:t>
                      </a:r>
                      <a:r>
                        <a:rPr lang="en-US" sz="1800" dirty="0" err="1">
                          <a:effectLst/>
                        </a:rPr>
                        <a:t>Akhir</a:t>
                      </a:r>
                      <a:br>
                        <a:rPr lang="en-US" sz="1800" dirty="0">
                          <a:effectLst/>
                        </a:rPr>
                      </a:br>
                      <a:r>
                        <a:rPr lang="en-US" sz="1800" dirty="0">
                          <a:effectLst/>
                        </a:rPr>
                        <a:t>(D3/D4)</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err="1">
                          <a:effectLst/>
                        </a:rPr>
                        <a:t>Skripsi</a:t>
                      </a:r>
                      <a:br>
                        <a:rPr lang="en-US" sz="1800" dirty="0">
                          <a:effectLst/>
                        </a:rPr>
                      </a:br>
                      <a:r>
                        <a:rPr lang="en-US" sz="1800" dirty="0">
                          <a:effectLst/>
                        </a:rPr>
                        <a:t>(</a:t>
                      </a:r>
                      <a:r>
                        <a:rPr lang="id-ID" sz="1800" dirty="0">
                          <a:effectLst/>
                        </a:rPr>
                        <a:t>D4/</a:t>
                      </a:r>
                      <a:r>
                        <a:rPr lang="en-US" sz="1800" dirty="0">
                          <a:effectLst/>
                        </a:rPr>
                        <a:t>S1)</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err="1">
                          <a:effectLst/>
                        </a:rPr>
                        <a:t>Tesis</a:t>
                      </a:r>
                      <a:br>
                        <a:rPr lang="en-US" sz="1800" dirty="0">
                          <a:effectLst/>
                        </a:rPr>
                      </a:br>
                      <a:r>
                        <a:rPr lang="en-US" sz="1800" dirty="0">
                          <a:effectLst/>
                        </a:rPr>
                        <a:t>(S2)</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err="1">
                          <a:effectLst/>
                        </a:rPr>
                        <a:t>Disertasi</a:t>
                      </a:r>
                      <a:br>
                        <a:rPr lang="en-US" sz="1800" dirty="0">
                          <a:effectLst/>
                        </a:rPr>
                      </a:br>
                      <a:r>
                        <a:rPr lang="en-US" sz="1800" dirty="0">
                          <a:effectLst/>
                        </a:rPr>
                        <a:t>(S3)</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138070">
                <a:tc>
                  <a:txBody>
                    <a:bodyPr/>
                    <a:lstStyle/>
                    <a:p>
                      <a:pPr marL="0" marR="0" algn="l">
                        <a:spcBef>
                          <a:spcPts val="0"/>
                        </a:spcBef>
                        <a:spcAft>
                          <a:spcPts val="1100"/>
                        </a:spcAft>
                      </a:pPr>
                      <a:r>
                        <a:rPr lang="en-US" sz="1800" dirty="0">
                          <a:effectLst/>
                        </a:rPr>
                        <a:t>Level Kontribusi</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1100"/>
                        </a:spcAft>
                      </a:pPr>
                      <a:r>
                        <a:rPr lang="en-US" sz="1800" dirty="0" err="1">
                          <a:effectLst/>
                        </a:rPr>
                        <a:t>Penguasaan</a:t>
                      </a:r>
                      <a:r>
                        <a:rPr lang="en-US" sz="1800" dirty="0">
                          <a:effectLst/>
                        </a:rPr>
                        <a:t> </a:t>
                      </a:r>
                      <a:r>
                        <a:rPr lang="en-US" sz="1800" dirty="0" err="1">
                          <a:solidFill>
                            <a:srgbClr val="C00000"/>
                          </a:solidFill>
                          <a:effectLst/>
                        </a:rPr>
                        <a:t>Kemampuan</a:t>
                      </a:r>
                      <a:r>
                        <a:rPr lang="en-US" sz="1800" dirty="0">
                          <a:solidFill>
                            <a:srgbClr val="C00000"/>
                          </a:solidFill>
                          <a:effectLst/>
                        </a:rPr>
                        <a:t> </a:t>
                      </a:r>
                      <a:r>
                        <a:rPr lang="en-US" sz="1800" dirty="0" err="1">
                          <a:solidFill>
                            <a:srgbClr val="C00000"/>
                          </a:solidFill>
                          <a:effectLst/>
                        </a:rPr>
                        <a:t>Teknis</a:t>
                      </a:r>
                      <a:endParaRPr lang="id-ID"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err="1">
                          <a:solidFill>
                            <a:srgbClr val="C00000"/>
                          </a:solidFill>
                          <a:effectLst/>
                        </a:rPr>
                        <a:t>Pengujian</a:t>
                      </a:r>
                      <a:r>
                        <a:rPr lang="en-US" sz="1800" dirty="0">
                          <a:solidFill>
                            <a:srgbClr val="C00000"/>
                          </a:solidFill>
                          <a:effectLst/>
                        </a:rPr>
                        <a:t> </a:t>
                      </a:r>
                      <a:r>
                        <a:rPr lang="en-US" sz="1800" dirty="0" err="1">
                          <a:effectLst/>
                        </a:rPr>
                        <a:t>Teori</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err="1">
                          <a:solidFill>
                            <a:srgbClr val="C00000"/>
                          </a:solidFill>
                          <a:effectLst/>
                        </a:rPr>
                        <a:t>Pengembangan</a:t>
                      </a:r>
                      <a:r>
                        <a:rPr lang="en-US" sz="1800" dirty="0">
                          <a:solidFill>
                            <a:srgbClr val="C00000"/>
                          </a:solidFill>
                          <a:effectLst/>
                        </a:rPr>
                        <a:t> </a:t>
                      </a:r>
                      <a:r>
                        <a:rPr lang="en-US" sz="1800" dirty="0" err="1">
                          <a:effectLst/>
                        </a:rPr>
                        <a:t>Teori</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err="1">
                          <a:solidFill>
                            <a:srgbClr val="C00000"/>
                          </a:solidFill>
                          <a:effectLst/>
                        </a:rPr>
                        <a:t>Penemuan</a:t>
                      </a:r>
                      <a:r>
                        <a:rPr lang="en-US" sz="1800" dirty="0">
                          <a:solidFill>
                            <a:srgbClr val="C00000"/>
                          </a:solidFill>
                          <a:effectLst/>
                        </a:rPr>
                        <a:t> </a:t>
                      </a:r>
                      <a:r>
                        <a:rPr lang="en-US" sz="1800" dirty="0" err="1">
                          <a:effectLst/>
                        </a:rPr>
                        <a:t>Teori</a:t>
                      </a:r>
                      <a:r>
                        <a:rPr lang="en-US" sz="1800" dirty="0">
                          <a:effectLst/>
                        </a:rPr>
                        <a:t> </a:t>
                      </a:r>
                      <a:r>
                        <a:rPr lang="en-US" sz="1800" dirty="0" err="1">
                          <a:effectLst/>
                        </a:rPr>
                        <a:t>Baru</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227509">
                <a:tc>
                  <a:txBody>
                    <a:bodyPr/>
                    <a:lstStyle/>
                    <a:p>
                      <a:pPr marL="0" marR="0" algn="l">
                        <a:spcBef>
                          <a:spcPts val="0"/>
                        </a:spcBef>
                        <a:spcAft>
                          <a:spcPts val="1100"/>
                        </a:spcAft>
                      </a:pPr>
                      <a:r>
                        <a:rPr lang="en-US" sz="1800" dirty="0" err="1">
                          <a:effectLst/>
                        </a:rPr>
                        <a:t>Bentuk</a:t>
                      </a:r>
                      <a:r>
                        <a:rPr lang="en-US" sz="1800" dirty="0">
                          <a:effectLst/>
                        </a:rPr>
                        <a:t> Kontribusi</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1100"/>
                        </a:spcAft>
                      </a:pPr>
                      <a:r>
                        <a:rPr lang="en-US" sz="1800" dirty="0" err="1">
                          <a:effectLst/>
                        </a:rPr>
                        <a:t>Implementasi</a:t>
                      </a:r>
                      <a:r>
                        <a:rPr lang="en-US" sz="1800" dirty="0">
                          <a:effectLst/>
                        </a:rPr>
                        <a:t> </a:t>
                      </a:r>
                      <a:r>
                        <a:rPr lang="en-US" sz="1800" dirty="0" err="1">
                          <a:effectLst/>
                        </a:rPr>
                        <a:t>dan</a:t>
                      </a:r>
                      <a:r>
                        <a:rPr lang="en-US" sz="1800" dirty="0">
                          <a:effectLst/>
                        </a:rPr>
                        <a:t> </a:t>
                      </a:r>
                      <a:r>
                        <a:rPr lang="en-US" sz="1800" dirty="0" err="1">
                          <a:solidFill>
                            <a:srgbClr val="C00000"/>
                          </a:solidFill>
                          <a:effectLst/>
                        </a:rPr>
                        <a:t>pengembangan</a:t>
                      </a:r>
                      <a:endParaRPr lang="id-ID"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err="1">
                          <a:effectLst/>
                        </a:rPr>
                        <a:t>Implementasi</a:t>
                      </a:r>
                      <a:r>
                        <a:rPr lang="en-US" sz="1800" dirty="0">
                          <a:effectLst/>
                        </a:rPr>
                        <a:t> </a:t>
                      </a:r>
                      <a:r>
                        <a:rPr lang="en-US" sz="1800" dirty="0" err="1">
                          <a:effectLst/>
                        </a:rPr>
                        <a:t>dan</a:t>
                      </a:r>
                      <a:r>
                        <a:rPr lang="en-US" sz="1800" dirty="0">
                          <a:effectLst/>
                        </a:rPr>
                        <a:t> </a:t>
                      </a:r>
                      <a:r>
                        <a:rPr lang="en-US" sz="1800" dirty="0" err="1">
                          <a:solidFill>
                            <a:srgbClr val="C00000"/>
                          </a:solidFill>
                          <a:effectLst/>
                        </a:rPr>
                        <a:t>pengembangan</a:t>
                      </a:r>
                      <a:endParaRPr lang="id-ID"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err="1">
                          <a:effectLst/>
                        </a:rPr>
                        <a:t>Perbaikan</a:t>
                      </a:r>
                      <a:r>
                        <a:rPr lang="en-US" sz="1800" dirty="0">
                          <a:effectLst/>
                        </a:rPr>
                        <a:t> </a:t>
                      </a:r>
                      <a:r>
                        <a:rPr lang="en-US" sz="1800" dirty="0" err="1">
                          <a:effectLst/>
                        </a:rPr>
                        <a:t>Secara</a:t>
                      </a:r>
                      <a:r>
                        <a:rPr lang="en-US" sz="1800" dirty="0">
                          <a:effectLst/>
                        </a:rPr>
                        <a:t> </a:t>
                      </a:r>
                      <a:r>
                        <a:rPr lang="en-US" sz="1800" dirty="0" err="1">
                          <a:solidFill>
                            <a:srgbClr val="C00000"/>
                          </a:solidFill>
                          <a:effectLst/>
                        </a:rPr>
                        <a:t>Inkremental</a:t>
                      </a:r>
                      <a:r>
                        <a:rPr lang="en-US" sz="1800" dirty="0">
                          <a:solidFill>
                            <a:srgbClr val="C00000"/>
                          </a:solidFill>
                          <a:effectLst/>
                        </a:rPr>
                        <a:t> </a:t>
                      </a:r>
                      <a:r>
                        <a:rPr lang="en-US" sz="1800" dirty="0" err="1">
                          <a:effectLst/>
                        </a:rPr>
                        <a:t>dan</a:t>
                      </a:r>
                      <a:r>
                        <a:rPr lang="en-US" sz="1800" dirty="0">
                          <a:effectLst/>
                        </a:rPr>
                        <a:t> </a:t>
                      </a:r>
                      <a:r>
                        <a:rPr lang="en-US" sz="1800" dirty="0" err="1">
                          <a:solidFill>
                            <a:srgbClr val="C00000"/>
                          </a:solidFill>
                          <a:effectLst/>
                        </a:rPr>
                        <a:t>Terus</a:t>
                      </a:r>
                      <a:r>
                        <a:rPr lang="en-US" sz="1800" dirty="0">
                          <a:solidFill>
                            <a:srgbClr val="C00000"/>
                          </a:solidFill>
                          <a:effectLst/>
                        </a:rPr>
                        <a:t> </a:t>
                      </a:r>
                      <a:r>
                        <a:rPr lang="en-US" sz="1800" dirty="0" err="1">
                          <a:solidFill>
                            <a:srgbClr val="C00000"/>
                          </a:solidFill>
                          <a:effectLst/>
                        </a:rPr>
                        <a:t>Menerus</a:t>
                      </a:r>
                      <a:endParaRPr lang="id-ID"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err="1">
                          <a:solidFill>
                            <a:srgbClr val="C00000"/>
                          </a:solidFill>
                          <a:effectLst/>
                        </a:rPr>
                        <a:t>Substansial</a:t>
                      </a:r>
                      <a:r>
                        <a:rPr lang="en-US" sz="1800" dirty="0">
                          <a:solidFill>
                            <a:srgbClr val="C00000"/>
                          </a:solidFill>
                          <a:effectLst/>
                        </a:rPr>
                        <a:t> </a:t>
                      </a:r>
                      <a:r>
                        <a:rPr lang="en-US" sz="1800" dirty="0" err="1">
                          <a:effectLst/>
                        </a:rPr>
                        <a:t>dan</a:t>
                      </a:r>
                      <a:r>
                        <a:rPr lang="en-US" sz="1800" dirty="0">
                          <a:effectLst/>
                        </a:rPr>
                        <a:t> Invention</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081338">
                <a:tc>
                  <a:txBody>
                    <a:bodyPr/>
                    <a:lstStyle/>
                    <a:p>
                      <a:pPr marL="0" marR="0" algn="l">
                        <a:spcBef>
                          <a:spcPts val="0"/>
                        </a:spcBef>
                        <a:spcAft>
                          <a:spcPts val="1100"/>
                        </a:spcAft>
                      </a:pPr>
                      <a:r>
                        <a:rPr lang="en-US" sz="1800">
                          <a:effectLst/>
                        </a:rPr>
                        <a:t>Target Publikasi</a:t>
                      </a:r>
                      <a:endParaRPr lang="id-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1100"/>
                        </a:spcAft>
                      </a:pPr>
                      <a:r>
                        <a:rPr lang="en-US" sz="1800">
                          <a:effectLst/>
                        </a:rPr>
                        <a:t>-</a:t>
                      </a:r>
                      <a:endParaRPr lang="id-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a:effectLst/>
                        </a:rPr>
                        <a:t>Domestic </a:t>
                      </a:r>
                      <a:r>
                        <a:rPr lang="en-US" sz="1800" dirty="0">
                          <a:solidFill>
                            <a:srgbClr val="C00000"/>
                          </a:solidFill>
                          <a:effectLst/>
                        </a:rPr>
                        <a:t>Conference</a:t>
                      </a:r>
                      <a:endParaRPr lang="id-ID"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a:effectLst/>
                        </a:rPr>
                        <a:t>International </a:t>
                      </a:r>
                      <a:r>
                        <a:rPr lang="en-US" sz="1800" dirty="0">
                          <a:solidFill>
                            <a:srgbClr val="C00000"/>
                          </a:solidFill>
                          <a:effectLst/>
                        </a:rPr>
                        <a:t>Conference</a:t>
                      </a:r>
                      <a:endParaRPr lang="id-ID"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a:effectLst/>
                        </a:rPr>
                        <a:t>International </a:t>
                      </a:r>
                      <a:r>
                        <a:rPr lang="en-US" sz="1800" dirty="0">
                          <a:solidFill>
                            <a:srgbClr val="C00000"/>
                          </a:solidFill>
                          <a:effectLst/>
                        </a:rPr>
                        <a:t>Journal</a:t>
                      </a:r>
                      <a:endParaRPr lang="id-ID"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normAutofit fontScale="90000"/>
          </a:bodyPr>
          <a:lstStyle/>
          <a:p>
            <a:r>
              <a:rPr lang="id-ID" dirty="0"/>
              <a:t>Komparasi Penelitian</a:t>
            </a:r>
            <a:r>
              <a:rPr lang="en-US" dirty="0"/>
              <a:t> D3/D4 vs </a:t>
            </a:r>
            <a:r>
              <a:rPr lang="id-ID" dirty="0"/>
              <a:t>S1 vs S2 vs S3</a:t>
            </a:r>
          </a:p>
        </p:txBody>
      </p:sp>
      <p:sp>
        <p:nvSpPr>
          <p:cNvPr id="3" name="Slide Number Placeholder 2">
            <a:extLst>
              <a:ext uri="{FF2B5EF4-FFF2-40B4-BE49-F238E27FC236}">
                <a16:creationId xmlns:a16="http://schemas.microsoft.com/office/drawing/2014/main" id="{5C35F936-8DD9-46D1-A0DB-E17A817906E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12582149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66800"/>
            <a:ext cx="8210550" cy="5486400"/>
          </a:xfrm>
        </p:spPr>
        <p:txBody>
          <a:bodyPr>
            <a:normAutofit lnSpcReduction="10000"/>
          </a:bodyPr>
          <a:lstStyle/>
          <a:p>
            <a:r>
              <a:rPr lang="en-US" dirty="0"/>
              <a:t>D3/D4:</a:t>
            </a:r>
          </a:p>
          <a:p>
            <a:pPr lvl="1"/>
            <a:r>
              <a:rPr lang="en-US" sz="2400" dirty="0" err="1"/>
              <a:t>Pengembangan</a:t>
            </a:r>
            <a:r>
              <a:rPr lang="en-US" sz="2400" dirty="0"/>
              <a:t> </a:t>
            </a:r>
            <a:r>
              <a:rPr lang="en-US" sz="2400" dirty="0" err="1"/>
              <a:t>Sistem</a:t>
            </a:r>
            <a:r>
              <a:rPr lang="en-US" sz="2400" dirty="0"/>
              <a:t> </a:t>
            </a:r>
            <a:r>
              <a:rPr lang="en-US" sz="2400" dirty="0" err="1"/>
              <a:t>Informasi</a:t>
            </a:r>
            <a:r>
              <a:rPr lang="en-US" sz="2400" dirty="0"/>
              <a:t> </a:t>
            </a:r>
            <a:r>
              <a:rPr lang="en-US" sz="2400" dirty="0" err="1"/>
              <a:t>Rumah</a:t>
            </a:r>
            <a:r>
              <a:rPr lang="en-US" sz="2400" dirty="0"/>
              <a:t> </a:t>
            </a:r>
            <a:r>
              <a:rPr lang="en-US" sz="2400" dirty="0" err="1"/>
              <a:t>Sakit</a:t>
            </a:r>
            <a:r>
              <a:rPr lang="en-US" sz="2400" dirty="0"/>
              <a:t> </a:t>
            </a:r>
            <a:r>
              <a:rPr lang="en-US" sz="2400" dirty="0" err="1"/>
              <a:t>untuk</a:t>
            </a:r>
            <a:r>
              <a:rPr lang="en-US" sz="2400" dirty="0"/>
              <a:t> </a:t>
            </a:r>
            <a:r>
              <a:rPr lang="en-US" sz="2400" dirty="0" err="1"/>
              <a:t>Rumah</a:t>
            </a:r>
            <a:r>
              <a:rPr lang="en-US" sz="2400" dirty="0"/>
              <a:t> </a:t>
            </a:r>
            <a:r>
              <a:rPr lang="en-US" sz="2400" dirty="0" err="1"/>
              <a:t>Sakit</a:t>
            </a:r>
            <a:r>
              <a:rPr lang="en-US" sz="2400" dirty="0"/>
              <a:t> “</a:t>
            </a:r>
            <a:r>
              <a:rPr lang="en-US" sz="2400" dirty="0" err="1"/>
              <a:t>Suka</a:t>
            </a:r>
            <a:r>
              <a:rPr lang="en-US" sz="2400" dirty="0"/>
              <a:t> </a:t>
            </a:r>
            <a:r>
              <a:rPr lang="en-US" sz="2400" dirty="0" err="1"/>
              <a:t>Sembuh</a:t>
            </a:r>
            <a:r>
              <a:rPr lang="en-US" sz="2400" dirty="0"/>
              <a:t>”</a:t>
            </a:r>
          </a:p>
          <a:p>
            <a:pPr lvl="1"/>
            <a:r>
              <a:rPr lang="en-US" i="1" dirty="0" err="1"/>
              <a:t>Karakter</a:t>
            </a:r>
            <a:r>
              <a:rPr lang="en-US" i="1" dirty="0"/>
              <a:t>: </a:t>
            </a:r>
            <a:r>
              <a:rPr lang="en-US" i="1" dirty="0" err="1">
                <a:solidFill>
                  <a:srgbClr val="C00000"/>
                </a:solidFill>
              </a:rPr>
              <a:t>menguasai</a:t>
            </a:r>
            <a:r>
              <a:rPr lang="en-US" i="1" dirty="0">
                <a:solidFill>
                  <a:srgbClr val="C00000"/>
                </a:solidFill>
              </a:rPr>
              <a:t> skill </a:t>
            </a:r>
            <a:r>
              <a:rPr lang="en-US" i="1" dirty="0" err="1">
                <a:solidFill>
                  <a:srgbClr val="C00000"/>
                </a:solidFill>
              </a:rPr>
              <a:t>teknis</a:t>
            </a:r>
            <a:endParaRPr lang="en-US" dirty="0"/>
          </a:p>
          <a:p>
            <a:r>
              <a:rPr lang="en-US" dirty="0"/>
              <a:t>S1:</a:t>
            </a:r>
          </a:p>
          <a:p>
            <a:pPr lvl="1"/>
            <a:r>
              <a:rPr lang="en-US" sz="2400" dirty="0" err="1"/>
              <a:t>Sistem</a:t>
            </a:r>
            <a:r>
              <a:rPr lang="en-US" sz="2400" dirty="0"/>
              <a:t> </a:t>
            </a:r>
            <a:r>
              <a:rPr lang="en-US" sz="2400" dirty="0" err="1"/>
              <a:t>Cerdas</a:t>
            </a:r>
            <a:r>
              <a:rPr lang="en-US" sz="2400" dirty="0"/>
              <a:t> </a:t>
            </a:r>
            <a:r>
              <a:rPr lang="en-US" sz="2400" dirty="0" err="1"/>
              <a:t>Berbasis</a:t>
            </a:r>
            <a:r>
              <a:rPr lang="en-US" sz="2400" dirty="0"/>
              <a:t> </a:t>
            </a:r>
            <a:r>
              <a:rPr lang="en-US" sz="2400" dirty="0">
                <a:solidFill>
                  <a:srgbClr val="C00000"/>
                </a:solidFill>
              </a:rPr>
              <a:t>Neural Network </a:t>
            </a:r>
            <a:r>
              <a:rPr lang="en-US" sz="2400" dirty="0" err="1"/>
              <a:t>untuk</a:t>
            </a:r>
            <a:r>
              <a:rPr lang="en-US" sz="2400" dirty="0"/>
              <a:t> </a:t>
            </a:r>
            <a:r>
              <a:rPr lang="en-US" sz="2400" dirty="0" err="1"/>
              <a:t>Prediksi</a:t>
            </a:r>
            <a:r>
              <a:rPr lang="en-US" sz="2400" dirty="0"/>
              <a:t> </a:t>
            </a:r>
            <a:r>
              <a:rPr lang="en-US" sz="2400" dirty="0" err="1"/>
              <a:t>Harga</a:t>
            </a:r>
            <a:r>
              <a:rPr lang="en-US" sz="2400" dirty="0"/>
              <a:t> </a:t>
            </a:r>
            <a:r>
              <a:rPr lang="en-US" sz="2400" dirty="0" err="1"/>
              <a:t>Saham</a:t>
            </a:r>
            <a:endParaRPr lang="en-US" sz="2400" dirty="0"/>
          </a:p>
          <a:p>
            <a:pPr lvl="1"/>
            <a:r>
              <a:rPr lang="en-US" sz="2400" i="1" dirty="0" err="1"/>
              <a:t>Karakter</a:t>
            </a:r>
            <a:r>
              <a:rPr lang="en-US" sz="2400" i="1" dirty="0"/>
              <a:t>: </a:t>
            </a:r>
            <a:r>
              <a:rPr lang="en-US" sz="2400" i="1" dirty="0" err="1">
                <a:solidFill>
                  <a:srgbClr val="C00000"/>
                </a:solidFill>
              </a:rPr>
              <a:t>menguji</a:t>
            </a:r>
            <a:r>
              <a:rPr lang="en-US" sz="2400" i="1" dirty="0">
                <a:solidFill>
                  <a:srgbClr val="C00000"/>
                </a:solidFill>
              </a:rPr>
              <a:t> </a:t>
            </a:r>
            <a:r>
              <a:rPr lang="en-US" sz="2400" i="1" dirty="0" err="1">
                <a:solidFill>
                  <a:srgbClr val="C00000"/>
                </a:solidFill>
              </a:rPr>
              <a:t>teori</a:t>
            </a:r>
            <a:r>
              <a:rPr lang="en-US" sz="2400" i="1" dirty="0"/>
              <a:t>, </a:t>
            </a:r>
            <a:r>
              <a:rPr lang="en-US" sz="2400" i="1" dirty="0" err="1"/>
              <a:t>ada</a:t>
            </a:r>
            <a:r>
              <a:rPr lang="en-US" sz="2400" i="1" dirty="0"/>
              <a:t> software </a:t>
            </a:r>
            <a:r>
              <a:rPr lang="en-US" sz="2400" i="1" dirty="0">
                <a:solidFill>
                  <a:srgbClr val="C00000"/>
                </a:solidFill>
              </a:rPr>
              <a:t>development</a:t>
            </a:r>
          </a:p>
          <a:p>
            <a:r>
              <a:rPr lang="en-US" dirty="0"/>
              <a:t>S2/S3:</a:t>
            </a:r>
          </a:p>
          <a:p>
            <a:pPr lvl="1"/>
            <a:r>
              <a:rPr lang="en-US" sz="2400" dirty="0"/>
              <a:t>Penerapan </a:t>
            </a:r>
            <a:r>
              <a:rPr lang="en-US" sz="2400" dirty="0" err="1">
                <a:solidFill>
                  <a:srgbClr val="0070C0"/>
                </a:solidFill>
              </a:rPr>
              <a:t>Algoritma</a:t>
            </a:r>
            <a:r>
              <a:rPr lang="en-US" sz="2400" dirty="0">
                <a:solidFill>
                  <a:srgbClr val="0070C0"/>
                </a:solidFill>
              </a:rPr>
              <a:t> </a:t>
            </a:r>
            <a:r>
              <a:rPr lang="en-US" sz="2400" dirty="0" err="1">
                <a:solidFill>
                  <a:srgbClr val="0070C0"/>
                </a:solidFill>
              </a:rPr>
              <a:t>Genetika</a:t>
            </a:r>
            <a:r>
              <a:rPr lang="en-US" sz="2400" dirty="0">
                <a:solidFill>
                  <a:srgbClr val="0070C0"/>
                </a:solidFill>
              </a:rPr>
              <a:t> </a:t>
            </a:r>
            <a:r>
              <a:rPr lang="en-US" sz="2400" dirty="0" err="1"/>
              <a:t>untuk</a:t>
            </a:r>
            <a:r>
              <a:rPr lang="en-US" sz="2400" dirty="0"/>
              <a:t> </a:t>
            </a:r>
            <a:r>
              <a:rPr lang="en-US" sz="2400" dirty="0" err="1">
                <a:solidFill>
                  <a:srgbClr val="00B050"/>
                </a:solidFill>
              </a:rPr>
              <a:t>Pemilihan</a:t>
            </a:r>
            <a:r>
              <a:rPr lang="en-US" sz="2400" dirty="0">
                <a:solidFill>
                  <a:srgbClr val="00B050"/>
                </a:solidFill>
              </a:rPr>
              <a:t> </a:t>
            </a:r>
            <a:r>
              <a:rPr lang="en-US" sz="2400" dirty="0" err="1">
                <a:solidFill>
                  <a:srgbClr val="00B050"/>
                </a:solidFill>
              </a:rPr>
              <a:t>Arsitektur</a:t>
            </a:r>
            <a:r>
              <a:rPr lang="en-US" sz="2400" dirty="0">
                <a:solidFill>
                  <a:srgbClr val="00B050"/>
                </a:solidFill>
              </a:rPr>
              <a:t> </a:t>
            </a:r>
            <a:r>
              <a:rPr lang="en-US" sz="2400" dirty="0" err="1">
                <a:solidFill>
                  <a:srgbClr val="00B050"/>
                </a:solidFill>
              </a:rPr>
              <a:t>Jaringan</a:t>
            </a:r>
            <a:r>
              <a:rPr lang="en-US" sz="2400" dirty="0">
                <a:solidFill>
                  <a:srgbClr val="00B050"/>
                </a:solidFill>
              </a:rPr>
              <a:t> </a:t>
            </a:r>
            <a:r>
              <a:rPr lang="en-US" sz="2400" dirty="0" err="1">
                <a:solidFill>
                  <a:srgbClr val="00B050"/>
                </a:solidFill>
              </a:rPr>
              <a:t>Secara</a:t>
            </a:r>
            <a:r>
              <a:rPr lang="en-US" sz="2400" dirty="0">
                <a:solidFill>
                  <a:srgbClr val="00B050"/>
                </a:solidFill>
              </a:rPr>
              <a:t> </a:t>
            </a:r>
            <a:r>
              <a:rPr lang="en-US" sz="2400" dirty="0" err="1">
                <a:solidFill>
                  <a:srgbClr val="00B050"/>
                </a:solidFill>
              </a:rPr>
              <a:t>Otomatis</a:t>
            </a:r>
            <a:r>
              <a:rPr lang="en-US" sz="2400" dirty="0">
                <a:solidFill>
                  <a:srgbClr val="00B050"/>
                </a:solidFill>
              </a:rPr>
              <a:t> </a:t>
            </a:r>
            <a:r>
              <a:rPr lang="en-US" sz="2400" dirty="0" err="1"/>
              <a:t>pada</a:t>
            </a:r>
            <a:r>
              <a:rPr lang="en-US" sz="2400" dirty="0"/>
              <a:t> </a:t>
            </a:r>
            <a:r>
              <a:rPr lang="en-US" sz="2400" dirty="0">
                <a:solidFill>
                  <a:srgbClr val="C00000"/>
                </a:solidFill>
              </a:rPr>
              <a:t>Neural Network </a:t>
            </a:r>
            <a:r>
              <a:rPr lang="en-US" sz="2400" dirty="0" err="1"/>
              <a:t>untuk</a:t>
            </a:r>
            <a:r>
              <a:rPr lang="en-US" sz="2400" dirty="0"/>
              <a:t> </a:t>
            </a:r>
            <a:r>
              <a:rPr lang="en-US" sz="2400" dirty="0" err="1"/>
              <a:t>Prediksi</a:t>
            </a:r>
            <a:r>
              <a:rPr lang="en-US" sz="2400" dirty="0"/>
              <a:t> </a:t>
            </a:r>
            <a:r>
              <a:rPr lang="en-US" sz="2400" dirty="0" err="1"/>
              <a:t>Harga</a:t>
            </a:r>
            <a:r>
              <a:rPr lang="en-US" sz="2400" dirty="0"/>
              <a:t> </a:t>
            </a:r>
            <a:r>
              <a:rPr lang="en-US" sz="2400" dirty="0" err="1"/>
              <a:t>Saham</a:t>
            </a:r>
            <a:endParaRPr lang="en-US" sz="2400" dirty="0"/>
          </a:p>
          <a:p>
            <a:pPr lvl="1"/>
            <a:r>
              <a:rPr lang="en-US" sz="2400" i="1" dirty="0" err="1"/>
              <a:t>Karakter</a:t>
            </a:r>
            <a:r>
              <a:rPr lang="en-US" sz="2400" i="1" dirty="0"/>
              <a:t>: </a:t>
            </a:r>
            <a:r>
              <a:rPr lang="en-US" sz="2400" i="1" dirty="0" err="1"/>
              <a:t>mengembangkan</a:t>
            </a:r>
            <a:r>
              <a:rPr lang="en-US" sz="2400" i="1" dirty="0"/>
              <a:t> </a:t>
            </a:r>
            <a:r>
              <a:rPr lang="en-US" sz="2400" i="1" dirty="0" err="1"/>
              <a:t>teori</a:t>
            </a:r>
            <a:r>
              <a:rPr lang="en-US" sz="2400" i="1" dirty="0"/>
              <a:t> (</a:t>
            </a:r>
            <a:r>
              <a:rPr lang="en-US" sz="2400" i="1" dirty="0" err="1">
                <a:solidFill>
                  <a:srgbClr val="C00000"/>
                </a:solidFill>
              </a:rPr>
              <a:t>perbaikan</a:t>
            </a:r>
            <a:r>
              <a:rPr lang="en-US" sz="2400" i="1" dirty="0">
                <a:solidFill>
                  <a:srgbClr val="C00000"/>
                </a:solidFill>
              </a:rPr>
              <a:t> </a:t>
            </a:r>
            <a:r>
              <a:rPr lang="en-US" sz="2400" i="1" dirty="0" err="1">
                <a:solidFill>
                  <a:srgbClr val="C00000"/>
                </a:solidFill>
              </a:rPr>
              <a:t>metode</a:t>
            </a:r>
            <a:r>
              <a:rPr lang="en-US" sz="2400" i="1" dirty="0"/>
              <a:t>), </a:t>
            </a:r>
            <a:r>
              <a:rPr lang="en-US" sz="2400" i="1" dirty="0" err="1"/>
              <a:t>ada</a:t>
            </a:r>
            <a:r>
              <a:rPr lang="en-US" sz="2400" i="1" dirty="0"/>
              <a:t> </a:t>
            </a:r>
            <a:r>
              <a:rPr lang="en-US" sz="2400" i="1" dirty="0" err="1"/>
              <a:t>kontribusi</a:t>
            </a:r>
            <a:r>
              <a:rPr lang="en-US" sz="2400" i="1" dirty="0"/>
              <a:t> </a:t>
            </a:r>
            <a:r>
              <a:rPr lang="en-US" sz="2400" i="1" dirty="0" err="1"/>
              <a:t>ke</a:t>
            </a:r>
            <a:r>
              <a:rPr lang="en-US" sz="2400" i="1" dirty="0"/>
              <a:t> </a:t>
            </a:r>
            <a:r>
              <a:rPr lang="en-US" sz="2400" i="1" dirty="0" err="1"/>
              <a:t>teori</a:t>
            </a:r>
            <a:r>
              <a:rPr lang="en-US" sz="2400" i="1" dirty="0"/>
              <a:t>/</a:t>
            </a:r>
            <a:r>
              <a:rPr lang="en-US" sz="2400" i="1" dirty="0" err="1"/>
              <a:t>metode</a:t>
            </a:r>
            <a:endParaRPr lang="en-US" sz="2400" i="1" dirty="0"/>
          </a:p>
        </p:txBody>
      </p:sp>
      <p:sp>
        <p:nvSpPr>
          <p:cNvPr id="2" name="Title 1"/>
          <p:cNvSpPr>
            <a:spLocks noGrp="1"/>
          </p:cNvSpPr>
          <p:nvPr>
            <p:ph type="title"/>
          </p:nvPr>
        </p:nvSpPr>
        <p:spPr/>
        <p:txBody>
          <a:bodyPr>
            <a:normAutofit fontScale="90000"/>
          </a:bodyPr>
          <a:lstStyle/>
          <a:p>
            <a:r>
              <a:rPr lang="id-ID" dirty="0"/>
              <a:t>Komparasi Penelitian</a:t>
            </a:r>
            <a:r>
              <a:rPr lang="en-US" dirty="0"/>
              <a:t> D3/D4 vs </a:t>
            </a:r>
            <a:r>
              <a:rPr lang="id-ID" dirty="0"/>
              <a:t>S1 vs S2 vs S3</a:t>
            </a:r>
            <a:endParaRPr lang="en-US" dirty="0"/>
          </a:p>
        </p:txBody>
      </p:sp>
      <p:sp>
        <p:nvSpPr>
          <p:cNvPr id="4" name="Slide Number Placeholder 3">
            <a:extLst>
              <a:ext uri="{FF2B5EF4-FFF2-40B4-BE49-F238E27FC236}">
                <a16:creationId xmlns:a16="http://schemas.microsoft.com/office/drawing/2014/main" id="{1901CB10-8789-4C7E-88AC-AC55B06DF5E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52</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4904731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95400"/>
            <a:ext cx="7524750" cy="5105400"/>
          </a:xfrm>
        </p:spPr>
        <p:txBody>
          <a:bodyPr>
            <a:normAutofit fontScale="92500" lnSpcReduction="10000"/>
          </a:bodyPr>
          <a:lstStyle/>
          <a:p>
            <a:r>
              <a:rPr lang="en-US" dirty="0"/>
              <a:t>Penerapan </a:t>
            </a:r>
            <a:r>
              <a:rPr lang="en-US" dirty="0" err="1"/>
              <a:t>algoritma</a:t>
            </a:r>
            <a:r>
              <a:rPr lang="en-US" dirty="0"/>
              <a:t> </a:t>
            </a:r>
            <a:r>
              <a:rPr lang="en-US" dirty="0" err="1"/>
              <a:t>genetika</a:t>
            </a:r>
            <a:r>
              <a:rPr lang="en-US" dirty="0"/>
              <a:t> </a:t>
            </a:r>
            <a:r>
              <a:rPr lang="en-US" dirty="0" err="1"/>
              <a:t>untuk</a:t>
            </a:r>
            <a:r>
              <a:rPr lang="en-US" dirty="0"/>
              <a:t> </a:t>
            </a:r>
            <a:r>
              <a:rPr lang="en-US" dirty="0" err="1"/>
              <a:t>penjadwalan</a:t>
            </a:r>
            <a:r>
              <a:rPr lang="en-US" dirty="0"/>
              <a:t> </a:t>
            </a:r>
            <a:r>
              <a:rPr lang="en-US" dirty="0" err="1"/>
              <a:t>mata</a:t>
            </a:r>
            <a:r>
              <a:rPr lang="en-US" dirty="0"/>
              <a:t> </a:t>
            </a:r>
            <a:r>
              <a:rPr lang="en-US" dirty="0" err="1"/>
              <a:t>kuliah</a:t>
            </a:r>
            <a:endParaRPr lang="en-US" dirty="0"/>
          </a:p>
          <a:p>
            <a:pPr lvl="1"/>
            <a:r>
              <a:rPr lang="en-US" dirty="0"/>
              <a:t>Penerapan </a:t>
            </a:r>
            <a:r>
              <a:rPr lang="en-US" dirty="0" err="1"/>
              <a:t>algoritma</a:t>
            </a:r>
            <a:r>
              <a:rPr lang="en-US" dirty="0"/>
              <a:t> </a:t>
            </a:r>
            <a:r>
              <a:rPr lang="en-US" dirty="0" err="1"/>
              <a:t>genetika</a:t>
            </a:r>
            <a:r>
              <a:rPr lang="en-US" dirty="0"/>
              <a:t> </a:t>
            </a:r>
            <a:r>
              <a:rPr lang="en-US" dirty="0" err="1"/>
              <a:t>berbasis</a:t>
            </a:r>
            <a:r>
              <a:rPr lang="en-US" dirty="0"/>
              <a:t> </a:t>
            </a:r>
            <a:r>
              <a:rPr lang="en-US" i="1" dirty="0">
                <a:solidFill>
                  <a:srgbClr val="C00000"/>
                </a:solidFill>
              </a:rPr>
              <a:t>guided local search strategies</a:t>
            </a:r>
            <a:r>
              <a:rPr lang="en-US" i="1" dirty="0"/>
              <a:t> </a:t>
            </a:r>
            <a:r>
              <a:rPr lang="en-US" dirty="0" err="1"/>
              <a:t>untuk</a:t>
            </a:r>
            <a:r>
              <a:rPr lang="en-US" dirty="0"/>
              <a:t> </a:t>
            </a:r>
            <a:r>
              <a:rPr lang="en-US" dirty="0" err="1"/>
              <a:t>penjadwalan</a:t>
            </a:r>
            <a:r>
              <a:rPr lang="en-US" dirty="0"/>
              <a:t> </a:t>
            </a:r>
            <a:r>
              <a:rPr lang="en-US" dirty="0" err="1"/>
              <a:t>mata</a:t>
            </a:r>
            <a:r>
              <a:rPr lang="en-US" dirty="0"/>
              <a:t> </a:t>
            </a:r>
            <a:r>
              <a:rPr lang="en-US" dirty="0" err="1"/>
              <a:t>kuliah</a:t>
            </a:r>
            <a:br>
              <a:rPr lang="en-US" dirty="0"/>
            </a:br>
            <a:r>
              <a:rPr lang="en-US" dirty="0"/>
              <a:t>(Yang, 2011)</a:t>
            </a:r>
          </a:p>
          <a:p>
            <a:pPr lvl="1"/>
            <a:endParaRPr lang="en-US" dirty="0"/>
          </a:p>
          <a:p>
            <a:r>
              <a:rPr lang="en-US" dirty="0"/>
              <a:t>Penerapan </a:t>
            </a:r>
            <a:r>
              <a:rPr lang="en-US" dirty="0" err="1"/>
              <a:t>algoritma</a:t>
            </a:r>
            <a:r>
              <a:rPr lang="en-US" dirty="0"/>
              <a:t> C4.5 </a:t>
            </a:r>
            <a:r>
              <a:rPr lang="en-US" dirty="0" err="1"/>
              <a:t>untuk</a:t>
            </a:r>
            <a:r>
              <a:rPr lang="en-US" dirty="0"/>
              <a:t> </a:t>
            </a:r>
            <a:r>
              <a:rPr lang="en-US" dirty="0" err="1"/>
              <a:t>penentuan</a:t>
            </a:r>
            <a:r>
              <a:rPr lang="en-US" dirty="0"/>
              <a:t> </a:t>
            </a:r>
            <a:r>
              <a:rPr lang="en-US" dirty="0" err="1"/>
              <a:t>kelulusan</a:t>
            </a:r>
            <a:r>
              <a:rPr lang="en-US" dirty="0"/>
              <a:t> </a:t>
            </a:r>
            <a:r>
              <a:rPr lang="en-US" dirty="0" err="1"/>
              <a:t>mahasiswa</a:t>
            </a:r>
            <a:r>
              <a:rPr lang="en-US" dirty="0"/>
              <a:t> </a:t>
            </a:r>
            <a:r>
              <a:rPr lang="en-US" dirty="0" err="1"/>
              <a:t>tepat</a:t>
            </a:r>
            <a:r>
              <a:rPr lang="en-US" dirty="0"/>
              <a:t> </a:t>
            </a:r>
            <a:r>
              <a:rPr lang="en-US" dirty="0" err="1"/>
              <a:t>waktu</a:t>
            </a:r>
            <a:r>
              <a:rPr lang="en-US" dirty="0"/>
              <a:t>: </a:t>
            </a:r>
            <a:r>
              <a:rPr lang="en-US" dirty="0" err="1">
                <a:solidFill>
                  <a:srgbClr val="0070C0"/>
                </a:solidFill>
              </a:rPr>
              <a:t>Studi</a:t>
            </a:r>
            <a:r>
              <a:rPr lang="en-US" dirty="0">
                <a:solidFill>
                  <a:srgbClr val="0070C0"/>
                </a:solidFill>
              </a:rPr>
              <a:t> </a:t>
            </a:r>
            <a:r>
              <a:rPr lang="en-US" dirty="0" err="1">
                <a:solidFill>
                  <a:srgbClr val="0070C0"/>
                </a:solidFill>
              </a:rPr>
              <a:t>Kasus</a:t>
            </a:r>
            <a:r>
              <a:rPr lang="en-US" dirty="0">
                <a:solidFill>
                  <a:srgbClr val="0070C0"/>
                </a:solidFill>
              </a:rPr>
              <a:t> STMIK XYZ</a:t>
            </a:r>
          </a:p>
          <a:p>
            <a:pPr lvl="1"/>
            <a:r>
              <a:rPr lang="en-US" dirty="0"/>
              <a:t>Penerapan </a:t>
            </a:r>
            <a:r>
              <a:rPr lang="en-US" dirty="0" err="1"/>
              <a:t>algoritma</a:t>
            </a:r>
            <a:r>
              <a:rPr lang="en-US" dirty="0"/>
              <a:t> C4.5 </a:t>
            </a:r>
            <a:r>
              <a:rPr lang="en-US" dirty="0" err="1"/>
              <a:t>dengan</a:t>
            </a:r>
            <a:r>
              <a:rPr lang="en-US" dirty="0"/>
              <a:t> </a:t>
            </a:r>
            <a:r>
              <a:rPr lang="en-US" dirty="0" err="1">
                <a:solidFill>
                  <a:srgbClr val="C00000"/>
                </a:solidFill>
              </a:rPr>
              <a:t>penghitungan</a:t>
            </a:r>
            <a:r>
              <a:rPr lang="en-US" dirty="0">
                <a:solidFill>
                  <a:srgbClr val="C00000"/>
                </a:solidFill>
              </a:rPr>
              <a:t> </a:t>
            </a:r>
            <a:r>
              <a:rPr lang="en-US" dirty="0" err="1">
                <a:solidFill>
                  <a:srgbClr val="C00000"/>
                </a:solidFill>
              </a:rPr>
              <a:t>entropi</a:t>
            </a:r>
            <a:r>
              <a:rPr lang="en-US" dirty="0">
                <a:solidFill>
                  <a:srgbClr val="C00000"/>
                </a:solidFill>
              </a:rPr>
              <a:t> </a:t>
            </a:r>
            <a:r>
              <a:rPr lang="en-US" dirty="0" err="1">
                <a:solidFill>
                  <a:srgbClr val="C00000"/>
                </a:solidFill>
              </a:rPr>
              <a:t>berbasis</a:t>
            </a:r>
            <a:r>
              <a:rPr lang="en-US" dirty="0">
                <a:solidFill>
                  <a:srgbClr val="C00000"/>
                </a:solidFill>
              </a:rPr>
              <a:t> </a:t>
            </a:r>
            <a:r>
              <a:rPr lang="en-US" dirty="0" err="1">
                <a:solidFill>
                  <a:srgbClr val="C00000"/>
                </a:solidFill>
              </a:rPr>
              <a:t>metode</a:t>
            </a:r>
            <a:r>
              <a:rPr lang="en-US" dirty="0">
                <a:solidFill>
                  <a:srgbClr val="C00000"/>
                </a:solidFill>
              </a:rPr>
              <a:t> ABC</a:t>
            </a:r>
            <a:r>
              <a:rPr lang="en-US" dirty="0"/>
              <a:t> </a:t>
            </a:r>
            <a:r>
              <a:rPr lang="en-US" dirty="0" err="1"/>
              <a:t>untuk</a:t>
            </a:r>
            <a:r>
              <a:rPr lang="en-US" dirty="0"/>
              <a:t> </a:t>
            </a:r>
            <a:r>
              <a:rPr lang="en-US" dirty="0" err="1"/>
              <a:t>penentuan</a:t>
            </a:r>
            <a:r>
              <a:rPr lang="en-US" dirty="0"/>
              <a:t> </a:t>
            </a:r>
            <a:r>
              <a:rPr lang="en-US" dirty="0" err="1"/>
              <a:t>kelulusan</a:t>
            </a:r>
            <a:r>
              <a:rPr lang="en-US" dirty="0"/>
              <a:t> </a:t>
            </a:r>
            <a:r>
              <a:rPr lang="en-US" dirty="0" err="1"/>
              <a:t>mahasiswa</a:t>
            </a:r>
            <a:r>
              <a:rPr lang="en-US" dirty="0"/>
              <a:t> </a:t>
            </a:r>
            <a:r>
              <a:rPr lang="en-US" dirty="0" err="1"/>
              <a:t>tepat</a:t>
            </a:r>
            <a:r>
              <a:rPr lang="en-US" dirty="0"/>
              <a:t> </a:t>
            </a:r>
            <a:r>
              <a:rPr lang="en-US" dirty="0" err="1"/>
              <a:t>waktu</a:t>
            </a:r>
            <a:endParaRPr lang="en-US" dirty="0"/>
          </a:p>
          <a:p>
            <a:pPr marL="0" indent="0">
              <a:buNone/>
            </a:pPr>
            <a:endParaRPr lang="en-US" dirty="0"/>
          </a:p>
          <a:p>
            <a:pPr marL="0" indent="0" algn="r">
              <a:buNone/>
            </a:pPr>
            <a:r>
              <a:rPr lang="en-US" sz="2600" i="1" dirty="0" err="1"/>
              <a:t>Hanya</a:t>
            </a:r>
            <a:r>
              <a:rPr lang="en-US" sz="2600" i="1" dirty="0"/>
              <a:t> </a:t>
            </a:r>
            <a:r>
              <a:rPr lang="en-US" sz="2600" i="1" dirty="0" err="1"/>
              <a:t>penelitian</a:t>
            </a:r>
            <a:r>
              <a:rPr lang="en-US" sz="2600" i="1" dirty="0"/>
              <a:t> </a:t>
            </a:r>
            <a:r>
              <a:rPr lang="en-US" sz="2600" i="1" dirty="0" err="1"/>
              <a:t>dengan</a:t>
            </a:r>
            <a:r>
              <a:rPr lang="en-US" sz="2600" i="1" dirty="0"/>
              <a:t> </a:t>
            </a:r>
            <a:r>
              <a:rPr lang="en-US" sz="2600" i="1" dirty="0" err="1"/>
              <a:t>kontribusi</a:t>
            </a:r>
            <a:r>
              <a:rPr lang="en-US" sz="2600" i="1" dirty="0"/>
              <a:t> </a:t>
            </a:r>
            <a:r>
              <a:rPr lang="en-US" sz="2600" i="1" dirty="0" err="1"/>
              <a:t>ke</a:t>
            </a:r>
            <a:r>
              <a:rPr lang="en-US" sz="2600" i="1" dirty="0"/>
              <a:t> </a:t>
            </a:r>
            <a:r>
              <a:rPr lang="en-US" sz="2600" i="1" dirty="0" err="1"/>
              <a:t>pengetahuan</a:t>
            </a:r>
            <a:r>
              <a:rPr lang="en-US" sz="2600" i="1" dirty="0"/>
              <a:t> yang </a:t>
            </a:r>
            <a:r>
              <a:rPr lang="en-US" sz="2600" i="1" dirty="0" err="1"/>
              <a:t>bisa</a:t>
            </a:r>
            <a:r>
              <a:rPr lang="en-US" sz="2600" i="1" dirty="0"/>
              <a:t> </a:t>
            </a:r>
            <a:r>
              <a:rPr lang="en-US" sz="2600" i="1" dirty="0" err="1"/>
              <a:t>menembus</a:t>
            </a:r>
            <a:r>
              <a:rPr lang="en-US" sz="2600" i="1" dirty="0"/>
              <a:t> </a:t>
            </a:r>
            <a:r>
              <a:rPr lang="en-US" sz="2600" i="1" dirty="0" err="1"/>
              <a:t>jurnal-jurnal</a:t>
            </a:r>
            <a:r>
              <a:rPr lang="en-US" sz="2600" i="1" dirty="0"/>
              <a:t> </a:t>
            </a:r>
            <a:r>
              <a:rPr lang="en-US" sz="2600" i="1" dirty="0" err="1"/>
              <a:t>internasional</a:t>
            </a:r>
            <a:r>
              <a:rPr lang="en-US" sz="2600" i="1" dirty="0"/>
              <a:t> </a:t>
            </a:r>
            <a:r>
              <a:rPr lang="en-US" sz="2600" i="1" dirty="0" err="1"/>
              <a:t>terindeks</a:t>
            </a:r>
            <a:endParaRPr lang="en-US" sz="2600" i="1" dirty="0"/>
          </a:p>
        </p:txBody>
      </p:sp>
      <p:sp>
        <p:nvSpPr>
          <p:cNvPr id="2" name="Title 1"/>
          <p:cNvSpPr>
            <a:spLocks noGrp="1"/>
          </p:cNvSpPr>
          <p:nvPr>
            <p:ph type="title"/>
          </p:nvPr>
        </p:nvSpPr>
        <p:spPr>
          <a:xfrm>
            <a:off x="628650" y="152400"/>
            <a:ext cx="8515350" cy="716781"/>
          </a:xfrm>
        </p:spPr>
        <p:txBody>
          <a:bodyPr>
            <a:normAutofit/>
          </a:bodyPr>
          <a:lstStyle/>
          <a:p>
            <a:r>
              <a:rPr lang="en-US" sz="4000" dirty="0" err="1"/>
              <a:t>Penelitian</a:t>
            </a:r>
            <a:r>
              <a:rPr lang="en-US" sz="4000" dirty="0"/>
              <a:t> Yang </a:t>
            </a:r>
            <a:r>
              <a:rPr lang="en-US" sz="4000" dirty="0" err="1"/>
              <a:t>Memiliki</a:t>
            </a:r>
            <a:r>
              <a:rPr lang="en-US" sz="4000" dirty="0"/>
              <a:t> Kontribusi?</a:t>
            </a:r>
            <a:endParaRPr lang="id-ID" sz="4000"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0386" y="1138640"/>
            <a:ext cx="566425" cy="56642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7047" y="3200400"/>
            <a:ext cx="635953" cy="63595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5437" y="1891124"/>
            <a:ext cx="662747" cy="54423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5328" y="4262572"/>
            <a:ext cx="649556" cy="533400"/>
          </a:xfrm>
          <a:prstGeom prst="rect">
            <a:avLst/>
          </a:prstGeom>
        </p:spPr>
      </p:pic>
      <p:sp>
        <p:nvSpPr>
          <p:cNvPr id="5" name="Slide Number Placeholder 4">
            <a:extLst>
              <a:ext uri="{FF2B5EF4-FFF2-40B4-BE49-F238E27FC236}">
                <a16:creationId xmlns:a16="http://schemas.microsoft.com/office/drawing/2014/main" id="{0FF56F7A-F010-496C-AC2F-1ABA8A90A20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53</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5554504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3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fltVal val="0"/>
                                          </p:val>
                                        </p:tav>
                                        <p:tav tm="100000">
                                          <p:val>
                                            <p:strVal val="#ppt_w"/>
                                          </p:val>
                                        </p:tav>
                                      </p:tavLst>
                                    </p:anim>
                                    <p:anim calcmode="lin" valueType="num">
                                      <p:cBhvr>
                                        <p:cTn id="11" dur="1000" fill="hold"/>
                                        <p:tgtEl>
                                          <p:spTgt spid="7"/>
                                        </p:tgtEl>
                                        <p:attrNameLst>
                                          <p:attrName>ppt_h</p:attrName>
                                        </p:attrNameLst>
                                      </p:cBhvr>
                                      <p:tavLst>
                                        <p:tav tm="0">
                                          <p:val>
                                            <p:fltVal val="0"/>
                                          </p:val>
                                        </p:tav>
                                        <p:tav tm="100000">
                                          <p:val>
                                            <p:strVal val="#ppt_h"/>
                                          </p:val>
                                        </p:tav>
                                      </p:tavLst>
                                    </p:anim>
                                    <p:anim calcmode="lin" valueType="num">
                                      <p:cBhvr>
                                        <p:cTn id="12" dur="1000" fill="hold"/>
                                        <p:tgtEl>
                                          <p:spTgt spid="7"/>
                                        </p:tgtEl>
                                        <p:attrNameLst>
                                          <p:attrName>style.rotation</p:attrName>
                                        </p:attrNameLst>
                                      </p:cBhvr>
                                      <p:tavLst>
                                        <p:tav tm="0">
                                          <p:val>
                                            <p:fltVal val="90"/>
                                          </p:val>
                                        </p:tav>
                                        <p:tav tm="100000">
                                          <p:val>
                                            <p:fltVal val="0"/>
                                          </p:val>
                                        </p:tav>
                                      </p:tavLst>
                                    </p:anim>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par>
                          <p:cTn id="18" fill="hold">
                            <p:stCondLst>
                              <p:cond delay="0"/>
                            </p:stCondLst>
                            <p:childTnLst>
                              <p:par>
                                <p:cTn id="19" presetID="31"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par>
                          <p:cTn id="29" fill="hold">
                            <p:stCondLst>
                              <p:cond delay="0"/>
                            </p:stCondLst>
                            <p:childTnLst>
                              <p:par>
                                <p:cTn id="30" presetID="31"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000" fill="hold"/>
                                        <p:tgtEl>
                                          <p:spTgt spid="8"/>
                                        </p:tgtEl>
                                        <p:attrNameLst>
                                          <p:attrName>ppt_w</p:attrName>
                                        </p:attrNameLst>
                                      </p:cBhvr>
                                      <p:tavLst>
                                        <p:tav tm="0">
                                          <p:val>
                                            <p:fltVal val="0"/>
                                          </p:val>
                                        </p:tav>
                                        <p:tav tm="100000">
                                          <p:val>
                                            <p:strVal val="#ppt_w"/>
                                          </p:val>
                                        </p:tav>
                                      </p:tavLst>
                                    </p:anim>
                                    <p:anim calcmode="lin" valueType="num">
                                      <p:cBhvr>
                                        <p:cTn id="33" dur="1000" fill="hold"/>
                                        <p:tgtEl>
                                          <p:spTgt spid="8"/>
                                        </p:tgtEl>
                                        <p:attrNameLst>
                                          <p:attrName>ppt_h</p:attrName>
                                        </p:attrNameLst>
                                      </p:cBhvr>
                                      <p:tavLst>
                                        <p:tav tm="0">
                                          <p:val>
                                            <p:fltVal val="0"/>
                                          </p:val>
                                        </p:tav>
                                        <p:tav tm="100000">
                                          <p:val>
                                            <p:strVal val="#ppt_h"/>
                                          </p:val>
                                        </p:tav>
                                      </p:tavLst>
                                    </p:anim>
                                    <p:anim calcmode="lin" valueType="num">
                                      <p:cBhvr>
                                        <p:cTn id="34" dur="1000" fill="hold"/>
                                        <p:tgtEl>
                                          <p:spTgt spid="8"/>
                                        </p:tgtEl>
                                        <p:attrNameLst>
                                          <p:attrName>style.rotation</p:attrName>
                                        </p:attrNameLst>
                                      </p:cBhvr>
                                      <p:tavLst>
                                        <p:tav tm="0">
                                          <p:val>
                                            <p:fltVal val="90"/>
                                          </p:val>
                                        </p:tav>
                                        <p:tav tm="100000">
                                          <p:val>
                                            <p:fltVal val="0"/>
                                          </p:val>
                                        </p:tav>
                                      </p:tavLst>
                                    </p:anim>
                                    <p:animEffect transition="in" filter="fade">
                                      <p:cBhvr>
                                        <p:cTn id="35" dur="10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par>
                          <p:cTn id="40" fill="hold">
                            <p:stCondLst>
                              <p:cond delay="0"/>
                            </p:stCondLst>
                            <p:childTnLst>
                              <p:par>
                                <p:cTn id="41" presetID="31"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fltVal val="0"/>
                                          </p:val>
                                        </p:tav>
                                        <p:tav tm="100000">
                                          <p:val>
                                            <p:strVal val="#ppt_w"/>
                                          </p:val>
                                        </p:tav>
                                      </p:tavLst>
                                    </p:anim>
                                    <p:anim calcmode="lin" valueType="num">
                                      <p:cBhvr>
                                        <p:cTn id="44" dur="1000" fill="hold"/>
                                        <p:tgtEl>
                                          <p:spTgt spid="10"/>
                                        </p:tgtEl>
                                        <p:attrNameLst>
                                          <p:attrName>ppt_h</p:attrName>
                                        </p:attrNameLst>
                                      </p:cBhvr>
                                      <p:tavLst>
                                        <p:tav tm="0">
                                          <p:val>
                                            <p:fltVal val="0"/>
                                          </p:val>
                                        </p:tav>
                                        <p:tav tm="100000">
                                          <p:val>
                                            <p:strVal val="#ppt_h"/>
                                          </p:val>
                                        </p:tav>
                                      </p:tavLst>
                                    </p:anim>
                                    <p:anim calcmode="lin" valueType="num">
                                      <p:cBhvr>
                                        <p:cTn id="45" dur="1000" fill="hold"/>
                                        <p:tgtEl>
                                          <p:spTgt spid="10"/>
                                        </p:tgtEl>
                                        <p:attrNameLst>
                                          <p:attrName>style.rotation</p:attrName>
                                        </p:attrNameLst>
                                      </p:cBhvr>
                                      <p:tavLst>
                                        <p:tav tm="0">
                                          <p:val>
                                            <p:fltVal val="90"/>
                                          </p:val>
                                        </p:tav>
                                        <p:tav tm="100000">
                                          <p:val>
                                            <p:fltVal val="0"/>
                                          </p:val>
                                        </p:tav>
                                      </p:tavLst>
                                    </p:anim>
                                    <p:animEffect transition="in" filter="fade">
                                      <p:cBhvr>
                                        <p:cTn id="46" dur="10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0" y="1143001"/>
          <a:ext cx="8305800" cy="5662190"/>
        </p:xfrm>
        <a:graphic>
          <a:graphicData uri="http://schemas.openxmlformats.org/drawingml/2006/table">
            <a:tbl>
              <a:tblPr firstRow="1" firstCol="1" bandRow="1">
                <a:tableStyleId>{073A0DAA-6AF3-43AB-8588-CEC1D06C72B9}</a:tableStyleId>
              </a:tblPr>
              <a:tblGrid>
                <a:gridCol w="457200">
                  <a:extLst>
                    <a:ext uri="{9D8B030D-6E8A-4147-A177-3AD203B41FA5}">
                      <a16:colId xmlns:a16="http://schemas.microsoft.com/office/drawing/2014/main" val="20000"/>
                    </a:ext>
                  </a:extLst>
                </a:gridCol>
                <a:gridCol w="7848600">
                  <a:extLst>
                    <a:ext uri="{9D8B030D-6E8A-4147-A177-3AD203B41FA5}">
                      <a16:colId xmlns:a16="http://schemas.microsoft.com/office/drawing/2014/main" val="20001"/>
                    </a:ext>
                  </a:extLst>
                </a:gridCol>
              </a:tblGrid>
              <a:tr h="421134">
                <a:tc>
                  <a:txBody>
                    <a:bodyPr/>
                    <a:lstStyle/>
                    <a:p>
                      <a:pPr marL="0" marR="0" algn="just">
                        <a:spcBef>
                          <a:spcPts val="0"/>
                        </a:spcBef>
                        <a:spcAft>
                          <a:spcPts val="1100"/>
                        </a:spcAft>
                      </a:pPr>
                      <a:r>
                        <a:rPr lang="en-US" sz="2000" dirty="0">
                          <a:effectLst/>
                          <a:latin typeface="+mn-lt"/>
                        </a:rPr>
                        <a:t>No</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1100"/>
                        </a:spcAft>
                      </a:pPr>
                      <a:r>
                        <a:rPr lang="en-US" sz="2000" dirty="0" err="1">
                          <a:effectLst/>
                          <a:latin typeface="+mn-lt"/>
                        </a:rPr>
                        <a:t>Judul</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94359">
                <a:tc>
                  <a:txBody>
                    <a:bodyPr/>
                    <a:lstStyle/>
                    <a:p>
                      <a:pPr marL="0" marR="0" algn="just">
                        <a:spcBef>
                          <a:spcPts val="0"/>
                        </a:spcBef>
                        <a:spcAft>
                          <a:spcPts val="1100"/>
                        </a:spcAft>
                      </a:pPr>
                      <a:r>
                        <a:rPr lang="en-US" sz="2000" dirty="0">
                          <a:effectLst/>
                          <a:latin typeface="+mn-lt"/>
                          <a:ea typeface="+mn-ea"/>
                          <a:cs typeface="+mn-cs"/>
                        </a:rPr>
                        <a:t>1</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1100"/>
                        </a:spcAft>
                      </a:pPr>
                      <a:r>
                        <a:rPr lang="en-US" sz="2000" dirty="0">
                          <a:effectLst/>
                          <a:latin typeface="+mn-lt"/>
                        </a:rPr>
                        <a:t>Penerapan Neural Network </a:t>
                      </a:r>
                      <a:r>
                        <a:rPr lang="en-US" sz="2000" dirty="0" err="1">
                          <a:effectLst/>
                          <a:latin typeface="+mn-lt"/>
                        </a:rPr>
                        <a:t>untuk</a:t>
                      </a:r>
                      <a:r>
                        <a:rPr lang="en-US" sz="2000" dirty="0">
                          <a:effectLst/>
                          <a:latin typeface="+mn-lt"/>
                        </a:rPr>
                        <a:t> </a:t>
                      </a:r>
                      <a:r>
                        <a:rPr lang="en-US" sz="2000" dirty="0" err="1">
                          <a:effectLst/>
                          <a:latin typeface="+mn-lt"/>
                        </a:rPr>
                        <a:t>Prediksi</a:t>
                      </a:r>
                      <a:r>
                        <a:rPr lang="en-US" sz="2000" dirty="0">
                          <a:effectLst/>
                          <a:latin typeface="+mn-lt"/>
                        </a:rPr>
                        <a:t> </a:t>
                      </a:r>
                      <a:r>
                        <a:rPr lang="en-US" sz="2000" dirty="0" err="1">
                          <a:effectLst/>
                          <a:latin typeface="+mn-lt"/>
                        </a:rPr>
                        <a:t>Harga</a:t>
                      </a:r>
                      <a:r>
                        <a:rPr lang="en-US" sz="2000" dirty="0">
                          <a:effectLst/>
                          <a:latin typeface="+mn-lt"/>
                        </a:rPr>
                        <a:t> </a:t>
                      </a:r>
                      <a:r>
                        <a:rPr lang="en-US" sz="2000" dirty="0" err="1">
                          <a:effectLst/>
                          <a:latin typeface="+mn-lt"/>
                        </a:rPr>
                        <a:t>Saham</a:t>
                      </a:r>
                      <a:r>
                        <a:rPr lang="en-US" sz="2000" dirty="0">
                          <a:effectLst/>
                          <a:latin typeface="+mn-lt"/>
                        </a:rPr>
                        <a:t> </a:t>
                      </a:r>
                      <a:r>
                        <a:rPr lang="en-US" sz="2000" dirty="0" err="1">
                          <a:effectLst/>
                          <a:latin typeface="+mn-lt"/>
                        </a:rPr>
                        <a:t>pada</a:t>
                      </a:r>
                      <a:r>
                        <a:rPr lang="en-US" sz="2000" dirty="0">
                          <a:effectLst/>
                          <a:latin typeface="+mn-lt"/>
                        </a:rPr>
                        <a:t> Perusahaan ABC</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689875">
                <a:tc>
                  <a:txBody>
                    <a:bodyPr/>
                    <a:lstStyle/>
                    <a:p>
                      <a:pPr marL="0" marR="0" algn="just">
                        <a:spcBef>
                          <a:spcPts val="0"/>
                        </a:spcBef>
                        <a:spcAft>
                          <a:spcPts val="1100"/>
                        </a:spcAft>
                      </a:pPr>
                      <a:r>
                        <a:rPr lang="en-US" sz="2000" dirty="0">
                          <a:effectLst/>
                          <a:latin typeface="+mn-lt"/>
                          <a:ea typeface="+mn-ea"/>
                          <a:cs typeface="+mn-cs"/>
                        </a:rPr>
                        <a:t>2</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1100"/>
                        </a:spcAft>
                      </a:pPr>
                      <a:r>
                        <a:rPr lang="en-US" sz="2000" dirty="0" err="1">
                          <a:effectLst/>
                          <a:latin typeface="+mn-lt"/>
                        </a:rPr>
                        <a:t>Pemilihan</a:t>
                      </a:r>
                      <a:r>
                        <a:rPr lang="en-US" sz="2000" dirty="0">
                          <a:effectLst/>
                          <a:latin typeface="+mn-lt"/>
                        </a:rPr>
                        <a:t> </a:t>
                      </a:r>
                      <a:r>
                        <a:rPr lang="en-US" sz="2000" dirty="0" err="1">
                          <a:effectLst/>
                          <a:latin typeface="+mn-lt"/>
                        </a:rPr>
                        <a:t>Arsitektur</a:t>
                      </a:r>
                      <a:r>
                        <a:rPr lang="en-US" sz="2000" dirty="0">
                          <a:effectLst/>
                          <a:latin typeface="+mn-lt"/>
                        </a:rPr>
                        <a:t> </a:t>
                      </a:r>
                      <a:r>
                        <a:rPr lang="en-US" sz="2000" dirty="0" err="1">
                          <a:effectLst/>
                          <a:latin typeface="+mn-lt"/>
                        </a:rPr>
                        <a:t>Jaringan</a:t>
                      </a:r>
                      <a:r>
                        <a:rPr lang="en-US" sz="2000" dirty="0">
                          <a:effectLst/>
                          <a:latin typeface="+mn-lt"/>
                        </a:rPr>
                        <a:t> </a:t>
                      </a:r>
                      <a:r>
                        <a:rPr lang="en-US" sz="2000" dirty="0" err="1">
                          <a:effectLst/>
                          <a:latin typeface="+mn-lt"/>
                        </a:rPr>
                        <a:t>pada</a:t>
                      </a:r>
                      <a:r>
                        <a:rPr lang="en-US" sz="2000" dirty="0">
                          <a:effectLst/>
                          <a:latin typeface="+mn-lt"/>
                        </a:rPr>
                        <a:t> Neural Network </a:t>
                      </a:r>
                      <a:r>
                        <a:rPr lang="en-US" sz="2000" dirty="0" err="1">
                          <a:effectLst/>
                          <a:latin typeface="+mn-lt"/>
                        </a:rPr>
                        <a:t>Secara</a:t>
                      </a:r>
                      <a:r>
                        <a:rPr lang="en-US" sz="2000" dirty="0">
                          <a:effectLst/>
                          <a:latin typeface="+mn-lt"/>
                        </a:rPr>
                        <a:t> </a:t>
                      </a:r>
                      <a:r>
                        <a:rPr lang="en-US" sz="2000" dirty="0" err="1">
                          <a:effectLst/>
                          <a:latin typeface="+mn-lt"/>
                        </a:rPr>
                        <a:t>Otomatis</a:t>
                      </a:r>
                      <a:r>
                        <a:rPr lang="en-US" sz="2000" dirty="0">
                          <a:effectLst/>
                          <a:latin typeface="+mn-lt"/>
                        </a:rPr>
                        <a:t> </a:t>
                      </a:r>
                      <a:r>
                        <a:rPr lang="en-US" sz="2000" dirty="0" err="1">
                          <a:effectLst/>
                          <a:latin typeface="+mn-lt"/>
                        </a:rPr>
                        <a:t>dengan</a:t>
                      </a:r>
                      <a:r>
                        <a:rPr lang="en-US" sz="2000" dirty="0">
                          <a:effectLst/>
                          <a:latin typeface="+mn-lt"/>
                        </a:rPr>
                        <a:t> </a:t>
                      </a:r>
                      <a:r>
                        <a:rPr lang="en-US" sz="2000" dirty="0" err="1">
                          <a:effectLst/>
                          <a:latin typeface="+mn-lt"/>
                        </a:rPr>
                        <a:t>Menggunakan</a:t>
                      </a:r>
                      <a:r>
                        <a:rPr lang="en-US" sz="2000" dirty="0">
                          <a:effectLst/>
                          <a:latin typeface="+mn-lt"/>
                        </a:rPr>
                        <a:t> </a:t>
                      </a:r>
                      <a:r>
                        <a:rPr lang="en-US" sz="2000" dirty="0" err="1">
                          <a:effectLst/>
                          <a:latin typeface="+mn-lt"/>
                        </a:rPr>
                        <a:t>Algoritma</a:t>
                      </a:r>
                      <a:r>
                        <a:rPr lang="en-US" sz="2000" dirty="0">
                          <a:effectLst/>
                          <a:latin typeface="+mn-lt"/>
                        </a:rPr>
                        <a:t> </a:t>
                      </a:r>
                      <a:r>
                        <a:rPr lang="en-US" sz="2000" dirty="0" err="1">
                          <a:effectLst/>
                          <a:latin typeface="+mn-lt"/>
                        </a:rPr>
                        <a:t>Semut</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689875">
                <a:tc>
                  <a:txBody>
                    <a:bodyPr/>
                    <a:lstStyle/>
                    <a:p>
                      <a:pPr marL="0" marR="0" algn="just">
                        <a:spcBef>
                          <a:spcPts val="0"/>
                        </a:spcBef>
                        <a:spcAft>
                          <a:spcPts val="1100"/>
                        </a:spcAft>
                      </a:pPr>
                      <a:r>
                        <a:rPr lang="en-US" sz="2000" dirty="0">
                          <a:effectLst/>
                          <a:latin typeface="+mn-lt"/>
                          <a:ea typeface="+mn-ea"/>
                          <a:cs typeface="+mn-cs"/>
                        </a:rPr>
                        <a:t>3</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1100"/>
                        </a:spcAft>
                      </a:pPr>
                      <a:r>
                        <a:rPr lang="en-US" sz="2000">
                          <a:effectLst/>
                          <a:latin typeface="+mn-lt"/>
                        </a:rPr>
                        <a:t>Modifikasi Penghitungan Gain dan Entropi untuk Peningkatan Akurasi pada Algoritma C4.5</a:t>
                      </a:r>
                      <a:endParaRPr lang="id-ID" sz="20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689875">
                <a:tc>
                  <a:txBody>
                    <a:bodyPr/>
                    <a:lstStyle/>
                    <a:p>
                      <a:pPr marL="0" marR="0" algn="just">
                        <a:spcBef>
                          <a:spcPts val="0"/>
                        </a:spcBef>
                        <a:spcAft>
                          <a:spcPts val="1100"/>
                        </a:spcAft>
                      </a:pPr>
                      <a:r>
                        <a:rPr lang="en-US" sz="2000" dirty="0">
                          <a:effectLst/>
                          <a:latin typeface="+mn-lt"/>
                          <a:ea typeface="+mn-ea"/>
                          <a:cs typeface="+mn-cs"/>
                        </a:rPr>
                        <a:t>4</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1100"/>
                        </a:spcAft>
                      </a:pPr>
                      <a:r>
                        <a:rPr lang="en-US" sz="2000" dirty="0">
                          <a:effectLst/>
                          <a:latin typeface="+mn-lt"/>
                        </a:rPr>
                        <a:t>Penerapan Framework TOGAF </a:t>
                      </a:r>
                      <a:r>
                        <a:rPr lang="en-US" sz="2000" dirty="0" err="1">
                          <a:effectLst/>
                          <a:latin typeface="+mn-lt"/>
                        </a:rPr>
                        <a:t>untuk</a:t>
                      </a:r>
                      <a:r>
                        <a:rPr lang="en-US" sz="2000" dirty="0">
                          <a:effectLst/>
                          <a:latin typeface="+mn-lt"/>
                        </a:rPr>
                        <a:t> </a:t>
                      </a:r>
                      <a:r>
                        <a:rPr lang="en-US" sz="2000" dirty="0" err="1">
                          <a:effectLst/>
                          <a:latin typeface="+mn-lt"/>
                        </a:rPr>
                        <a:t>Pengembangan</a:t>
                      </a:r>
                      <a:r>
                        <a:rPr lang="en-US" sz="2000" dirty="0">
                          <a:effectLst/>
                          <a:latin typeface="+mn-lt"/>
                        </a:rPr>
                        <a:t> Enterprise Architecture </a:t>
                      </a:r>
                      <a:r>
                        <a:rPr lang="en-US" sz="2000" dirty="0" err="1">
                          <a:effectLst/>
                          <a:latin typeface="+mn-lt"/>
                        </a:rPr>
                        <a:t>pada</a:t>
                      </a:r>
                      <a:r>
                        <a:rPr lang="en-US" sz="2000" dirty="0">
                          <a:effectLst/>
                          <a:latin typeface="+mn-lt"/>
                        </a:rPr>
                        <a:t> </a:t>
                      </a:r>
                      <a:r>
                        <a:rPr lang="en-US" sz="2000" dirty="0" err="1">
                          <a:effectLst/>
                          <a:latin typeface="+mn-lt"/>
                        </a:rPr>
                        <a:t>Organisasi</a:t>
                      </a:r>
                      <a:r>
                        <a:rPr lang="en-US" sz="2000" dirty="0">
                          <a:effectLst/>
                          <a:latin typeface="+mn-lt"/>
                        </a:rPr>
                        <a:t> ABC</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689875">
                <a:tc>
                  <a:txBody>
                    <a:bodyPr/>
                    <a:lstStyle/>
                    <a:p>
                      <a:pPr marL="0" marR="0" algn="just">
                        <a:spcBef>
                          <a:spcPts val="0"/>
                        </a:spcBef>
                        <a:spcAft>
                          <a:spcPts val="1100"/>
                        </a:spcAft>
                      </a:pPr>
                      <a:r>
                        <a:rPr lang="en-US" sz="2000" dirty="0">
                          <a:effectLst/>
                          <a:latin typeface="+mn-lt"/>
                          <a:ea typeface="+mn-ea"/>
                          <a:cs typeface="+mn-cs"/>
                        </a:rPr>
                        <a:t>5</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1100"/>
                        </a:spcAft>
                      </a:pPr>
                      <a:r>
                        <a:rPr lang="en-US" sz="2000" dirty="0">
                          <a:effectLst/>
                          <a:latin typeface="+mn-lt"/>
                        </a:rPr>
                        <a:t>Penerapan Framework TOGAF yang </a:t>
                      </a:r>
                      <a:r>
                        <a:rPr lang="en-US" sz="2000" dirty="0" err="1">
                          <a:effectLst/>
                          <a:latin typeface="+mn-lt"/>
                        </a:rPr>
                        <a:t>Dimodifikasi</a:t>
                      </a:r>
                      <a:r>
                        <a:rPr lang="en-US" sz="2000" dirty="0">
                          <a:effectLst/>
                          <a:latin typeface="+mn-lt"/>
                        </a:rPr>
                        <a:t> </a:t>
                      </a:r>
                      <a:r>
                        <a:rPr lang="en-US" sz="2000" dirty="0" err="1">
                          <a:effectLst/>
                          <a:latin typeface="+mn-lt"/>
                        </a:rPr>
                        <a:t>untuk</a:t>
                      </a:r>
                      <a:r>
                        <a:rPr lang="en-US" sz="2000" dirty="0">
                          <a:effectLst/>
                          <a:latin typeface="+mn-lt"/>
                        </a:rPr>
                        <a:t> </a:t>
                      </a:r>
                      <a:r>
                        <a:rPr lang="en-US" sz="2000" dirty="0" err="1">
                          <a:effectLst/>
                          <a:latin typeface="+mn-lt"/>
                        </a:rPr>
                        <a:t>Pengembangan</a:t>
                      </a:r>
                      <a:r>
                        <a:rPr lang="en-US" sz="2000" dirty="0">
                          <a:effectLst/>
                          <a:latin typeface="+mn-lt"/>
                        </a:rPr>
                        <a:t> Enterprise Architecture </a:t>
                      </a:r>
                      <a:r>
                        <a:rPr lang="en-US" sz="2000" dirty="0" err="1">
                          <a:effectLst/>
                          <a:latin typeface="+mn-lt"/>
                        </a:rPr>
                        <a:t>pada</a:t>
                      </a:r>
                      <a:r>
                        <a:rPr lang="en-US" sz="2000" dirty="0">
                          <a:effectLst/>
                          <a:latin typeface="+mn-lt"/>
                        </a:rPr>
                        <a:t> Perusahaan </a:t>
                      </a:r>
                      <a:r>
                        <a:rPr lang="en-US" sz="2000" dirty="0" err="1">
                          <a:effectLst/>
                          <a:latin typeface="+mn-lt"/>
                        </a:rPr>
                        <a:t>Skala</a:t>
                      </a:r>
                      <a:r>
                        <a:rPr lang="en-US" sz="2000" dirty="0">
                          <a:effectLst/>
                          <a:latin typeface="+mn-lt"/>
                        </a:rPr>
                        <a:t> Kecil </a:t>
                      </a:r>
                      <a:r>
                        <a:rPr lang="en-US" sz="2000" dirty="0" err="1">
                          <a:effectLst/>
                          <a:latin typeface="+mn-lt"/>
                        </a:rPr>
                        <a:t>dan</a:t>
                      </a:r>
                      <a:r>
                        <a:rPr lang="en-US" sz="2000" dirty="0">
                          <a:effectLst/>
                          <a:latin typeface="+mn-lt"/>
                        </a:rPr>
                        <a:t> </a:t>
                      </a:r>
                      <a:r>
                        <a:rPr lang="en-US" sz="2000" dirty="0" err="1">
                          <a:effectLst/>
                          <a:latin typeface="+mn-lt"/>
                        </a:rPr>
                        <a:t>Menengah</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492206">
                <a:tc>
                  <a:txBody>
                    <a:bodyPr/>
                    <a:lstStyle/>
                    <a:p>
                      <a:pPr marL="0" marR="0" algn="just">
                        <a:spcBef>
                          <a:spcPts val="0"/>
                        </a:spcBef>
                        <a:spcAft>
                          <a:spcPts val="1100"/>
                        </a:spcAft>
                      </a:pPr>
                      <a:r>
                        <a:rPr lang="en-US" sz="2000" dirty="0">
                          <a:effectLst/>
                          <a:latin typeface="+mn-lt"/>
                          <a:ea typeface="+mn-ea"/>
                          <a:cs typeface="+mn-cs"/>
                        </a:rPr>
                        <a:t>6</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1100"/>
                        </a:spcAft>
                      </a:pPr>
                      <a:r>
                        <a:rPr lang="en-US" sz="2000" dirty="0">
                          <a:effectLst/>
                          <a:latin typeface="+mn-lt"/>
                        </a:rPr>
                        <a:t>Penerapan COBIT </a:t>
                      </a:r>
                      <a:r>
                        <a:rPr lang="en-US" sz="2000" dirty="0" err="1">
                          <a:effectLst/>
                          <a:latin typeface="+mn-lt"/>
                        </a:rPr>
                        <a:t>untuk</a:t>
                      </a:r>
                      <a:r>
                        <a:rPr lang="en-US" sz="2000" dirty="0">
                          <a:effectLst/>
                          <a:latin typeface="+mn-lt"/>
                        </a:rPr>
                        <a:t> Tata </a:t>
                      </a:r>
                      <a:r>
                        <a:rPr lang="en-US" sz="2000" dirty="0" err="1">
                          <a:effectLst/>
                          <a:latin typeface="+mn-lt"/>
                        </a:rPr>
                        <a:t>Kelola</a:t>
                      </a:r>
                      <a:r>
                        <a:rPr lang="en-US" sz="2000" dirty="0">
                          <a:effectLst/>
                          <a:latin typeface="+mn-lt"/>
                        </a:rPr>
                        <a:t> </a:t>
                      </a:r>
                      <a:r>
                        <a:rPr lang="en-US" sz="2000" dirty="0" err="1">
                          <a:effectLst/>
                          <a:latin typeface="+mn-lt"/>
                        </a:rPr>
                        <a:t>Organisasi</a:t>
                      </a:r>
                      <a:r>
                        <a:rPr lang="en-US" sz="2000" dirty="0">
                          <a:effectLst/>
                          <a:latin typeface="+mn-lt"/>
                        </a:rPr>
                        <a:t> ABC</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689875">
                <a:tc>
                  <a:txBody>
                    <a:bodyPr/>
                    <a:lstStyle/>
                    <a:p>
                      <a:pPr marL="0" marR="0" algn="just">
                        <a:spcBef>
                          <a:spcPts val="0"/>
                        </a:spcBef>
                        <a:spcAft>
                          <a:spcPts val="1100"/>
                        </a:spcAft>
                      </a:pPr>
                      <a:r>
                        <a:rPr lang="en-US" sz="2000" dirty="0">
                          <a:effectLst/>
                          <a:latin typeface="+mn-lt"/>
                          <a:ea typeface="+mn-ea"/>
                          <a:cs typeface="+mn-cs"/>
                        </a:rPr>
                        <a:t>7</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1100"/>
                        </a:spcAft>
                      </a:pPr>
                      <a:r>
                        <a:rPr lang="en-US" sz="2000" dirty="0" err="1">
                          <a:effectLst/>
                          <a:latin typeface="+mn-lt"/>
                        </a:rPr>
                        <a:t>Integrasi</a:t>
                      </a:r>
                      <a:r>
                        <a:rPr lang="en-US" sz="2000" dirty="0">
                          <a:effectLst/>
                          <a:latin typeface="+mn-lt"/>
                        </a:rPr>
                        <a:t> COBIT </a:t>
                      </a:r>
                      <a:r>
                        <a:rPr lang="en-US" sz="2000" dirty="0" err="1">
                          <a:effectLst/>
                          <a:latin typeface="+mn-lt"/>
                        </a:rPr>
                        <a:t>dan</a:t>
                      </a:r>
                      <a:r>
                        <a:rPr lang="en-US" sz="2000" dirty="0">
                          <a:effectLst/>
                          <a:latin typeface="+mn-lt"/>
                        </a:rPr>
                        <a:t> TOGAF </a:t>
                      </a:r>
                      <a:r>
                        <a:rPr lang="en-US" sz="2000" dirty="0" err="1">
                          <a:effectLst/>
                          <a:latin typeface="+mn-lt"/>
                        </a:rPr>
                        <a:t>untuk</a:t>
                      </a:r>
                      <a:r>
                        <a:rPr lang="en-US" sz="2000" dirty="0">
                          <a:effectLst/>
                          <a:latin typeface="+mn-lt"/>
                        </a:rPr>
                        <a:t> Tata </a:t>
                      </a:r>
                      <a:r>
                        <a:rPr lang="en-US" sz="2000" dirty="0" err="1">
                          <a:effectLst/>
                          <a:latin typeface="+mn-lt"/>
                        </a:rPr>
                        <a:t>Kelola</a:t>
                      </a:r>
                      <a:r>
                        <a:rPr lang="en-US" sz="2000" dirty="0">
                          <a:effectLst/>
                          <a:latin typeface="+mn-lt"/>
                        </a:rPr>
                        <a:t> </a:t>
                      </a:r>
                      <a:r>
                        <a:rPr lang="en-US" sz="2000" dirty="0" err="1">
                          <a:effectLst/>
                          <a:latin typeface="+mn-lt"/>
                        </a:rPr>
                        <a:t>Organisasi</a:t>
                      </a:r>
                      <a:r>
                        <a:rPr lang="en-US" sz="2000" dirty="0">
                          <a:effectLst/>
                          <a:latin typeface="+mn-lt"/>
                        </a:rPr>
                        <a:t> ABC yang </a:t>
                      </a:r>
                      <a:r>
                        <a:rPr lang="en-US" sz="2000" dirty="0" err="1">
                          <a:effectLst/>
                          <a:latin typeface="+mn-lt"/>
                        </a:rPr>
                        <a:t>Lebih</a:t>
                      </a:r>
                      <a:r>
                        <a:rPr lang="en-US" sz="2000" dirty="0">
                          <a:effectLst/>
                          <a:latin typeface="+mn-lt"/>
                        </a:rPr>
                        <a:t> </a:t>
                      </a:r>
                      <a:r>
                        <a:rPr lang="en-US" sz="2000" dirty="0" err="1">
                          <a:effectLst/>
                          <a:latin typeface="+mn-lt"/>
                        </a:rPr>
                        <a:t>Komprehensif</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689875">
                <a:tc>
                  <a:txBody>
                    <a:bodyPr/>
                    <a:lstStyle/>
                    <a:p>
                      <a:pPr marL="0" marR="0" algn="just">
                        <a:spcBef>
                          <a:spcPts val="0"/>
                        </a:spcBef>
                        <a:spcAft>
                          <a:spcPts val="1100"/>
                        </a:spcAft>
                      </a:pPr>
                      <a:r>
                        <a:rPr lang="en-US" sz="2000" dirty="0">
                          <a:effectLst/>
                          <a:latin typeface="+mn-lt"/>
                          <a:ea typeface="Calibri" panose="020F0502020204030204" pitchFamily="34" charset="0"/>
                          <a:cs typeface="Times New Roman" panose="02020603050405020304" pitchFamily="18" charset="0"/>
                        </a:rPr>
                        <a:t>8</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spcBef>
                          <a:spcPts val="0"/>
                        </a:spcBef>
                        <a:spcAft>
                          <a:spcPts val="1100"/>
                        </a:spcAft>
                      </a:pPr>
                      <a:r>
                        <a:rPr lang="id-ID" sz="2000" dirty="0">
                          <a:effectLst/>
                          <a:latin typeface="+mn-lt"/>
                          <a:ea typeface="Calibri" panose="020F0502020204030204" pitchFamily="34" charset="0"/>
                          <a:cs typeface="Times New Roman" panose="02020603050405020304" pitchFamily="18" charset="0"/>
                        </a:rPr>
                        <a:t>Penerapan algoritma genetika untuk penjadwalan mata kuliah</a:t>
                      </a:r>
                      <a:r>
                        <a:rPr lang="en-US" sz="2000" dirty="0">
                          <a:effectLst/>
                          <a:latin typeface="+mn-lt"/>
                          <a:ea typeface="Calibri" panose="020F0502020204030204" pitchFamily="34" charset="0"/>
                          <a:cs typeface="Times New Roman" panose="02020603050405020304" pitchFamily="18" charset="0"/>
                        </a:rPr>
                        <a:t>:</a:t>
                      </a:r>
                      <a:r>
                        <a:rPr lang="en-US" sz="2000" baseline="0" dirty="0">
                          <a:effectLst/>
                          <a:latin typeface="+mn-lt"/>
                          <a:ea typeface="Calibri" panose="020F0502020204030204" pitchFamily="34" charset="0"/>
                          <a:cs typeface="Times New Roman" panose="02020603050405020304" pitchFamily="18" charset="0"/>
                        </a:rPr>
                        <a:t> </a:t>
                      </a:r>
                      <a:r>
                        <a:rPr lang="en-US" sz="2000" baseline="0" dirty="0" err="1">
                          <a:effectLst/>
                          <a:latin typeface="+mn-lt"/>
                          <a:ea typeface="Calibri" panose="020F0502020204030204" pitchFamily="34" charset="0"/>
                          <a:cs typeface="Times New Roman" panose="02020603050405020304" pitchFamily="18" charset="0"/>
                        </a:rPr>
                        <a:t>Studi</a:t>
                      </a:r>
                      <a:r>
                        <a:rPr lang="en-US" sz="2000" baseline="0" dirty="0">
                          <a:effectLst/>
                          <a:latin typeface="+mn-lt"/>
                          <a:ea typeface="Calibri" panose="020F0502020204030204" pitchFamily="34" charset="0"/>
                          <a:cs typeface="Times New Roman" panose="02020603050405020304" pitchFamily="18" charset="0"/>
                        </a:rPr>
                        <a:t> </a:t>
                      </a:r>
                      <a:r>
                        <a:rPr lang="en-US" sz="2000" baseline="0" dirty="0" err="1">
                          <a:effectLst/>
                          <a:latin typeface="+mn-lt"/>
                          <a:ea typeface="Calibri" panose="020F0502020204030204" pitchFamily="34" charset="0"/>
                          <a:cs typeface="Times New Roman" panose="02020603050405020304" pitchFamily="18" charset="0"/>
                        </a:rPr>
                        <a:t>Kasus</a:t>
                      </a:r>
                      <a:r>
                        <a:rPr lang="en-US" sz="2000" baseline="0" dirty="0">
                          <a:effectLst/>
                          <a:latin typeface="+mn-lt"/>
                          <a:ea typeface="Calibri" panose="020F0502020204030204" pitchFamily="34" charset="0"/>
                          <a:cs typeface="Times New Roman" panose="02020603050405020304" pitchFamily="18" charset="0"/>
                        </a:rPr>
                        <a:t> STMIK ABC</a:t>
                      </a:r>
                      <a:endParaRPr lang="id-ID" sz="20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bl>
          </a:graphicData>
        </a:graphic>
      </p:graphicFrame>
      <p:sp>
        <p:nvSpPr>
          <p:cNvPr id="2" name="Title 1"/>
          <p:cNvSpPr>
            <a:spLocks noGrp="1"/>
          </p:cNvSpPr>
          <p:nvPr>
            <p:ph type="title"/>
          </p:nvPr>
        </p:nvSpPr>
        <p:spPr/>
        <p:txBody>
          <a:bodyPr>
            <a:normAutofit/>
          </a:bodyPr>
          <a:lstStyle/>
          <a:p>
            <a:r>
              <a:rPr lang="en-US" dirty="0" err="1"/>
              <a:t>Penelitian</a:t>
            </a:r>
            <a:r>
              <a:rPr lang="en-US" dirty="0"/>
              <a:t> Yang </a:t>
            </a:r>
            <a:r>
              <a:rPr lang="en-US" dirty="0" err="1"/>
              <a:t>Memiliki</a:t>
            </a:r>
            <a:r>
              <a:rPr lang="en-US" dirty="0"/>
              <a:t> Kontribusi?</a:t>
            </a:r>
            <a:endParaRPr lang="id-ID"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9612" y="1665817"/>
            <a:ext cx="381000" cy="3810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0" y="2286000"/>
            <a:ext cx="504941" cy="41464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0" y="2990123"/>
            <a:ext cx="453657" cy="372532"/>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0541" y="3649133"/>
            <a:ext cx="381000" cy="3810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4212" y="4364567"/>
            <a:ext cx="453657" cy="372532"/>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0541" y="5029200"/>
            <a:ext cx="381000" cy="3810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1850" y="5558368"/>
            <a:ext cx="453657" cy="372532"/>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1850" y="6146801"/>
            <a:ext cx="381000" cy="381000"/>
          </a:xfrm>
          <a:prstGeom prst="rect">
            <a:avLst/>
          </a:prstGeom>
        </p:spPr>
      </p:pic>
      <p:sp>
        <p:nvSpPr>
          <p:cNvPr id="3" name="Slide Number Placeholder 2">
            <a:extLst>
              <a:ext uri="{FF2B5EF4-FFF2-40B4-BE49-F238E27FC236}">
                <a16:creationId xmlns:a16="http://schemas.microsoft.com/office/drawing/2014/main" id="{3CEFF748-6737-4327-99DD-60A2A85A66C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36034742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6875" t="22500" r="5000" b="8750"/>
          <a:stretch/>
        </p:blipFill>
        <p:spPr>
          <a:xfrm>
            <a:off x="109971" y="110706"/>
            <a:ext cx="5713962" cy="29718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srcRect l="6875" t="22500" r="6875" b="7500"/>
          <a:stretch/>
        </p:blipFill>
        <p:spPr>
          <a:xfrm>
            <a:off x="455456" y="2061952"/>
            <a:ext cx="6076951" cy="328801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a:srcRect l="6875" t="12500" r="5834" b="19250"/>
          <a:stretch/>
        </p:blipFill>
        <p:spPr>
          <a:xfrm>
            <a:off x="838200" y="4228031"/>
            <a:ext cx="6139963" cy="3200400"/>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3EC1448B-CAD4-4ED7-9D07-A815D4AABC31}"/>
              </a:ext>
            </a:extLst>
          </p:cNvPr>
          <p:cNvCxnSpPr/>
          <p:nvPr/>
        </p:nvCxnSpPr>
        <p:spPr>
          <a:xfrm flipV="1">
            <a:off x="5313207" y="590183"/>
            <a:ext cx="1219200" cy="5334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65C60BD-FBD6-4203-B450-03FB9D6DFCDF}"/>
              </a:ext>
            </a:extLst>
          </p:cNvPr>
          <p:cNvSpPr txBox="1"/>
          <p:nvPr/>
        </p:nvSpPr>
        <p:spPr>
          <a:xfrm>
            <a:off x="6348802" y="132982"/>
            <a:ext cx="2529860" cy="461665"/>
          </a:xfrm>
          <a:prstGeom prst="rect">
            <a:avLst/>
          </a:prstGeom>
          <a:noFill/>
        </p:spPr>
        <p:txBody>
          <a:bodyPr wrap="none" rtlCol="0">
            <a:spAutoFit/>
          </a:bodyPr>
          <a:lstStyle/>
          <a:p>
            <a:r>
              <a:rPr lang="id-ID" sz="2400" b="1" dirty="0">
                <a:solidFill>
                  <a:schemeClr val="accent2"/>
                </a:solidFill>
                <a:latin typeface="+mn-lt"/>
              </a:rPr>
              <a:t>Memperbaiki C4.5</a:t>
            </a:r>
            <a:endParaRPr lang="en-US" sz="2400" b="1" dirty="0">
              <a:solidFill>
                <a:schemeClr val="accent2"/>
              </a:solidFill>
              <a:latin typeface="+mn-lt"/>
            </a:endParaRPr>
          </a:p>
        </p:txBody>
      </p:sp>
      <p:cxnSp>
        <p:nvCxnSpPr>
          <p:cNvPr id="14" name="Straight Arrow Connector 13">
            <a:extLst>
              <a:ext uri="{FF2B5EF4-FFF2-40B4-BE49-F238E27FC236}">
                <a16:creationId xmlns:a16="http://schemas.microsoft.com/office/drawing/2014/main" id="{D63404F8-6FBD-499F-A3F9-98F158126ED6}"/>
              </a:ext>
            </a:extLst>
          </p:cNvPr>
          <p:cNvCxnSpPr>
            <a:cxnSpLocks/>
          </p:cNvCxnSpPr>
          <p:nvPr/>
        </p:nvCxnSpPr>
        <p:spPr>
          <a:xfrm flipV="1">
            <a:off x="4572000" y="3232222"/>
            <a:ext cx="2118050" cy="226674"/>
          </a:xfrm>
          <a:prstGeom prst="straightConnector1">
            <a:avLst/>
          </a:prstGeom>
          <a:ln w="38100">
            <a:solidFill>
              <a:srgbClr val="00B050"/>
            </a:solidFill>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CAB446C4-5BBD-44B3-846F-D9AF6C0D595E}"/>
              </a:ext>
            </a:extLst>
          </p:cNvPr>
          <p:cNvSpPr txBox="1"/>
          <p:nvPr/>
        </p:nvSpPr>
        <p:spPr>
          <a:xfrm>
            <a:off x="6690050" y="2785016"/>
            <a:ext cx="2188612" cy="830997"/>
          </a:xfrm>
          <a:prstGeom prst="rect">
            <a:avLst/>
          </a:prstGeom>
          <a:noFill/>
        </p:spPr>
        <p:txBody>
          <a:bodyPr wrap="none" rtlCol="0">
            <a:spAutoFit/>
          </a:bodyPr>
          <a:lstStyle/>
          <a:p>
            <a:r>
              <a:rPr lang="id-ID" sz="2400" b="1" dirty="0">
                <a:solidFill>
                  <a:srgbClr val="00B050"/>
                </a:solidFill>
                <a:latin typeface="+mn-lt"/>
              </a:rPr>
              <a:t>Memperbaiki</a:t>
            </a:r>
          </a:p>
          <a:p>
            <a:r>
              <a:rPr lang="id-ID" sz="2400" b="1" dirty="0">
                <a:solidFill>
                  <a:srgbClr val="00B050"/>
                </a:solidFill>
                <a:latin typeface="+mn-lt"/>
              </a:rPr>
              <a:t>Use </a:t>
            </a:r>
            <a:r>
              <a:rPr lang="id-ID" sz="2400" b="1" dirty="0" err="1">
                <a:solidFill>
                  <a:srgbClr val="00B050"/>
                </a:solidFill>
                <a:latin typeface="+mn-lt"/>
              </a:rPr>
              <a:t>Case</a:t>
            </a:r>
            <a:r>
              <a:rPr lang="id-ID" sz="2400" b="1" dirty="0">
                <a:solidFill>
                  <a:srgbClr val="00B050"/>
                </a:solidFill>
                <a:latin typeface="+mn-lt"/>
              </a:rPr>
              <a:t> </a:t>
            </a:r>
            <a:r>
              <a:rPr lang="id-ID" sz="2400" b="1" dirty="0" err="1">
                <a:solidFill>
                  <a:srgbClr val="00B050"/>
                </a:solidFill>
                <a:latin typeface="+mn-lt"/>
              </a:rPr>
              <a:t>Points</a:t>
            </a:r>
            <a:endParaRPr lang="en-US" sz="2400" b="1" dirty="0">
              <a:solidFill>
                <a:srgbClr val="00B050"/>
              </a:solidFill>
              <a:latin typeface="+mn-lt"/>
            </a:endParaRPr>
          </a:p>
        </p:txBody>
      </p:sp>
      <p:cxnSp>
        <p:nvCxnSpPr>
          <p:cNvPr id="17" name="Straight Arrow Connector 16">
            <a:extLst>
              <a:ext uri="{FF2B5EF4-FFF2-40B4-BE49-F238E27FC236}">
                <a16:creationId xmlns:a16="http://schemas.microsoft.com/office/drawing/2014/main" id="{7AE1B109-6800-49F6-AF67-8A6C2698BB19}"/>
              </a:ext>
            </a:extLst>
          </p:cNvPr>
          <p:cNvCxnSpPr>
            <a:cxnSpLocks/>
          </p:cNvCxnSpPr>
          <p:nvPr/>
        </p:nvCxnSpPr>
        <p:spPr>
          <a:xfrm>
            <a:off x="6242289" y="5002527"/>
            <a:ext cx="1371443" cy="681381"/>
          </a:xfrm>
          <a:prstGeom prst="straightConnector1">
            <a:avLst/>
          </a:prstGeom>
          <a:ln w="38100">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8E9F30BD-F81F-4947-8BE1-8C1FBEBF1A0B}"/>
              </a:ext>
            </a:extLst>
          </p:cNvPr>
          <p:cNvSpPr txBox="1"/>
          <p:nvPr/>
        </p:nvSpPr>
        <p:spPr>
          <a:xfrm>
            <a:off x="6467489" y="5683908"/>
            <a:ext cx="2633734" cy="830997"/>
          </a:xfrm>
          <a:prstGeom prst="rect">
            <a:avLst/>
          </a:prstGeom>
          <a:noFill/>
        </p:spPr>
        <p:txBody>
          <a:bodyPr wrap="none" rtlCol="0">
            <a:spAutoFit/>
          </a:bodyPr>
          <a:lstStyle/>
          <a:p>
            <a:r>
              <a:rPr lang="id-ID" sz="2400" b="1" dirty="0">
                <a:solidFill>
                  <a:srgbClr val="0070C0"/>
                </a:solidFill>
                <a:latin typeface="+mn-lt"/>
              </a:rPr>
              <a:t>Memperbaiki</a:t>
            </a:r>
          </a:p>
          <a:p>
            <a:r>
              <a:rPr lang="id-ID" sz="2400" b="1" dirty="0" err="1">
                <a:solidFill>
                  <a:srgbClr val="0070C0"/>
                </a:solidFill>
                <a:latin typeface="+mn-lt"/>
              </a:rPr>
              <a:t>Genetic</a:t>
            </a:r>
            <a:r>
              <a:rPr lang="id-ID" sz="2400" b="1" dirty="0">
                <a:solidFill>
                  <a:srgbClr val="0070C0"/>
                </a:solidFill>
                <a:latin typeface="+mn-lt"/>
              </a:rPr>
              <a:t> </a:t>
            </a:r>
            <a:r>
              <a:rPr lang="id-ID" sz="2400" b="1" dirty="0" err="1">
                <a:solidFill>
                  <a:srgbClr val="0070C0"/>
                </a:solidFill>
                <a:latin typeface="+mn-lt"/>
              </a:rPr>
              <a:t>Algorithms</a:t>
            </a:r>
            <a:endParaRPr lang="en-US" sz="2400" b="1" dirty="0">
              <a:solidFill>
                <a:srgbClr val="0070C0"/>
              </a:solidFill>
              <a:latin typeface="+mn-lt"/>
            </a:endParaRPr>
          </a:p>
        </p:txBody>
      </p:sp>
      <p:sp>
        <p:nvSpPr>
          <p:cNvPr id="3" name="Slide Number Placeholder 2">
            <a:extLst>
              <a:ext uri="{FF2B5EF4-FFF2-40B4-BE49-F238E27FC236}">
                <a16:creationId xmlns:a16="http://schemas.microsoft.com/office/drawing/2014/main" id="{DEB872B4-76FF-4545-9E5B-3D8E8B40C43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42038819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sp>
        <p:nvSpPr>
          <p:cNvPr id="59" name="Rectangle 58"/>
          <p:cNvSpPr/>
          <p:nvPr/>
        </p:nvSpPr>
        <p:spPr>
          <a:xfrm flipH="1">
            <a:off x="-18454" y="-11513"/>
            <a:ext cx="9162454" cy="6860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a:xfrm flipH="1">
            <a:off x="-3" y="1793106"/>
            <a:ext cx="9139675" cy="5105771"/>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1" name="Group 60"/>
          <p:cNvGrpSpPr/>
          <p:nvPr/>
        </p:nvGrpSpPr>
        <p:grpSpPr>
          <a:xfrm>
            <a:off x="-1" y="4517"/>
            <a:ext cx="9138066" cy="3532603"/>
            <a:chOff x="-606542" y="4861738"/>
            <a:chExt cx="9173480" cy="3860644"/>
          </a:xfrm>
          <a:solidFill>
            <a:srgbClr val="002060"/>
          </a:solidFill>
        </p:grpSpPr>
        <p:sp>
          <p:nvSpPr>
            <p:cNvPr id="62" name="Chevron 61"/>
            <p:cNvSpPr/>
            <p:nvPr/>
          </p:nvSpPr>
          <p:spPr>
            <a:xfrm rot="16200000">
              <a:off x="2049876" y="2205320"/>
              <a:ext cx="3860644" cy="9173480"/>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TextBox 62"/>
            <p:cNvSpPr txBox="1"/>
            <p:nvPr/>
          </p:nvSpPr>
          <p:spPr>
            <a:xfrm>
              <a:off x="1688318" y="5899248"/>
              <a:ext cx="4546729" cy="706350"/>
            </a:xfrm>
            <a:prstGeom prst="rect">
              <a:avLst/>
            </a:prstGeom>
            <a:grp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err="1">
                  <a:ln>
                    <a:noFill/>
                  </a:ln>
                  <a:solidFill>
                    <a:prstClr val="white"/>
                  </a:solidFill>
                  <a:effectLst/>
                  <a:uLnTx/>
                  <a:uFillTx/>
                  <a:latin typeface="Arial" charset="0"/>
                  <a:ea typeface="+mn-ea"/>
                  <a:cs typeface="+mn-cs"/>
                </a:rPr>
                <a:t>Penelitian</a:t>
              </a:r>
              <a:r>
                <a:rPr kumimoji="0" lang="en-US" sz="3600" b="0" i="0" u="none" strike="noStrike" kern="1200" cap="none" spc="0" normalizeH="0" baseline="0" noProof="0" dirty="0">
                  <a:ln>
                    <a:noFill/>
                  </a:ln>
                  <a:solidFill>
                    <a:prstClr val="white"/>
                  </a:solidFill>
                  <a:effectLst/>
                  <a:uLnTx/>
                  <a:uFillTx/>
                  <a:latin typeface="Arial"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Arial" charset="0"/>
                  <a:ea typeface="+mn-ea"/>
                  <a:cs typeface="+mn-cs"/>
                </a:rPr>
                <a:t>Terapan</a:t>
              </a:r>
              <a:endParaRPr kumimoji="0" lang="id-ID" sz="3600" b="0" i="0" u="none" strike="noStrike" kern="1200" cap="none" spc="0" normalizeH="0" baseline="0" noProof="0" dirty="0">
                <a:ln>
                  <a:noFill/>
                </a:ln>
                <a:solidFill>
                  <a:prstClr val="white"/>
                </a:solidFill>
                <a:effectLst/>
                <a:uLnTx/>
                <a:uFillTx/>
                <a:latin typeface="Arial" charset="0"/>
                <a:ea typeface="+mn-ea"/>
                <a:cs typeface="+mn-cs"/>
              </a:endParaRPr>
            </a:p>
          </p:txBody>
        </p:sp>
      </p:grpSp>
      <p:sp>
        <p:nvSpPr>
          <p:cNvPr id="68" name="Rectangle 67"/>
          <p:cNvSpPr/>
          <p:nvPr/>
        </p:nvSpPr>
        <p:spPr>
          <a:xfrm flipH="1">
            <a:off x="436074" y="3402360"/>
            <a:ext cx="1084315" cy="2390598"/>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flipH="1">
            <a:off x="7755844" y="3423090"/>
            <a:ext cx="1062469" cy="2359744"/>
          </a:xfrm>
          <a:prstGeom prst="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p:cNvSpPr/>
          <p:nvPr/>
        </p:nvSpPr>
        <p:spPr>
          <a:xfrm flipH="1">
            <a:off x="5796410" y="2647578"/>
            <a:ext cx="1059013" cy="3145380"/>
          </a:xfrm>
          <a:prstGeom prst="rect">
            <a:avLst/>
          </a:pr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Rectangle 73"/>
          <p:cNvSpPr/>
          <p:nvPr/>
        </p:nvSpPr>
        <p:spPr>
          <a:xfrm flipH="1">
            <a:off x="4027206" y="2010002"/>
            <a:ext cx="1084315" cy="3772832"/>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p:cNvSpPr/>
          <p:nvPr/>
        </p:nvSpPr>
        <p:spPr>
          <a:xfrm>
            <a:off x="0" y="5842544"/>
            <a:ext cx="9138066" cy="986262"/>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err="1">
                <a:ln>
                  <a:noFill/>
                </a:ln>
                <a:solidFill>
                  <a:prstClr val="white"/>
                </a:solidFill>
                <a:effectLst/>
                <a:uLnTx/>
                <a:uFillTx/>
                <a:latin typeface="Calibri" panose="020F0502020204030204"/>
                <a:ea typeface="+mn-ea"/>
                <a:cs typeface="+mn-cs"/>
              </a:rPr>
              <a:t>Penelitian</a:t>
            </a: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4000" b="0" i="0" u="none" strike="noStrike" kern="1200" cap="none" spc="0" normalizeH="0" baseline="0" noProof="0" dirty="0" err="1">
                <a:ln>
                  <a:noFill/>
                </a:ln>
                <a:solidFill>
                  <a:prstClr val="white"/>
                </a:solidFill>
                <a:effectLst/>
                <a:uLnTx/>
                <a:uFillTx/>
                <a:latin typeface="Calibri" panose="020F0502020204030204"/>
                <a:ea typeface="+mn-ea"/>
                <a:cs typeface="+mn-cs"/>
              </a:rPr>
              <a:t>Dasar</a:t>
            </a:r>
            <a:endParaRPr kumimoji="0" lang="id-ID"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Rectangle 66"/>
          <p:cNvSpPr/>
          <p:nvPr/>
        </p:nvSpPr>
        <p:spPr>
          <a:xfrm flipH="1">
            <a:off x="2275605" y="2675483"/>
            <a:ext cx="1101030" cy="3131333"/>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1BEA0866-3A70-496A-B8CF-E38A226271B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35520929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sp>
        <p:nvSpPr>
          <p:cNvPr id="59" name="Rectangle 58"/>
          <p:cNvSpPr/>
          <p:nvPr/>
        </p:nvSpPr>
        <p:spPr>
          <a:xfrm flipH="1">
            <a:off x="-18454" y="-11513"/>
            <a:ext cx="9162454" cy="6860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a:xfrm flipH="1">
            <a:off x="-3" y="1793106"/>
            <a:ext cx="9139675" cy="5105771"/>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1" name="Group 60"/>
          <p:cNvGrpSpPr/>
          <p:nvPr/>
        </p:nvGrpSpPr>
        <p:grpSpPr>
          <a:xfrm>
            <a:off x="-1" y="4517"/>
            <a:ext cx="9138066" cy="3532603"/>
            <a:chOff x="-606542" y="4861738"/>
            <a:chExt cx="9173480" cy="3860644"/>
          </a:xfrm>
          <a:solidFill>
            <a:srgbClr val="002060"/>
          </a:solidFill>
        </p:grpSpPr>
        <p:sp>
          <p:nvSpPr>
            <p:cNvPr id="62" name="Chevron 61"/>
            <p:cNvSpPr/>
            <p:nvPr/>
          </p:nvSpPr>
          <p:spPr>
            <a:xfrm rot="16200000">
              <a:off x="2049876" y="2205320"/>
              <a:ext cx="3860644" cy="9173480"/>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TextBox 62"/>
            <p:cNvSpPr txBox="1"/>
            <p:nvPr/>
          </p:nvSpPr>
          <p:spPr>
            <a:xfrm>
              <a:off x="1688318" y="5809466"/>
              <a:ext cx="4546729" cy="908164"/>
            </a:xfrm>
            <a:prstGeom prst="rect">
              <a:avLst/>
            </a:prstGeom>
            <a:grp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400" b="0" i="0" u="none" strike="noStrike" kern="1200" cap="none" spc="0" normalizeH="0" baseline="0" noProof="0" dirty="0">
                  <a:ln>
                    <a:noFill/>
                  </a:ln>
                  <a:solidFill>
                    <a:prstClr val="white"/>
                  </a:solidFill>
                  <a:effectLst/>
                  <a:uLnTx/>
                  <a:uFillTx/>
                  <a:latin typeface="Arial" charset="0"/>
                  <a:ea typeface="+mn-ea"/>
                  <a:cs typeface="+mn-cs"/>
                </a:rPr>
                <a:t>Penerapan </a:t>
              </a:r>
              <a:r>
                <a:rPr kumimoji="0" lang="id-ID" sz="2400" b="0" i="0" u="none" strike="noStrike" kern="1200" cap="none" spc="0" normalizeH="0" baseline="0" noProof="0" dirty="0">
                  <a:ln>
                    <a:noFill/>
                  </a:ln>
                  <a:solidFill>
                    <a:srgbClr val="FF0000"/>
                  </a:solidFill>
                  <a:effectLst/>
                  <a:uLnTx/>
                  <a:uFillTx/>
                  <a:latin typeface="Arial" charset="0"/>
                  <a:ea typeface="+mn-ea"/>
                  <a:cs typeface="+mn-cs"/>
                </a:rPr>
                <a:t>C4.5</a:t>
              </a:r>
              <a:r>
                <a:rPr kumimoji="0" lang="id-ID" sz="2400" b="0" i="0" u="none" strike="noStrike" kern="1200" cap="none" spc="0" normalizeH="0" baseline="0" noProof="0" dirty="0">
                  <a:ln>
                    <a:noFill/>
                  </a:ln>
                  <a:solidFill>
                    <a:prstClr val="white"/>
                  </a:solidFill>
                  <a:effectLst/>
                  <a:uLnTx/>
                  <a:uFillTx/>
                  <a:latin typeface="Arial" charset="0"/>
                  <a:ea typeface="+mn-ea"/>
                  <a:cs typeface="+mn-cs"/>
                </a:rPr>
                <a:t> untuk Prediksi Pemilu </a:t>
              </a:r>
              <a:r>
                <a:rPr kumimoji="0" lang="id-ID" sz="1800" b="0" i="0" u="none" strike="noStrike" kern="1200" cap="none" spc="0" normalizeH="0" baseline="0" noProof="0" dirty="0">
                  <a:ln>
                    <a:noFill/>
                  </a:ln>
                  <a:solidFill>
                    <a:prstClr val="white"/>
                  </a:solidFill>
                  <a:effectLst/>
                  <a:uLnTx/>
                  <a:uFillTx/>
                  <a:latin typeface="Arial" charset="0"/>
                  <a:ea typeface="+mn-ea"/>
                  <a:cs typeface="+mn-cs"/>
                </a:rPr>
                <a:t>(Peneliti Indonesia)</a:t>
              </a:r>
              <a:endParaRPr kumimoji="0" lang="id-ID" sz="2800" b="0" i="0" u="none" strike="noStrike" kern="1200" cap="none" spc="0" normalizeH="0" baseline="0" noProof="0" dirty="0">
                <a:ln>
                  <a:noFill/>
                </a:ln>
                <a:solidFill>
                  <a:prstClr val="white"/>
                </a:solidFill>
                <a:effectLst/>
                <a:uLnTx/>
                <a:uFillTx/>
                <a:latin typeface="Arial" charset="0"/>
                <a:ea typeface="+mn-ea"/>
                <a:cs typeface="+mn-cs"/>
              </a:endParaRPr>
            </a:p>
          </p:txBody>
        </p:sp>
      </p:grpSp>
      <p:sp>
        <p:nvSpPr>
          <p:cNvPr id="68" name="Rectangle 67"/>
          <p:cNvSpPr/>
          <p:nvPr/>
        </p:nvSpPr>
        <p:spPr>
          <a:xfrm flipH="1">
            <a:off x="436074" y="3402360"/>
            <a:ext cx="1084315" cy="2390598"/>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flipH="1">
            <a:off x="7755844" y="3423090"/>
            <a:ext cx="1062469" cy="2359744"/>
          </a:xfrm>
          <a:prstGeom prst="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p:cNvSpPr/>
          <p:nvPr/>
        </p:nvSpPr>
        <p:spPr>
          <a:xfrm flipH="1">
            <a:off x="5600700" y="2647578"/>
            <a:ext cx="1714500" cy="3145380"/>
          </a:xfrm>
          <a:prstGeom prst="rect">
            <a:avLst/>
          </a:pr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000" i="0" u="none" strike="noStrike" kern="1200" cap="none" spc="0" normalizeH="0" baseline="0" noProof="0" dirty="0" err="1">
                <a:ln>
                  <a:noFill/>
                </a:ln>
                <a:solidFill>
                  <a:prstClr val="white"/>
                </a:solidFill>
                <a:effectLst/>
                <a:uLnTx/>
                <a:uFillTx/>
                <a:latin typeface="Calibri" panose="020F0502020204030204"/>
              </a:rPr>
              <a:t>Split</a:t>
            </a:r>
            <a:r>
              <a:rPr kumimoji="0" lang="id-ID" sz="2000" i="0" u="none" strike="noStrike" kern="1200" cap="none" spc="0" normalizeH="0" baseline="0" noProof="0" dirty="0">
                <a:ln>
                  <a:noFill/>
                </a:ln>
                <a:solidFill>
                  <a:prstClr val="white"/>
                </a:solidFill>
                <a:effectLst/>
                <a:uLnTx/>
                <a:uFillTx/>
                <a:latin typeface="Calibri" panose="020F0502020204030204"/>
              </a:rPr>
              <a:t> </a:t>
            </a:r>
            <a:r>
              <a:rPr kumimoji="0" lang="id-ID" sz="2000" i="0" u="none" strike="noStrike" kern="1200" cap="none" spc="0" normalizeH="0" baseline="0" noProof="0" dirty="0" err="1">
                <a:ln>
                  <a:noFill/>
                </a:ln>
                <a:solidFill>
                  <a:prstClr val="white"/>
                </a:solidFill>
                <a:effectLst/>
                <a:uLnTx/>
                <a:uFillTx/>
                <a:latin typeface="Calibri" panose="020F0502020204030204"/>
              </a:rPr>
              <a:t>Criterion</a:t>
            </a:r>
            <a:endParaRPr kumimoji="0" lang="id-ID" sz="2000" i="0" u="none" strike="noStrike" kern="1200" cap="none" spc="0" normalizeH="0" baseline="0" noProof="0" dirty="0">
              <a:ln>
                <a:noFill/>
              </a:ln>
              <a:solidFill>
                <a:prstClr val="white"/>
              </a:solidFill>
              <a:effectLst/>
              <a:uLnTx/>
              <a:uFillTx/>
              <a:latin typeface="Calibri" panose="020F0502020204030204"/>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2200" i="0" u="none" strike="noStrike" kern="1200" cap="none" spc="0" normalizeH="0" baseline="0" noProof="0" dirty="0">
              <a:ln>
                <a:noFill/>
              </a:ln>
              <a:solidFill>
                <a:prstClr val="white"/>
              </a:solidFill>
              <a:effectLst/>
              <a:uLnTx/>
              <a:uFillTx/>
              <a:latin typeface="Calibri" panose="020F0502020204030204"/>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200" i="0" u="none" strike="noStrike" kern="1200" cap="none" spc="0" normalizeH="0" baseline="0" noProof="0" dirty="0">
                <a:ln>
                  <a:noFill/>
                </a:ln>
                <a:solidFill>
                  <a:prstClr val="white"/>
                </a:solidFill>
                <a:effectLst/>
                <a:uLnTx/>
                <a:uFillTx/>
                <a:latin typeface="Calibri" panose="020F0502020204030204"/>
              </a:rPr>
              <a:t> </a:t>
            </a:r>
            <a:r>
              <a:rPr kumimoji="0" lang="id-ID" sz="2200" i="0" u="none" strike="noStrike" kern="1200" cap="none" spc="0" normalizeH="0" baseline="0" noProof="0" dirty="0">
                <a:ln>
                  <a:noFill/>
                </a:ln>
                <a:solidFill>
                  <a:srgbClr val="FF0000"/>
                </a:solidFill>
                <a:effectLst/>
                <a:uLnTx/>
                <a:uFillTx/>
                <a:latin typeface="Calibri" panose="020F0502020204030204"/>
              </a:rPr>
              <a:t>C4.5</a:t>
            </a:r>
            <a:r>
              <a:rPr kumimoji="0" lang="id-ID" sz="2200" i="0" u="none" strike="noStrike" kern="1200" cap="none" spc="0" normalizeH="0" baseline="0" noProof="0" dirty="0">
                <a:ln>
                  <a:noFill/>
                </a:ln>
                <a:solidFill>
                  <a:prstClr val="white"/>
                </a:solidFill>
                <a:effectLst/>
                <a:uLnTx/>
                <a:uFillTx/>
                <a:latin typeface="Calibri" panose="020F0502020204030204"/>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2200" i="0" u="none" strike="noStrike" kern="1200" cap="none" spc="0" normalizeH="0" baseline="0" noProof="0" dirty="0">
              <a:ln>
                <a:noFill/>
              </a:ln>
              <a:solidFill>
                <a:prstClr val="white"/>
              </a:solidFill>
              <a:effectLst/>
              <a:uLnTx/>
              <a:uFillTx/>
              <a:latin typeface="Calibri" panose="020F0502020204030204"/>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200" b="1" i="0" u="none" strike="noStrike" kern="1200" cap="none" spc="0" normalizeH="0" baseline="0" noProof="0" dirty="0">
                <a:ln>
                  <a:noFill/>
                </a:ln>
                <a:solidFill>
                  <a:srgbClr val="0070C0"/>
                </a:solidFill>
                <a:effectLst/>
                <a:uLnTx/>
                <a:uFillTx/>
                <a:latin typeface="Calibri" panose="020F0502020204030204"/>
              </a:rPr>
              <a:t>Gain </a:t>
            </a:r>
            <a:r>
              <a:rPr kumimoji="0" lang="id-ID" sz="2200" b="1" i="0" u="none" strike="noStrike" kern="1200" cap="none" spc="0" normalizeH="0" baseline="0" noProof="0" dirty="0" err="1">
                <a:ln>
                  <a:noFill/>
                </a:ln>
                <a:solidFill>
                  <a:srgbClr val="0070C0"/>
                </a:solidFill>
                <a:effectLst/>
                <a:uLnTx/>
                <a:uFillTx/>
                <a:latin typeface="Calibri" panose="020F0502020204030204"/>
              </a:rPr>
              <a:t>Ratio</a:t>
            </a:r>
            <a:br>
              <a:rPr kumimoji="0" lang="id-ID" sz="2000" i="0" u="none" strike="noStrike" kern="1200" cap="none" spc="0" normalizeH="0" baseline="0" noProof="0" dirty="0">
                <a:ln>
                  <a:noFill/>
                </a:ln>
                <a:solidFill>
                  <a:srgbClr val="00B050"/>
                </a:solidFill>
                <a:effectLst/>
                <a:uLnTx/>
                <a:uFillTx/>
                <a:latin typeface="Calibri" panose="020F0502020204030204"/>
              </a:rPr>
            </a:br>
            <a:endParaRPr kumimoji="0" lang="id-ID" sz="2000" i="0" u="none" strike="noStrike" kern="1200" cap="none" spc="0" normalizeH="0" baseline="0" noProof="0" dirty="0">
              <a:ln>
                <a:noFill/>
              </a:ln>
              <a:solidFill>
                <a:srgbClr val="00B050"/>
              </a:solidFill>
              <a:effectLst/>
              <a:uLnTx/>
              <a:uFillTx/>
              <a:latin typeface="Calibri" panose="020F0502020204030204"/>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2000" dirty="0">
              <a:solidFill>
                <a:srgbClr val="00B050"/>
              </a:solidFill>
              <a:effectLst/>
              <a:latin typeface="Calibri" panose="020F0502020204030204"/>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1600" i="0" u="none" strike="noStrike" kern="1200" cap="none" spc="0" normalizeH="0" baseline="0" noProof="0" dirty="0">
                <a:ln>
                  <a:noFill/>
                </a:ln>
                <a:solidFill>
                  <a:schemeClr val="tx1"/>
                </a:solidFill>
                <a:effectLst/>
                <a:uLnTx/>
                <a:uFillTx/>
                <a:latin typeface="Calibri" panose="020F0502020204030204"/>
              </a:rPr>
              <a:t>(</a:t>
            </a:r>
            <a:r>
              <a:rPr kumimoji="0" lang="id-ID" sz="1600" i="0" u="none" strike="noStrike" kern="1200" cap="none" spc="0" normalizeH="0" baseline="0" noProof="0" dirty="0" err="1">
                <a:ln>
                  <a:noFill/>
                </a:ln>
                <a:solidFill>
                  <a:schemeClr val="tx1"/>
                </a:solidFill>
                <a:effectLst/>
                <a:uLnTx/>
                <a:uFillTx/>
                <a:latin typeface="Calibri" panose="020F0502020204030204"/>
              </a:rPr>
              <a:t>Quinland</a:t>
            </a:r>
            <a:r>
              <a:rPr kumimoji="0" lang="id-ID" sz="1600" i="0" u="none" strike="noStrike" kern="1200" cap="none" spc="0" normalizeH="0" baseline="0" noProof="0" dirty="0">
                <a:ln>
                  <a:noFill/>
                </a:ln>
                <a:solidFill>
                  <a:schemeClr val="tx1"/>
                </a:solidFill>
                <a:effectLst/>
                <a:uLnTx/>
                <a:uFillTx/>
                <a:latin typeface="Calibri" panose="020F0502020204030204"/>
              </a:rPr>
              <a:t>, 1993)</a:t>
            </a:r>
            <a:endParaRPr kumimoji="0" lang="en-US" sz="1600" i="0" u="none" strike="noStrike" kern="1200" cap="none" spc="0" normalizeH="0" baseline="0" noProof="0" dirty="0">
              <a:ln>
                <a:noFill/>
              </a:ln>
              <a:solidFill>
                <a:schemeClr val="tx1"/>
              </a:solidFill>
              <a:effectLst/>
              <a:uLnTx/>
              <a:uFillTx/>
              <a:latin typeface="Calibri" panose="020F0502020204030204"/>
            </a:endParaRPr>
          </a:p>
        </p:txBody>
      </p:sp>
      <p:sp>
        <p:nvSpPr>
          <p:cNvPr id="74" name="Rectangle 73"/>
          <p:cNvSpPr/>
          <p:nvPr/>
        </p:nvSpPr>
        <p:spPr>
          <a:xfrm flipH="1">
            <a:off x="4027206" y="2010002"/>
            <a:ext cx="1084315" cy="3772832"/>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p:cNvSpPr/>
          <p:nvPr/>
        </p:nvSpPr>
        <p:spPr>
          <a:xfrm>
            <a:off x="0" y="5842544"/>
            <a:ext cx="9138066" cy="986262"/>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3600" b="0" i="0" u="none" strike="noStrike" kern="1200" cap="none" spc="0" normalizeH="0" baseline="0" noProof="0" dirty="0">
                <a:ln>
                  <a:noFill/>
                </a:ln>
                <a:solidFill>
                  <a:prstClr val="white"/>
                </a:solidFill>
                <a:effectLst/>
                <a:uLnTx/>
                <a:uFillTx/>
                <a:latin typeface="Calibri" panose="020F0502020204030204"/>
                <a:ea typeface="+mn-ea"/>
                <a:cs typeface="+mn-cs"/>
              </a:rPr>
              <a:t>Teori Gain</a:t>
            </a:r>
          </a:p>
        </p:txBody>
      </p:sp>
      <p:sp>
        <p:nvSpPr>
          <p:cNvPr id="67" name="Rectangle 66"/>
          <p:cNvSpPr/>
          <p:nvPr/>
        </p:nvSpPr>
        <p:spPr>
          <a:xfrm flipH="1">
            <a:off x="2275605" y="2675483"/>
            <a:ext cx="1101030" cy="3131333"/>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06C0834-42FF-4AAC-BBD8-D7CD1EEBF0E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24021918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2000"/>
                                        <p:tgtEl>
                                          <p:spTgt spid="72"/>
                                        </p:tgtEl>
                                      </p:cBhvr>
                                    </p:animEffect>
                                    <p:anim calcmode="lin" valueType="num">
                                      <p:cBhvr>
                                        <p:cTn id="8" dur="2000" fill="hold"/>
                                        <p:tgtEl>
                                          <p:spTgt spid="72"/>
                                        </p:tgtEl>
                                        <p:attrNameLst>
                                          <p:attrName>ppt_w</p:attrName>
                                        </p:attrNameLst>
                                      </p:cBhvr>
                                      <p:tavLst>
                                        <p:tav tm="0" fmla="#ppt_w*sin(2.5*pi*$)">
                                          <p:val>
                                            <p:fltVal val="0"/>
                                          </p:val>
                                        </p:tav>
                                        <p:tav tm="100000">
                                          <p:val>
                                            <p:fltVal val="1"/>
                                          </p:val>
                                        </p:tav>
                                      </p:tavLst>
                                    </p:anim>
                                    <p:anim calcmode="lin" valueType="num">
                                      <p:cBhvr>
                                        <p:cTn id="9" dur="2000" fill="hold"/>
                                        <p:tgtEl>
                                          <p:spTgt spid="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sp>
        <p:nvSpPr>
          <p:cNvPr id="59" name="Rectangle 58"/>
          <p:cNvSpPr/>
          <p:nvPr/>
        </p:nvSpPr>
        <p:spPr>
          <a:xfrm flipH="1">
            <a:off x="-18454" y="-11513"/>
            <a:ext cx="9162454" cy="6860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p:cNvSpPr/>
          <p:nvPr/>
        </p:nvSpPr>
        <p:spPr>
          <a:xfrm flipH="1">
            <a:off x="-3" y="1793106"/>
            <a:ext cx="9139675" cy="5105771"/>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1" name="Group 60"/>
          <p:cNvGrpSpPr/>
          <p:nvPr/>
        </p:nvGrpSpPr>
        <p:grpSpPr>
          <a:xfrm>
            <a:off x="-1" y="4517"/>
            <a:ext cx="9138066" cy="3532603"/>
            <a:chOff x="-606542" y="4861738"/>
            <a:chExt cx="9173480" cy="3860644"/>
          </a:xfrm>
          <a:solidFill>
            <a:srgbClr val="002060"/>
          </a:solidFill>
        </p:grpSpPr>
        <p:sp>
          <p:nvSpPr>
            <p:cNvPr id="62" name="Chevron 61"/>
            <p:cNvSpPr/>
            <p:nvPr/>
          </p:nvSpPr>
          <p:spPr>
            <a:xfrm rot="16200000">
              <a:off x="2049876" y="2205320"/>
              <a:ext cx="3860644" cy="9173480"/>
            </a:xfrm>
            <a:prstGeom prst="chevr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TextBox 62"/>
            <p:cNvSpPr txBox="1"/>
            <p:nvPr/>
          </p:nvSpPr>
          <p:spPr>
            <a:xfrm>
              <a:off x="1688318" y="5856114"/>
              <a:ext cx="4546729" cy="908164"/>
            </a:xfrm>
            <a:prstGeom prst="rect">
              <a:avLst/>
            </a:prstGeom>
            <a:grp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400" b="0" i="0" u="none" strike="noStrike" kern="1200" cap="none" spc="0" normalizeH="0" baseline="0" noProof="0" dirty="0">
                  <a:ln>
                    <a:noFill/>
                  </a:ln>
                  <a:solidFill>
                    <a:prstClr val="white"/>
                  </a:solidFill>
                  <a:effectLst/>
                  <a:uLnTx/>
                  <a:uFillTx/>
                  <a:latin typeface="Arial" charset="0"/>
                  <a:ea typeface="+mn-ea"/>
                  <a:cs typeface="+mn-cs"/>
                </a:rPr>
                <a:t>Penerapan </a:t>
              </a:r>
              <a:r>
                <a:rPr kumimoji="0" lang="id-ID" sz="2400" b="0" i="0" u="none" strike="noStrike" kern="1200" cap="none" spc="0" normalizeH="0" baseline="0" noProof="0" dirty="0" err="1">
                  <a:ln>
                    <a:noFill/>
                  </a:ln>
                  <a:solidFill>
                    <a:srgbClr val="FF0000"/>
                  </a:solidFill>
                  <a:effectLst/>
                  <a:uLnTx/>
                  <a:uFillTx/>
                  <a:latin typeface="Arial" charset="0"/>
                  <a:ea typeface="+mn-ea"/>
                  <a:cs typeface="+mn-cs"/>
                </a:rPr>
                <a:t>Credal</a:t>
              </a:r>
              <a:r>
                <a:rPr kumimoji="0" lang="id-ID" sz="2400" b="0" i="0" u="none" strike="noStrike" kern="1200" cap="none" spc="0" normalizeH="0" baseline="0" noProof="0" dirty="0">
                  <a:ln>
                    <a:noFill/>
                  </a:ln>
                  <a:solidFill>
                    <a:srgbClr val="FF0000"/>
                  </a:solidFill>
                  <a:effectLst/>
                  <a:uLnTx/>
                  <a:uFillTx/>
                  <a:latin typeface="Arial" charset="0"/>
                  <a:ea typeface="+mn-ea"/>
                  <a:cs typeface="+mn-cs"/>
                </a:rPr>
                <a:t> C4.5 </a:t>
              </a:r>
              <a:r>
                <a:rPr kumimoji="0" lang="id-ID" sz="2400" b="0" i="0" u="none" strike="noStrike" kern="1200" cap="none" spc="0" normalizeH="0" baseline="0" noProof="0" dirty="0">
                  <a:ln>
                    <a:noFill/>
                  </a:ln>
                  <a:solidFill>
                    <a:prstClr val="white"/>
                  </a:solidFill>
                  <a:effectLst/>
                  <a:uLnTx/>
                  <a:uFillTx/>
                  <a:latin typeface="Arial" charset="0"/>
                  <a:ea typeface="+mn-ea"/>
                  <a:cs typeface="+mn-cs"/>
                </a:rPr>
                <a:t>untuk Prediksi Pemilu </a:t>
              </a:r>
              <a:r>
                <a:rPr kumimoji="0" lang="id-ID" sz="1800" b="0" i="0" u="none" strike="noStrike" kern="1200" cap="none" spc="0" normalizeH="0" baseline="0" noProof="0" dirty="0">
                  <a:ln>
                    <a:noFill/>
                  </a:ln>
                  <a:solidFill>
                    <a:prstClr val="white"/>
                  </a:solidFill>
                  <a:effectLst/>
                  <a:uLnTx/>
                  <a:uFillTx/>
                  <a:latin typeface="Arial" charset="0"/>
                  <a:ea typeface="+mn-ea"/>
                  <a:cs typeface="+mn-cs"/>
                </a:rPr>
                <a:t>(Peneliti Indonesia)</a:t>
              </a:r>
              <a:endParaRPr kumimoji="0" lang="id-ID" sz="2400" b="0" i="0" u="none" strike="noStrike" kern="1200" cap="none" spc="0" normalizeH="0" baseline="0" noProof="0" dirty="0">
                <a:ln>
                  <a:noFill/>
                </a:ln>
                <a:solidFill>
                  <a:prstClr val="white"/>
                </a:solidFill>
                <a:effectLst/>
                <a:uLnTx/>
                <a:uFillTx/>
                <a:latin typeface="Arial" charset="0"/>
                <a:ea typeface="+mn-ea"/>
                <a:cs typeface="+mn-cs"/>
              </a:endParaRPr>
            </a:p>
          </p:txBody>
        </p:sp>
      </p:grpSp>
      <p:sp>
        <p:nvSpPr>
          <p:cNvPr id="68" name="Rectangle 67"/>
          <p:cNvSpPr/>
          <p:nvPr/>
        </p:nvSpPr>
        <p:spPr>
          <a:xfrm flipH="1">
            <a:off x="436074" y="3402360"/>
            <a:ext cx="1084315" cy="2390598"/>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ectangle 70"/>
          <p:cNvSpPr/>
          <p:nvPr/>
        </p:nvSpPr>
        <p:spPr>
          <a:xfrm flipH="1">
            <a:off x="7755844" y="3423090"/>
            <a:ext cx="1062469" cy="2359744"/>
          </a:xfrm>
          <a:prstGeom prst="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p:cNvSpPr/>
          <p:nvPr/>
        </p:nvSpPr>
        <p:spPr>
          <a:xfrm flipH="1">
            <a:off x="5562600" y="2647578"/>
            <a:ext cx="1719484" cy="3145380"/>
          </a:xfrm>
          <a:prstGeom prst="rect">
            <a:avLst/>
          </a:pr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000" i="0" u="none" strike="noStrike" kern="1200" cap="none" spc="0" normalizeH="0" baseline="0" noProof="0" dirty="0" err="1">
                <a:ln>
                  <a:noFill/>
                </a:ln>
                <a:solidFill>
                  <a:prstClr val="white"/>
                </a:solidFill>
                <a:effectLst/>
                <a:uLnTx/>
                <a:uFillTx/>
                <a:latin typeface="Calibri" panose="020F0502020204030204"/>
              </a:rPr>
              <a:t>Split</a:t>
            </a:r>
            <a:r>
              <a:rPr kumimoji="0" lang="id-ID" sz="2000" i="0" u="none" strike="noStrike" kern="1200" cap="none" spc="0" normalizeH="0" baseline="0" noProof="0" dirty="0">
                <a:ln>
                  <a:noFill/>
                </a:ln>
                <a:solidFill>
                  <a:prstClr val="white"/>
                </a:solidFill>
                <a:effectLst/>
                <a:uLnTx/>
                <a:uFillTx/>
                <a:latin typeface="Calibri" panose="020F0502020204030204"/>
              </a:rPr>
              <a:t> </a:t>
            </a:r>
            <a:r>
              <a:rPr kumimoji="0" lang="id-ID" sz="2000" i="0" u="none" strike="noStrike" kern="1200" cap="none" spc="0" normalizeH="0" baseline="0" noProof="0" dirty="0" err="1">
                <a:ln>
                  <a:noFill/>
                </a:ln>
                <a:solidFill>
                  <a:prstClr val="white"/>
                </a:solidFill>
                <a:effectLst/>
                <a:uLnTx/>
                <a:uFillTx/>
                <a:latin typeface="Calibri" panose="020F0502020204030204"/>
              </a:rPr>
              <a:t>Criterion</a:t>
            </a:r>
            <a:endParaRPr kumimoji="0" lang="id-ID" sz="2000" i="0" u="none" strike="noStrike" kern="1200" cap="none" spc="0" normalizeH="0" baseline="0" noProof="0" dirty="0">
              <a:ln>
                <a:noFill/>
              </a:ln>
              <a:solidFill>
                <a:prstClr val="white"/>
              </a:solidFill>
              <a:effectLst/>
              <a:uLnTx/>
              <a:uFillTx/>
              <a:latin typeface="Calibri" panose="020F0502020204030204"/>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2200" i="0" u="none" strike="noStrike" kern="1200" cap="none" spc="0" normalizeH="0" baseline="0" noProof="0" dirty="0">
              <a:ln>
                <a:noFill/>
              </a:ln>
              <a:solidFill>
                <a:prstClr val="white"/>
              </a:solidFill>
              <a:effectLst/>
              <a:uLnTx/>
              <a:uFillTx/>
              <a:latin typeface="Calibri" panose="020F0502020204030204"/>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200" i="0" u="none" strike="noStrike" kern="1200" cap="none" spc="0" normalizeH="0" baseline="0" noProof="0" dirty="0" err="1">
                <a:ln>
                  <a:noFill/>
                </a:ln>
                <a:solidFill>
                  <a:srgbClr val="FF0000"/>
                </a:solidFill>
                <a:effectLst/>
                <a:uLnTx/>
                <a:uFillTx/>
                <a:latin typeface="Calibri" panose="020F0502020204030204"/>
              </a:rPr>
              <a:t>Credal</a:t>
            </a:r>
            <a:r>
              <a:rPr kumimoji="0" lang="id-ID" sz="2200" i="0" u="none" strike="noStrike" kern="1200" cap="none" spc="0" normalizeH="0" baseline="0" noProof="0" dirty="0">
                <a:ln>
                  <a:noFill/>
                </a:ln>
                <a:solidFill>
                  <a:srgbClr val="FF0000"/>
                </a:solidFill>
                <a:effectLst/>
                <a:uLnTx/>
                <a:uFillTx/>
                <a:latin typeface="Calibri" panose="020F0502020204030204"/>
              </a:rPr>
              <a:t> C4.5</a:t>
            </a:r>
            <a:r>
              <a:rPr kumimoji="0" lang="id-ID" sz="2200" i="0" u="none" strike="noStrike" kern="1200" cap="none" spc="0" normalizeH="0" baseline="0" noProof="0" dirty="0">
                <a:ln>
                  <a:noFill/>
                </a:ln>
                <a:solidFill>
                  <a:prstClr val="white"/>
                </a:solidFill>
                <a:effectLst/>
                <a:uLnTx/>
                <a:uFillTx/>
                <a:latin typeface="Calibri" panose="020F0502020204030204"/>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2200" i="0" u="none" strike="noStrike" kern="1200" cap="none" spc="0" normalizeH="0" baseline="0" noProof="0" dirty="0">
              <a:ln>
                <a:noFill/>
              </a:ln>
              <a:solidFill>
                <a:prstClr val="white"/>
              </a:solidFill>
              <a:effectLst/>
              <a:uLnTx/>
              <a:uFillTx/>
              <a:latin typeface="Calibri" panose="020F0502020204030204"/>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2200" b="1" i="0" u="none" strike="noStrike" kern="1200" cap="none" spc="0" normalizeH="0" baseline="0" noProof="0" dirty="0" err="1">
                <a:ln>
                  <a:noFill/>
                </a:ln>
                <a:solidFill>
                  <a:srgbClr val="0070C0"/>
                </a:solidFill>
                <a:effectLst/>
                <a:uLnTx/>
                <a:uFillTx/>
                <a:latin typeface="Calibri" panose="020F0502020204030204"/>
              </a:rPr>
              <a:t>Imprecise</a:t>
            </a:r>
            <a:r>
              <a:rPr kumimoji="0" lang="id-ID" sz="2200" b="1" i="0" u="none" strike="noStrike" kern="1200" cap="none" spc="0" normalizeH="0" baseline="0" noProof="0" dirty="0">
                <a:ln>
                  <a:noFill/>
                </a:ln>
                <a:solidFill>
                  <a:srgbClr val="0070C0"/>
                </a:solidFill>
                <a:effectLst/>
                <a:uLnTx/>
                <a:uFillTx/>
                <a:latin typeface="Calibri" panose="020F0502020204030204"/>
              </a:rPr>
              <a:t> Gain </a:t>
            </a:r>
            <a:r>
              <a:rPr kumimoji="0" lang="id-ID" sz="2200" b="1" i="0" u="none" strike="noStrike" kern="1200" cap="none" spc="0" normalizeH="0" baseline="0" noProof="0" dirty="0" err="1">
                <a:ln>
                  <a:noFill/>
                </a:ln>
                <a:solidFill>
                  <a:srgbClr val="0070C0"/>
                </a:solidFill>
                <a:effectLst/>
                <a:uLnTx/>
                <a:uFillTx/>
                <a:latin typeface="Calibri" panose="020F0502020204030204"/>
              </a:rPr>
              <a:t>Ratio</a:t>
            </a:r>
            <a:r>
              <a:rPr kumimoji="0" lang="id-ID" sz="2200" b="1" i="0" u="none" strike="noStrike" kern="1200" cap="none" spc="0" normalizeH="0" baseline="0" noProof="0" dirty="0">
                <a:ln>
                  <a:noFill/>
                </a:ln>
                <a:solidFill>
                  <a:srgbClr val="0070C0"/>
                </a:solidFill>
                <a:effectLst/>
                <a:uLnTx/>
                <a:uFillTx/>
                <a:latin typeface="Calibri" panose="020F0502020204030204"/>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2200" dirty="0">
              <a:solidFill>
                <a:schemeClr val="tx1"/>
              </a:solidFill>
              <a:effectLst/>
              <a:latin typeface="Calibri" panose="020F0502020204030204"/>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1800" i="0" u="none" strike="noStrike" kern="1200" cap="none" spc="0" normalizeH="0" baseline="0" noProof="0" dirty="0">
                <a:ln>
                  <a:noFill/>
                </a:ln>
                <a:solidFill>
                  <a:schemeClr val="tx1"/>
                </a:solidFill>
                <a:effectLst/>
                <a:uLnTx/>
                <a:uFillTx/>
                <a:latin typeface="Calibri" panose="020F0502020204030204"/>
              </a:rPr>
              <a:t>(</a:t>
            </a:r>
            <a:r>
              <a:rPr kumimoji="0" lang="id-ID" sz="1800" i="0" u="none" strike="noStrike" kern="1200" cap="none" spc="0" normalizeH="0" baseline="0" noProof="0" dirty="0" err="1">
                <a:ln>
                  <a:noFill/>
                </a:ln>
                <a:solidFill>
                  <a:schemeClr val="tx1"/>
                </a:solidFill>
                <a:effectLst/>
                <a:uLnTx/>
                <a:uFillTx/>
                <a:latin typeface="Calibri" panose="020F0502020204030204"/>
              </a:rPr>
              <a:t>Mantas</a:t>
            </a:r>
            <a:r>
              <a:rPr kumimoji="0" lang="id-ID" sz="1800" i="0" u="none" strike="noStrike" kern="1200" cap="none" spc="0" normalizeH="0" baseline="0" noProof="0" dirty="0">
                <a:ln>
                  <a:noFill/>
                </a:ln>
                <a:solidFill>
                  <a:schemeClr val="tx1"/>
                </a:solidFill>
                <a:effectLst/>
                <a:uLnTx/>
                <a:uFillTx/>
                <a:latin typeface="Calibri" panose="020F0502020204030204"/>
              </a:rPr>
              <a:t>, 2013)</a:t>
            </a:r>
            <a:endParaRPr kumimoji="0" lang="en-US" sz="1800" i="0" u="none" strike="noStrike" kern="1200" cap="none" spc="0" normalizeH="0" baseline="0" noProof="0" dirty="0">
              <a:ln>
                <a:noFill/>
              </a:ln>
              <a:solidFill>
                <a:schemeClr val="tx1"/>
              </a:solidFill>
              <a:effectLst/>
              <a:uLnTx/>
              <a:uFillTx/>
              <a:latin typeface="Calibri" panose="020F0502020204030204"/>
            </a:endParaRPr>
          </a:p>
        </p:txBody>
      </p:sp>
      <p:sp>
        <p:nvSpPr>
          <p:cNvPr id="74" name="Rectangle 73"/>
          <p:cNvSpPr/>
          <p:nvPr/>
        </p:nvSpPr>
        <p:spPr>
          <a:xfrm flipH="1">
            <a:off x="4027206" y="2010002"/>
            <a:ext cx="1084315" cy="3772832"/>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p:cNvSpPr/>
          <p:nvPr/>
        </p:nvSpPr>
        <p:spPr>
          <a:xfrm>
            <a:off x="0" y="5842544"/>
            <a:ext cx="9138066" cy="986262"/>
          </a:xfrm>
          <a:prstGeom prst="rect">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3600" b="0" i="0" u="none" strike="noStrike" kern="1200" cap="none" spc="0" normalizeH="0" baseline="0" noProof="0" dirty="0" err="1">
                <a:ln>
                  <a:noFill/>
                </a:ln>
                <a:solidFill>
                  <a:prstClr val="white"/>
                </a:solidFill>
                <a:effectLst/>
                <a:uLnTx/>
                <a:uFillTx/>
                <a:latin typeface="Calibri" panose="020F0502020204030204"/>
                <a:ea typeface="+mn-ea"/>
                <a:cs typeface="+mn-cs"/>
              </a:rPr>
              <a:t>Imprecise</a:t>
            </a:r>
            <a:r>
              <a:rPr kumimoji="0" lang="id-ID" sz="3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3600" b="0" i="0" u="none" strike="noStrike" kern="1200" cap="none" spc="0" normalizeH="0" baseline="0" noProof="0" dirty="0" err="1">
                <a:ln>
                  <a:noFill/>
                </a:ln>
                <a:solidFill>
                  <a:prstClr val="white"/>
                </a:solidFill>
                <a:effectLst/>
                <a:uLnTx/>
                <a:uFillTx/>
                <a:latin typeface="Calibri" panose="020F0502020204030204"/>
                <a:ea typeface="+mn-ea"/>
                <a:cs typeface="+mn-cs"/>
              </a:rPr>
              <a:t>Probability</a:t>
            </a:r>
            <a:r>
              <a:rPr kumimoji="0" lang="id-ID" sz="36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id-ID" sz="3600" b="0" i="0" u="none" strike="noStrike" kern="1200" cap="none" spc="0" normalizeH="0" baseline="0" noProof="0" dirty="0" err="1">
                <a:ln>
                  <a:noFill/>
                </a:ln>
                <a:solidFill>
                  <a:prstClr val="white"/>
                </a:solidFill>
                <a:effectLst/>
                <a:uLnTx/>
                <a:uFillTx/>
                <a:latin typeface="Calibri" panose="020F0502020204030204"/>
                <a:ea typeface="+mn-ea"/>
                <a:cs typeface="+mn-cs"/>
              </a:rPr>
              <a:t>Theory</a:t>
            </a:r>
            <a:endParaRPr kumimoji="0" lang="id-ID" sz="3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Rectangle 66"/>
          <p:cNvSpPr/>
          <p:nvPr/>
        </p:nvSpPr>
        <p:spPr>
          <a:xfrm flipH="1">
            <a:off x="2275605" y="2675483"/>
            <a:ext cx="1101030" cy="3131333"/>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67DF9CE-E6FE-4E8C-B6A5-42FEAA1E4A0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9504580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2000"/>
                                        <p:tgtEl>
                                          <p:spTgt spid="72"/>
                                        </p:tgtEl>
                                      </p:cBhvr>
                                    </p:animEffect>
                                    <p:anim calcmode="lin" valueType="num">
                                      <p:cBhvr>
                                        <p:cTn id="8" dur="2000" fill="hold"/>
                                        <p:tgtEl>
                                          <p:spTgt spid="72"/>
                                        </p:tgtEl>
                                        <p:attrNameLst>
                                          <p:attrName>ppt_w</p:attrName>
                                        </p:attrNameLst>
                                      </p:cBhvr>
                                      <p:tavLst>
                                        <p:tav tm="0" fmla="#ppt_w*sin(2.5*pi*$)">
                                          <p:val>
                                            <p:fltVal val="0"/>
                                          </p:val>
                                        </p:tav>
                                        <p:tav tm="100000">
                                          <p:val>
                                            <p:fltVal val="1"/>
                                          </p:val>
                                        </p:tav>
                                      </p:tavLst>
                                    </p:anim>
                                    <p:anim calcmode="lin" valueType="num">
                                      <p:cBhvr>
                                        <p:cTn id="9" dur="2000" fill="hold"/>
                                        <p:tgtEl>
                                          <p:spTgt spid="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0" y="1143000"/>
            <a:ext cx="7112000" cy="5334000"/>
          </a:xfrm>
        </p:spPr>
      </p:pic>
      <p:sp>
        <p:nvSpPr>
          <p:cNvPr id="2" name="Title 1"/>
          <p:cNvSpPr>
            <a:spLocks noGrp="1"/>
          </p:cNvSpPr>
          <p:nvPr>
            <p:ph type="title"/>
          </p:nvPr>
        </p:nvSpPr>
        <p:spPr/>
        <p:txBody>
          <a:bodyPr>
            <a:normAutofit/>
          </a:bodyPr>
          <a:lstStyle/>
          <a:p>
            <a:r>
              <a:rPr lang="en-US" dirty="0"/>
              <a:t>The Illustrated Guide to a </a:t>
            </a:r>
            <a:r>
              <a:rPr lang="en-US" dirty="0" err="1"/>
              <a:t>Ph.D</a:t>
            </a:r>
            <a:r>
              <a:rPr lang="en-US" dirty="0"/>
              <a:t> </a:t>
            </a:r>
            <a:r>
              <a:rPr lang="en-US" sz="2400" dirty="0"/>
              <a:t>(Might, 2010)</a:t>
            </a:r>
            <a:endParaRPr lang="id-ID" sz="2400" dirty="0"/>
          </a:p>
        </p:txBody>
      </p:sp>
      <p:sp>
        <p:nvSpPr>
          <p:cNvPr id="3" name="Slide Number Placeholder 2">
            <a:extLst>
              <a:ext uri="{FF2B5EF4-FFF2-40B4-BE49-F238E27FC236}">
                <a16:creationId xmlns:a16="http://schemas.microsoft.com/office/drawing/2014/main" id="{D46F1E17-2A27-48AC-8E24-509CE5C45B95}"/>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12811670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08032"/>
            <a:ext cx="8763000" cy="852885"/>
          </a:xfrm>
        </p:spPr>
        <p:txBody>
          <a:bodyPr>
            <a:normAutofit/>
          </a:bodyPr>
          <a:lstStyle/>
          <a:p>
            <a:pPr marL="0" indent="0">
              <a:buNone/>
            </a:pPr>
            <a:r>
              <a:rPr lang="id-ID" sz="2600" b="1" dirty="0">
                <a:solidFill>
                  <a:srgbClr val="C00000"/>
                </a:solidFill>
              </a:rPr>
              <a:t>http://facebook.com/groups/intelligentsystems/</a:t>
            </a:r>
            <a:endParaRPr lang="en-US" sz="2600" b="1" dirty="0">
              <a:solidFill>
                <a:srgbClr val="C00000"/>
              </a:solidFill>
            </a:endParaRPr>
          </a:p>
        </p:txBody>
      </p:sp>
      <p:sp>
        <p:nvSpPr>
          <p:cNvPr id="2" name="Title 1"/>
          <p:cNvSpPr>
            <a:spLocks noGrp="1"/>
          </p:cNvSpPr>
          <p:nvPr>
            <p:ph type="title"/>
          </p:nvPr>
        </p:nvSpPr>
        <p:spPr>
          <a:xfrm>
            <a:off x="628650" y="152400"/>
            <a:ext cx="7886700" cy="764711"/>
          </a:xfrm>
        </p:spPr>
        <p:txBody>
          <a:bodyPr/>
          <a:lstStyle/>
          <a:p>
            <a:r>
              <a:rPr lang="id-ID" dirty="0"/>
              <a:t>Forum Diskusi</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057400"/>
            <a:ext cx="5181600" cy="3565321"/>
          </a:xfrm>
          <a:prstGeom prst="rect">
            <a:avLst/>
          </a:prstGeom>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8602" t="27863" r="16819" b="8907"/>
          <a:stretch/>
        </p:blipFill>
        <p:spPr bwMode="auto">
          <a:xfrm>
            <a:off x="304800" y="1143000"/>
            <a:ext cx="8584744" cy="55942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a:extLst>
              <a:ext uri="{FF2B5EF4-FFF2-40B4-BE49-F238E27FC236}">
                <a16:creationId xmlns:a16="http://schemas.microsoft.com/office/drawing/2014/main" id="{C521EC2E-B888-47B2-BF9C-0D33721783B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6</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2610148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0" y="1143000"/>
            <a:ext cx="7112000" cy="5334000"/>
          </a:xfrm>
        </p:spPr>
      </p:pic>
      <p:sp>
        <p:nvSpPr>
          <p:cNvPr id="2" name="Title 1"/>
          <p:cNvSpPr>
            <a:spLocks noGrp="1"/>
          </p:cNvSpPr>
          <p:nvPr>
            <p:ph type="title"/>
          </p:nvPr>
        </p:nvSpPr>
        <p:spPr/>
        <p:txBody>
          <a:bodyPr/>
          <a:lstStyle/>
          <a:p>
            <a:r>
              <a:rPr lang="en-US" dirty="0"/>
              <a:t>The Illustrated Guide to a </a:t>
            </a:r>
            <a:r>
              <a:rPr lang="en-US" dirty="0" err="1"/>
              <a:t>Ph.D</a:t>
            </a:r>
            <a:r>
              <a:rPr lang="en-US" dirty="0"/>
              <a:t> </a:t>
            </a:r>
            <a:r>
              <a:rPr lang="en-US" sz="2400" dirty="0"/>
              <a:t>(Might, 2010)</a:t>
            </a:r>
            <a:endParaRPr lang="id-ID" dirty="0"/>
          </a:p>
        </p:txBody>
      </p:sp>
      <p:sp>
        <p:nvSpPr>
          <p:cNvPr id="3" name="Slide Number Placeholder 2">
            <a:extLst>
              <a:ext uri="{FF2B5EF4-FFF2-40B4-BE49-F238E27FC236}">
                <a16:creationId xmlns:a16="http://schemas.microsoft.com/office/drawing/2014/main" id="{F68C8007-110A-419E-B58B-0D173FEF7A9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60</a:t>
            </a:fld>
            <a:endParaRPr lang="en-US">
              <a:solidFill>
                <a:prstClr val="black">
                  <a:tint val="75000"/>
                </a:prstClr>
              </a:solidFill>
            </a:endParaRPr>
          </a:p>
        </p:txBody>
      </p:sp>
    </p:spTree>
    <p:extLst>
      <p:ext uri="{BB962C8B-B14F-4D97-AF65-F5344CB8AC3E}">
        <p14:creationId xmlns:p14="http://schemas.microsoft.com/office/powerpoint/2010/main" val="23394949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0" y="1143000"/>
            <a:ext cx="7112000" cy="5334000"/>
          </a:xfrm>
        </p:spPr>
      </p:pic>
      <p:sp>
        <p:nvSpPr>
          <p:cNvPr id="2" name="Title 1"/>
          <p:cNvSpPr>
            <a:spLocks noGrp="1"/>
          </p:cNvSpPr>
          <p:nvPr>
            <p:ph type="title"/>
          </p:nvPr>
        </p:nvSpPr>
        <p:spPr/>
        <p:txBody>
          <a:bodyPr/>
          <a:lstStyle/>
          <a:p>
            <a:r>
              <a:rPr lang="en-US" dirty="0"/>
              <a:t>The Illustrated Guide to a </a:t>
            </a:r>
            <a:r>
              <a:rPr lang="en-US" dirty="0" err="1"/>
              <a:t>Ph.D</a:t>
            </a:r>
            <a:r>
              <a:rPr lang="en-US" dirty="0"/>
              <a:t> </a:t>
            </a:r>
            <a:r>
              <a:rPr lang="en-US" sz="2400" dirty="0"/>
              <a:t>(Might, 2010)</a:t>
            </a:r>
            <a:endParaRPr lang="id-ID" dirty="0"/>
          </a:p>
        </p:txBody>
      </p:sp>
      <p:sp>
        <p:nvSpPr>
          <p:cNvPr id="3" name="Slide Number Placeholder 2">
            <a:extLst>
              <a:ext uri="{FF2B5EF4-FFF2-40B4-BE49-F238E27FC236}">
                <a16:creationId xmlns:a16="http://schemas.microsoft.com/office/drawing/2014/main" id="{F59A97E2-6DF9-4C0C-B225-E3EC4436BD92}"/>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16948919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0" y="1143000"/>
            <a:ext cx="7112000" cy="5334000"/>
          </a:xfrm>
        </p:spPr>
      </p:pic>
      <p:sp>
        <p:nvSpPr>
          <p:cNvPr id="2" name="Title 1"/>
          <p:cNvSpPr>
            <a:spLocks noGrp="1"/>
          </p:cNvSpPr>
          <p:nvPr>
            <p:ph type="title"/>
          </p:nvPr>
        </p:nvSpPr>
        <p:spPr/>
        <p:txBody>
          <a:bodyPr/>
          <a:lstStyle/>
          <a:p>
            <a:r>
              <a:rPr lang="en-US" dirty="0"/>
              <a:t>The Illustrated Guide to a </a:t>
            </a:r>
            <a:r>
              <a:rPr lang="en-US" dirty="0" err="1"/>
              <a:t>Ph.D</a:t>
            </a:r>
            <a:r>
              <a:rPr lang="en-US" dirty="0"/>
              <a:t> </a:t>
            </a:r>
            <a:r>
              <a:rPr lang="en-US" sz="2400" dirty="0"/>
              <a:t>(Might, 2010)</a:t>
            </a:r>
            <a:endParaRPr lang="id-ID" dirty="0"/>
          </a:p>
        </p:txBody>
      </p:sp>
      <p:sp>
        <p:nvSpPr>
          <p:cNvPr id="3" name="Slide Number Placeholder 2">
            <a:extLst>
              <a:ext uri="{FF2B5EF4-FFF2-40B4-BE49-F238E27FC236}">
                <a16:creationId xmlns:a16="http://schemas.microsoft.com/office/drawing/2014/main" id="{2CF5FC6D-014F-4A57-97BF-131E8DF0729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8083490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0" y="1143000"/>
            <a:ext cx="7112000" cy="5334000"/>
          </a:xfrm>
        </p:spPr>
      </p:pic>
      <p:sp>
        <p:nvSpPr>
          <p:cNvPr id="2" name="Title 1"/>
          <p:cNvSpPr>
            <a:spLocks noGrp="1"/>
          </p:cNvSpPr>
          <p:nvPr>
            <p:ph type="title"/>
          </p:nvPr>
        </p:nvSpPr>
        <p:spPr/>
        <p:txBody>
          <a:bodyPr/>
          <a:lstStyle/>
          <a:p>
            <a:r>
              <a:rPr lang="en-US" dirty="0"/>
              <a:t>The Illustrated Guide to a </a:t>
            </a:r>
            <a:r>
              <a:rPr lang="en-US" dirty="0" err="1"/>
              <a:t>Ph.D</a:t>
            </a:r>
            <a:r>
              <a:rPr lang="en-US" dirty="0"/>
              <a:t> </a:t>
            </a:r>
            <a:r>
              <a:rPr lang="en-US" sz="2400" dirty="0"/>
              <a:t>(Might, 2010)</a:t>
            </a:r>
            <a:endParaRPr lang="id-ID" dirty="0"/>
          </a:p>
        </p:txBody>
      </p:sp>
      <p:sp>
        <p:nvSpPr>
          <p:cNvPr id="3" name="Slide Number Placeholder 2">
            <a:extLst>
              <a:ext uri="{FF2B5EF4-FFF2-40B4-BE49-F238E27FC236}">
                <a16:creationId xmlns:a16="http://schemas.microsoft.com/office/drawing/2014/main" id="{1F1F0C54-3AC3-42C8-B569-B6FF8148EE2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3126977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0" y="1143000"/>
            <a:ext cx="7112000" cy="5334000"/>
          </a:xfrm>
        </p:spPr>
      </p:pic>
      <p:sp>
        <p:nvSpPr>
          <p:cNvPr id="2" name="Title 1"/>
          <p:cNvSpPr>
            <a:spLocks noGrp="1"/>
          </p:cNvSpPr>
          <p:nvPr>
            <p:ph type="title"/>
          </p:nvPr>
        </p:nvSpPr>
        <p:spPr/>
        <p:txBody>
          <a:bodyPr/>
          <a:lstStyle/>
          <a:p>
            <a:r>
              <a:rPr lang="en-US" dirty="0"/>
              <a:t>The Illustrated Guide to a </a:t>
            </a:r>
            <a:r>
              <a:rPr lang="en-US" dirty="0" err="1"/>
              <a:t>Ph.D</a:t>
            </a:r>
            <a:r>
              <a:rPr lang="en-US" dirty="0"/>
              <a:t> </a:t>
            </a:r>
            <a:r>
              <a:rPr lang="en-US" sz="2400" dirty="0"/>
              <a:t>(Might, 2010)</a:t>
            </a:r>
            <a:endParaRPr lang="id-ID" dirty="0"/>
          </a:p>
        </p:txBody>
      </p:sp>
      <p:sp>
        <p:nvSpPr>
          <p:cNvPr id="3" name="Slide Number Placeholder 2">
            <a:extLst>
              <a:ext uri="{FF2B5EF4-FFF2-40B4-BE49-F238E27FC236}">
                <a16:creationId xmlns:a16="http://schemas.microsoft.com/office/drawing/2014/main" id="{2EFF8AC9-BC88-4122-9E7A-6F0A587C29E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2290364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0" y="1143000"/>
            <a:ext cx="7112000" cy="5334000"/>
          </a:xfrm>
        </p:spPr>
      </p:pic>
      <p:sp>
        <p:nvSpPr>
          <p:cNvPr id="2" name="Title 1"/>
          <p:cNvSpPr>
            <a:spLocks noGrp="1"/>
          </p:cNvSpPr>
          <p:nvPr>
            <p:ph type="title"/>
          </p:nvPr>
        </p:nvSpPr>
        <p:spPr/>
        <p:txBody>
          <a:bodyPr/>
          <a:lstStyle/>
          <a:p>
            <a:r>
              <a:rPr lang="en-US" dirty="0"/>
              <a:t>The Illustrated Guide to a </a:t>
            </a:r>
            <a:r>
              <a:rPr lang="en-US" dirty="0" err="1"/>
              <a:t>Ph.D</a:t>
            </a:r>
            <a:r>
              <a:rPr lang="en-US" dirty="0"/>
              <a:t> </a:t>
            </a:r>
            <a:r>
              <a:rPr lang="en-US" sz="2400" dirty="0"/>
              <a:t>(Might, 2010)</a:t>
            </a:r>
            <a:endParaRPr lang="id-ID" dirty="0"/>
          </a:p>
        </p:txBody>
      </p:sp>
      <p:sp>
        <p:nvSpPr>
          <p:cNvPr id="3" name="Slide Number Placeholder 2">
            <a:extLst>
              <a:ext uri="{FF2B5EF4-FFF2-40B4-BE49-F238E27FC236}">
                <a16:creationId xmlns:a16="http://schemas.microsoft.com/office/drawing/2014/main" id="{FD591AA5-515D-4B16-9419-BADAD9A24CA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65</a:t>
            </a:fld>
            <a:endParaRPr lang="en-US">
              <a:solidFill>
                <a:prstClr val="black">
                  <a:tint val="75000"/>
                </a:prstClr>
              </a:solidFill>
            </a:endParaRPr>
          </a:p>
        </p:txBody>
      </p:sp>
    </p:spTree>
    <p:extLst>
      <p:ext uri="{BB962C8B-B14F-4D97-AF65-F5344CB8AC3E}">
        <p14:creationId xmlns:p14="http://schemas.microsoft.com/office/powerpoint/2010/main" val="31148852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0" y="1143000"/>
            <a:ext cx="7112000" cy="5334000"/>
          </a:xfrm>
        </p:spPr>
      </p:pic>
      <p:sp>
        <p:nvSpPr>
          <p:cNvPr id="2" name="Title 1"/>
          <p:cNvSpPr>
            <a:spLocks noGrp="1"/>
          </p:cNvSpPr>
          <p:nvPr>
            <p:ph type="title"/>
          </p:nvPr>
        </p:nvSpPr>
        <p:spPr/>
        <p:txBody>
          <a:bodyPr/>
          <a:lstStyle/>
          <a:p>
            <a:r>
              <a:rPr lang="en-US" dirty="0"/>
              <a:t>The Illustrated Guide to a </a:t>
            </a:r>
            <a:r>
              <a:rPr lang="en-US" dirty="0" err="1"/>
              <a:t>Ph.D</a:t>
            </a:r>
            <a:r>
              <a:rPr lang="en-US" dirty="0"/>
              <a:t> </a:t>
            </a:r>
            <a:r>
              <a:rPr lang="en-US" sz="2400" dirty="0"/>
              <a:t>(Might, 2010)</a:t>
            </a:r>
            <a:endParaRPr lang="id-ID" dirty="0"/>
          </a:p>
        </p:txBody>
      </p:sp>
      <p:sp>
        <p:nvSpPr>
          <p:cNvPr id="3" name="Slide Number Placeholder 2">
            <a:extLst>
              <a:ext uri="{FF2B5EF4-FFF2-40B4-BE49-F238E27FC236}">
                <a16:creationId xmlns:a16="http://schemas.microsoft.com/office/drawing/2014/main" id="{D305B077-F1B9-4124-ADD5-4A83DC983B5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66</a:t>
            </a:fld>
            <a:endParaRPr lang="en-US">
              <a:solidFill>
                <a:prstClr val="black">
                  <a:tint val="75000"/>
                </a:prstClr>
              </a:solidFill>
            </a:endParaRPr>
          </a:p>
        </p:txBody>
      </p:sp>
    </p:spTree>
    <p:extLst>
      <p:ext uri="{BB962C8B-B14F-4D97-AF65-F5344CB8AC3E}">
        <p14:creationId xmlns:p14="http://schemas.microsoft.com/office/powerpoint/2010/main" val="26997281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0" y="1143000"/>
            <a:ext cx="7112000" cy="5334000"/>
          </a:xfrm>
        </p:spPr>
      </p:pic>
      <p:sp>
        <p:nvSpPr>
          <p:cNvPr id="2" name="Title 1"/>
          <p:cNvSpPr>
            <a:spLocks noGrp="1"/>
          </p:cNvSpPr>
          <p:nvPr>
            <p:ph type="title"/>
          </p:nvPr>
        </p:nvSpPr>
        <p:spPr/>
        <p:txBody>
          <a:bodyPr/>
          <a:lstStyle/>
          <a:p>
            <a:r>
              <a:rPr lang="en-US" dirty="0"/>
              <a:t>The Illustrated Guide to a </a:t>
            </a:r>
            <a:r>
              <a:rPr lang="en-US" dirty="0" err="1"/>
              <a:t>Ph.D</a:t>
            </a:r>
            <a:r>
              <a:rPr lang="en-US" dirty="0"/>
              <a:t> </a:t>
            </a:r>
            <a:r>
              <a:rPr lang="en-US" sz="2400" dirty="0"/>
              <a:t>(Might, 2010)</a:t>
            </a:r>
            <a:endParaRPr lang="id-ID" dirty="0"/>
          </a:p>
        </p:txBody>
      </p:sp>
      <p:sp>
        <p:nvSpPr>
          <p:cNvPr id="3" name="Slide Number Placeholder 2">
            <a:extLst>
              <a:ext uri="{FF2B5EF4-FFF2-40B4-BE49-F238E27FC236}">
                <a16:creationId xmlns:a16="http://schemas.microsoft.com/office/drawing/2014/main" id="{CCBD15FF-D0B6-471F-99C9-611CBC3758B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67</a:t>
            </a:fld>
            <a:endParaRPr lang="en-US">
              <a:solidFill>
                <a:prstClr val="black">
                  <a:tint val="75000"/>
                </a:prstClr>
              </a:solidFill>
            </a:endParaRPr>
          </a:p>
        </p:txBody>
      </p:sp>
    </p:spTree>
    <p:extLst>
      <p:ext uri="{BB962C8B-B14F-4D97-AF65-F5344CB8AC3E}">
        <p14:creationId xmlns:p14="http://schemas.microsoft.com/office/powerpoint/2010/main" val="38096478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8612" y="1066800"/>
            <a:ext cx="8486775" cy="4795495"/>
          </a:xfrm>
        </p:spPr>
        <p:txBody>
          <a:bodyPr>
            <a:noAutofit/>
          </a:bodyPr>
          <a:lstStyle/>
          <a:p>
            <a:pPr marL="514350" indent="-514350">
              <a:buFont typeface="+mj-lt"/>
              <a:buAutoNum type="arabicPeriod"/>
            </a:pPr>
            <a:r>
              <a:rPr lang="id-ID" sz="2200" dirty="0"/>
              <a:t>Penelitian yang dilakukan secara logis, </a:t>
            </a:r>
            <a:r>
              <a:rPr lang="id-ID" sz="2200" dirty="0">
                <a:solidFill>
                  <a:srgbClr val="C00000"/>
                </a:solidFill>
              </a:rPr>
              <a:t>sistematis</a:t>
            </a:r>
            <a:r>
              <a:rPr lang="id-ID" sz="2200" dirty="0"/>
              <a:t>, terencana, dan </a:t>
            </a:r>
            <a:r>
              <a:rPr lang="id-ID" sz="2200" dirty="0">
                <a:solidFill>
                  <a:srgbClr val="C00000"/>
                </a:solidFill>
              </a:rPr>
              <a:t>hasil penelitian divalidasi </a:t>
            </a:r>
            <a:r>
              <a:rPr lang="id-ID" sz="2200" dirty="0"/>
              <a:t>serta terukur </a:t>
            </a:r>
            <a:r>
              <a:rPr lang="id-ID" sz="1800" i="1" dirty="0"/>
              <a:t>(</a:t>
            </a:r>
            <a:r>
              <a:rPr lang="id-ID" sz="1800" i="1" dirty="0" err="1"/>
              <a:t>Supino</a:t>
            </a:r>
            <a:r>
              <a:rPr lang="id-ID" sz="1800" i="1" dirty="0"/>
              <a:t> &amp; </a:t>
            </a:r>
            <a:r>
              <a:rPr lang="id-ID" sz="1800" i="1" dirty="0" err="1"/>
              <a:t>Borer</a:t>
            </a:r>
            <a:r>
              <a:rPr lang="id-ID" sz="1800" i="1" dirty="0"/>
              <a:t>, 2012)</a:t>
            </a:r>
          </a:p>
          <a:p>
            <a:pPr marL="514350" indent="-514350">
              <a:buFont typeface="+mj-lt"/>
              <a:buAutoNum type="arabicPeriod"/>
            </a:pPr>
            <a:r>
              <a:rPr lang="id-ID" sz="2200" dirty="0"/>
              <a:t>Penelitian yang </a:t>
            </a:r>
            <a:r>
              <a:rPr lang="id-ID" sz="2200" dirty="0">
                <a:solidFill>
                  <a:srgbClr val="C00000"/>
                </a:solidFill>
              </a:rPr>
              <a:t>empiris</a:t>
            </a:r>
            <a:r>
              <a:rPr lang="id-ID" sz="2200" dirty="0"/>
              <a:t>, dilatarbelakangi oleh situasi yang riil, dengan </a:t>
            </a:r>
            <a:r>
              <a:rPr lang="id-ID" sz="2200" dirty="0">
                <a:solidFill>
                  <a:srgbClr val="C00000"/>
                </a:solidFill>
              </a:rPr>
              <a:t>data yang valid </a:t>
            </a:r>
            <a:r>
              <a:rPr lang="id-ID" sz="2200" dirty="0"/>
              <a:t>dan </a:t>
            </a:r>
            <a:r>
              <a:rPr lang="id-ID" sz="2200" dirty="0" err="1"/>
              <a:t>kongkrit</a:t>
            </a:r>
            <a:r>
              <a:rPr lang="id-ID" sz="1800" i="1" dirty="0"/>
              <a:t> (</a:t>
            </a:r>
            <a:r>
              <a:rPr lang="id-ID" sz="1800" i="1" dirty="0" err="1"/>
              <a:t>Kothari</a:t>
            </a:r>
            <a:r>
              <a:rPr lang="id-ID" sz="1800" i="1" dirty="0"/>
              <a:t>, 2004)</a:t>
            </a:r>
          </a:p>
          <a:p>
            <a:pPr marL="514350" indent="-514350">
              <a:buFont typeface="+mj-lt"/>
              <a:buAutoNum type="arabicPeriod"/>
            </a:pPr>
            <a:r>
              <a:rPr lang="id-ID" sz="2200" dirty="0"/>
              <a:t>Penelitian yang memiliki </a:t>
            </a:r>
            <a:r>
              <a:rPr lang="id-ID" sz="2200" dirty="0">
                <a:solidFill>
                  <a:srgbClr val="C00000"/>
                </a:solidFill>
              </a:rPr>
              <a:t>kebaruan</a:t>
            </a:r>
            <a:r>
              <a:rPr lang="id-ID" sz="2200" dirty="0"/>
              <a:t> (</a:t>
            </a:r>
            <a:r>
              <a:rPr lang="id-ID" sz="2200" i="1" dirty="0" err="1"/>
              <a:t>novelty</a:t>
            </a:r>
            <a:r>
              <a:rPr lang="id-ID" sz="2200" dirty="0"/>
              <a:t>) yang bisa diwujudkan dalam berbagai bentuk </a:t>
            </a:r>
            <a:r>
              <a:rPr lang="id-ID" sz="1800" i="1" dirty="0"/>
              <a:t>(</a:t>
            </a:r>
            <a:r>
              <a:rPr lang="id-ID" sz="1800" i="1" dirty="0" err="1"/>
              <a:t>Lichtfouse</a:t>
            </a:r>
            <a:r>
              <a:rPr lang="id-ID" sz="1800" i="1" dirty="0"/>
              <a:t>, 2013)</a:t>
            </a:r>
          </a:p>
          <a:p>
            <a:pPr marL="514350" indent="-514350">
              <a:buFont typeface="+mj-lt"/>
              <a:buAutoNum type="arabicPeriod"/>
            </a:pPr>
            <a:r>
              <a:rPr lang="id-ID" sz="2200" dirty="0"/>
              <a:t>Penelitian yang menghasilkan </a:t>
            </a:r>
            <a:r>
              <a:rPr lang="id-ID" sz="2200" dirty="0">
                <a:solidFill>
                  <a:srgbClr val="C00000"/>
                </a:solidFill>
              </a:rPr>
              <a:t>kontribusi ke pengetahuan</a:t>
            </a:r>
            <a:r>
              <a:rPr lang="id-ID" sz="2200" dirty="0"/>
              <a:t> yang memiliki orisinalitas yang tinggi</a:t>
            </a:r>
            <a:r>
              <a:rPr lang="id-ID" sz="1800" i="1" dirty="0"/>
              <a:t> (</a:t>
            </a:r>
            <a:r>
              <a:rPr lang="id-ID" sz="1800" i="1" dirty="0" err="1"/>
              <a:t>Sahu</a:t>
            </a:r>
            <a:r>
              <a:rPr lang="id-ID" sz="1800" i="1" dirty="0"/>
              <a:t>, 2013)</a:t>
            </a:r>
          </a:p>
          <a:p>
            <a:pPr marL="514350" indent="-514350">
              <a:buFont typeface="+mj-lt"/>
              <a:buAutoNum type="arabicPeriod"/>
            </a:pPr>
            <a:r>
              <a:rPr lang="id-ID" sz="2200" dirty="0"/>
              <a:t>Penelitian yang menghasilkan kontribusi ke pengetahuan yang karakternya bisa </a:t>
            </a:r>
            <a:r>
              <a:rPr lang="id-ID" sz="2200" dirty="0" err="1">
                <a:solidFill>
                  <a:srgbClr val="C00000"/>
                </a:solidFill>
              </a:rPr>
              <a:t>digeneralisasi</a:t>
            </a:r>
            <a:r>
              <a:rPr lang="id-ID" sz="2200" dirty="0">
                <a:solidFill>
                  <a:srgbClr val="C00000"/>
                </a:solidFill>
              </a:rPr>
              <a:t> </a:t>
            </a:r>
            <a:r>
              <a:rPr lang="id-ID" sz="2200" dirty="0"/>
              <a:t>untuk obyek yang lain </a:t>
            </a:r>
            <a:r>
              <a:rPr lang="id-ID" sz="1800" i="1" dirty="0"/>
              <a:t>(</a:t>
            </a:r>
            <a:r>
              <a:rPr lang="id-ID" sz="1800" i="1" dirty="0" err="1"/>
              <a:t>Dawson</a:t>
            </a:r>
            <a:r>
              <a:rPr lang="id-ID" sz="1800" i="1" dirty="0"/>
              <a:t>, 2009) (</a:t>
            </a:r>
            <a:r>
              <a:rPr lang="id-ID" sz="1800" i="1" dirty="0" err="1"/>
              <a:t>Supino</a:t>
            </a:r>
            <a:r>
              <a:rPr lang="id-ID" sz="1800" i="1" dirty="0"/>
              <a:t> &amp; </a:t>
            </a:r>
            <a:r>
              <a:rPr lang="id-ID" sz="1800" i="1" dirty="0" err="1"/>
              <a:t>Borer</a:t>
            </a:r>
            <a:r>
              <a:rPr lang="id-ID" sz="1800" i="1" dirty="0"/>
              <a:t>, 2012)</a:t>
            </a:r>
          </a:p>
          <a:p>
            <a:pPr marL="514350" indent="-514350">
              <a:buFont typeface="+mj-lt"/>
              <a:buAutoNum type="arabicPeriod"/>
            </a:pPr>
            <a:r>
              <a:rPr lang="id-ID" sz="2200" dirty="0"/>
              <a:t>Penelitian yang bisa </a:t>
            </a:r>
            <a:r>
              <a:rPr lang="id-ID" sz="2200" dirty="0">
                <a:solidFill>
                  <a:srgbClr val="C00000"/>
                </a:solidFill>
              </a:rPr>
              <a:t>direplikasi</a:t>
            </a:r>
            <a:r>
              <a:rPr lang="id-ID" sz="2200" dirty="0"/>
              <a:t> oleh peneliti lain </a:t>
            </a:r>
            <a:r>
              <a:rPr lang="id-ID" sz="1800" i="1" dirty="0"/>
              <a:t>(</a:t>
            </a:r>
            <a:r>
              <a:rPr lang="id-ID" sz="1800" i="1" dirty="0" err="1"/>
              <a:t>Kothari</a:t>
            </a:r>
            <a:r>
              <a:rPr lang="id-ID" sz="1800" i="1" dirty="0"/>
              <a:t>, 2004) (</a:t>
            </a:r>
            <a:r>
              <a:rPr lang="id-ID" sz="1800" i="1" dirty="0" err="1"/>
              <a:t>Runeson</a:t>
            </a:r>
            <a:r>
              <a:rPr lang="id-ID" sz="1800" i="1" dirty="0"/>
              <a:t> </a:t>
            </a:r>
            <a:r>
              <a:rPr lang="id-ID" sz="1800" i="1" dirty="0" err="1"/>
              <a:t>et</a:t>
            </a:r>
            <a:r>
              <a:rPr lang="id-ID" sz="1800" i="1" dirty="0"/>
              <a:t> </a:t>
            </a:r>
            <a:r>
              <a:rPr lang="id-ID" sz="1800" i="1" dirty="0" err="1"/>
              <a:t>al</a:t>
            </a:r>
            <a:r>
              <a:rPr lang="id-ID" sz="1800" i="1" dirty="0"/>
              <a:t>., 2012)</a:t>
            </a:r>
            <a:endParaRPr lang="id-ID" sz="2200" i="1" dirty="0"/>
          </a:p>
          <a:p>
            <a:pPr marL="514350" indent="-514350">
              <a:buFont typeface="+mj-lt"/>
              <a:buAutoNum type="arabicPeriod"/>
            </a:pPr>
            <a:r>
              <a:rPr lang="id-ID" sz="2200" dirty="0"/>
              <a:t>Penelitian yang </a:t>
            </a:r>
            <a:r>
              <a:rPr lang="id-ID" sz="2200" dirty="0">
                <a:solidFill>
                  <a:srgbClr val="C00000"/>
                </a:solidFill>
              </a:rPr>
              <a:t>mendapatkan </a:t>
            </a:r>
            <a:r>
              <a:rPr lang="id-ID" sz="2200" dirty="0" err="1">
                <a:solidFill>
                  <a:srgbClr val="C00000"/>
                </a:solidFill>
              </a:rPr>
              <a:t>sitasi</a:t>
            </a:r>
            <a:r>
              <a:rPr lang="id-ID" sz="2200" dirty="0">
                <a:solidFill>
                  <a:srgbClr val="C00000"/>
                </a:solidFill>
              </a:rPr>
              <a:t> (</a:t>
            </a:r>
            <a:r>
              <a:rPr lang="id-ID" sz="2200" dirty="0" err="1">
                <a:solidFill>
                  <a:srgbClr val="C00000"/>
                </a:solidFill>
              </a:rPr>
              <a:t>citation</a:t>
            </a:r>
            <a:r>
              <a:rPr lang="id-ID" sz="2200" dirty="0">
                <a:solidFill>
                  <a:srgbClr val="C00000"/>
                </a:solidFill>
              </a:rPr>
              <a:t>) yang tinggi </a:t>
            </a:r>
            <a:r>
              <a:rPr lang="id-ID" sz="2200" dirty="0"/>
              <a:t>dari peneliti lain setelah </a:t>
            </a:r>
            <a:r>
              <a:rPr lang="id-ID" sz="2200" dirty="0" err="1"/>
              <a:t>dipublikasi</a:t>
            </a:r>
            <a:r>
              <a:rPr lang="id-ID" sz="2200" dirty="0"/>
              <a:t> dalam bentuk </a:t>
            </a:r>
            <a:r>
              <a:rPr lang="id-ID" sz="2200" dirty="0" err="1"/>
              <a:t>paper</a:t>
            </a:r>
            <a:r>
              <a:rPr lang="id-ID" sz="2200" dirty="0"/>
              <a:t> di jurnal ilmiah</a:t>
            </a:r>
          </a:p>
        </p:txBody>
      </p:sp>
      <p:sp>
        <p:nvSpPr>
          <p:cNvPr id="2" name="Title 1"/>
          <p:cNvSpPr>
            <a:spLocks noGrp="1"/>
          </p:cNvSpPr>
          <p:nvPr>
            <p:ph type="title"/>
          </p:nvPr>
        </p:nvSpPr>
        <p:spPr/>
        <p:txBody>
          <a:bodyPr>
            <a:normAutofit/>
          </a:bodyPr>
          <a:lstStyle/>
          <a:p>
            <a:r>
              <a:rPr lang="en-US" dirty="0"/>
              <a:t>Parameter </a:t>
            </a:r>
            <a:r>
              <a:rPr lang="en-US" dirty="0" err="1"/>
              <a:t>Penelitian</a:t>
            </a:r>
            <a:r>
              <a:rPr lang="en-US" dirty="0"/>
              <a:t> Yang </a:t>
            </a:r>
            <a:r>
              <a:rPr lang="en-US" dirty="0" err="1"/>
              <a:t>Berkualitas</a:t>
            </a:r>
            <a:endParaRPr lang="id-ID" dirty="0"/>
          </a:p>
        </p:txBody>
      </p:sp>
      <p:sp>
        <p:nvSpPr>
          <p:cNvPr id="5" name="Slide Number Placeholder 4">
            <a:extLst>
              <a:ext uri="{FF2B5EF4-FFF2-40B4-BE49-F238E27FC236}">
                <a16:creationId xmlns:a16="http://schemas.microsoft.com/office/drawing/2014/main" id="{AC69E1B3-6057-48EF-A79E-D1FF458EE52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68</a:t>
            </a:fld>
            <a:endParaRPr lang="en-US">
              <a:solidFill>
                <a:prstClr val="black">
                  <a:tint val="75000"/>
                </a:prstClr>
              </a:solidFill>
            </a:endParaRPr>
          </a:p>
        </p:txBody>
      </p:sp>
    </p:spTree>
    <p:extLst>
      <p:ext uri="{BB962C8B-B14F-4D97-AF65-F5344CB8AC3E}">
        <p14:creationId xmlns:p14="http://schemas.microsoft.com/office/powerpoint/2010/main" val="25100067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31D9D-6C2F-43CB-95A2-F9B6C01F36CB}"/>
              </a:ext>
            </a:extLst>
          </p:cNvPr>
          <p:cNvSpPr txBox="1"/>
          <p:nvPr/>
        </p:nvSpPr>
        <p:spPr>
          <a:xfrm rot="16200000">
            <a:off x="1233816" y="-1326147"/>
            <a:ext cx="6857998" cy="9510296"/>
          </a:xfrm>
          <a:prstGeom prst="rect">
            <a:avLst/>
          </a:prstGeom>
          <a:solidFill>
            <a:schemeClr val="accent1">
              <a:lumMod val="40000"/>
              <a:lumOff val="60000"/>
            </a:schemeClr>
          </a:solidFill>
        </p:spPr>
        <p:txBody>
          <a:bodyPr wrap="square" rtlCol="0">
            <a:spAutoFit/>
          </a:bodyPr>
          <a:lstStyle/>
          <a:p>
            <a:endParaRPr lang="id-ID" sz="1100" dirty="0">
              <a:latin typeface="+mn-lt"/>
            </a:endParaRPr>
          </a:p>
          <a:p>
            <a:r>
              <a:rPr lang="id-ID" sz="5400" dirty="0" err="1">
                <a:latin typeface="+mn-lt"/>
              </a:rPr>
              <a:t>Course</a:t>
            </a:r>
            <a:r>
              <a:rPr lang="id-ID" sz="5400" dirty="0">
                <a:latin typeface="+mn-lt"/>
              </a:rPr>
              <a:t>   </a:t>
            </a:r>
            <a:r>
              <a:rPr lang="id-ID" sz="5400" dirty="0" err="1">
                <a:latin typeface="+mn-lt"/>
              </a:rPr>
              <a:t>Outline</a:t>
            </a:r>
            <a:endParaRPr lang="id-ID" sz="6000"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en-US" dirty="0">
              <a:latin typeface="+mn-lt"/>
            </a:endParaRPr>
          </a:p>
        </p:txBody>
      </p:sp>
      <p:graphicFrame>
        <p:nvGraphicFramePr>
          <p:cNvPr id="5" name="Content Placeholder 4">
            <a:extLst>
              <a:ext uri="{FF2B5EF4-FFF2-40B4-BE49-F238E27FC236}">
                <a16:creationId xmlns:a16="http://schemas.microsoft.com/office/drawing/2014/main" id="{FBF95EFA-730A-4DE8-B366-472A25B6F05C}"/>
              </a:ext>
            </a:extLst>
          </p:cNvPr>
          <p:cNvGraphicFramePr>
            <a:graphicFrameLocks noGrp="1"/>
          </p:cNvGraphicFramePr>
          <p:nvPr>
            <p:ph idx="1"/>
            <p:extLst/>
          </p:nvPr>
        </p:nvGraphicFramePr>
        <p:xfrm>
          <a:off x="1066800" y="76200"/>
          <a:ext cx="7924800" cy="6553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F5E3E3A0-7F7E-4B6C-8A1F-D9B7A73AA7D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69</a:t>
            </a:fld>
            <a:endParaRPr lang="en-US">
              <a:solidFill>
                <a:prstClr val="black">
                  <a:tint val="75000"/>
                </a:prstClr>
              </a:solidFill>
            </a:endParaRPr>
          </a:p>
        </p:txBody>
      </p:sp>
    </p:spTree>
    <p:extLst>
      <p:ext uri="{BB962C8B-B14F-4D97-AF65-F5344CB8AC3E}">
        <p14:creationId xmlns:p14="http://schemas.microsoft.com/office/powerpoint/2010/main" val="17568913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1"/>
            <a:ext cx="8515350" cy="609597"/>
          </a:xfrm>
        </p:spPr>
        <p:txBody>
          <a:bodyPr>
            <a:normAutofit fontScale="90000"/>
          </a:bodyPr>
          <a:lstStyle/>
          <a:p>
            <a:r>
              <a:rPr lang="en-US" dirty="0"/>
              <a:t>Learning </a:t>
            </a:r>
            <a:r>
              <a:rPr lang="id-ID" dirty="0" err="1"/>
              <a:t>Design</a:t>
            </a:r>
            <a:endParaRPr lang="en-US" dirty="0"/>
          </a:p>
        </p:txBody>
      </p:sp>
      <p:graphicFrame>
        <p:nvGraphicFramePr>
          <p:cNvPr id="6" name="Content Placeholder 5"/>
          <p:cNvGraphicFramePr>
            <a:graphicFrameLocks noGrp="1"/>
          </p:cNvGraphicFramePr>
          <p:nvPr>
            <p:ph idx="1"/>
            <p:extLst/>
          </p:nvPr>
        </p:nvGraphicFramePr>
        <p:xfrm>
          <a:off x="400050" y="1143000"/>
          <a:ext cx="836295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p:cNvSpPr>
            <a:spLocks noGrp="1"/>
          </p:cNvSpPr>
          <p:nvPr>
            <p:ph type="sldNum" sz="quarter" idx="4"/>
          </p:nvPr>
        </p:nvSpPr>
        <p:spPr/>
        <p:txBody>
          <a:bodyPr/>
          <a:lstStyle/>
          <a:p>
            <a:fld id="{C546E0E4-908A-4724-B308-E4F6AE4FA0DD}" type="slidenum">
              <a:rPr lang="en-US" smtClean="0">
                <a:solidFill>
                  <a:prstClr val="black">
                    <a:tint val="75000"/>
                  </a:prstClr>
                </a:solidFill>
              </a:rPr>
              <a:pPr/>
              <a:t>7</a:t>
            </a:fld>
            <a:endParaRPr lang="en-US" dirty="0">
              <a:solidFill>
                <a:prstClr val="black">
                  <a:tint val="75000"/>
                </a:prstClr>
              </a:solidFill>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6098" y="5543049"/>
            <a:ext cx="855255" cy="10101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4799" y="5483029"/>
            <a:ext cx="928771" cy="9414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3858" y="5483029"/>
            <a:ext cx="789742" cy="9414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892025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2. Tahapan </a:t>
            </a:r>
            <a:r>
              <a:rPr lang="en-US" sz="5400" dirty="0" err="1"/>
              <a:t>Penelitian</a:t>
            </a:r>
            <a:endParaRPr lang="en-US" sz="5400" dirty="0"/>
          </a:p>
        </p:txBody>
      </p:sp>
      <p:sp>
        <p:nvSpPr>
          <p:cNvPr id="3" name="Text Placeholder 2"/>
          <p:cNvSpPr>
            <a:spLocks noGrp="1"/>
          </p:cNvSpPr>
          <p:nvPr>
            <p:ph type="body" idx="1"/>
          </p:nvPr>
        </p:nvSpPr>
        <p:spPr/>
        <p:txBody>
          <a:bodyPr>
            <a:normAutofit/>
          </a:bodyPr>
          <a:lstStyle/>
          <a:p>
            <a:r>
              <a:rPr lang="en-US" sz="2000" dirty="0"/>
              <a:t>2.1 Tahapan </a:t>
            </a:r>
            <a:r>
              <a:rPr lang="en-US" sz="2000" dirty="0" err="1"/>
              <a:t>Penelitian</a:t>
            </a:r>
            <a:r>
              <a:rPr lang="en-US" sz="2000" dirty="0"/>
              <a:t> </a:t>
            </a:r>
            <a:r>
              <a:rPr lang="en-US" sz="2000" dirty="0" err="1"/>
              <a:t>Umum</a:t>
            </a:r>
            <a:endParaRPr lang="en-US" sz="2000" dirty="0"/>
          </a:p>
          <a:p>
            <a:r>
              <a:rPr lang="en-US" sz="2000" dirty="0"/>
              <a:t>2.2 Tahapan </a:t>
            </a:r>
            <a:r>
              <a:rPr lang="en-US" sz="2000" dirty="0" err="1"/>
              <a:t>Penelitian</a:t>
            </a:r>
            <a:r>
              <a:rPr lang="en-US" sz="2000" dirty="0"/>
              <a:t> Computing</a:t>
            </a:r>
          </a:p>
          <a:p>
            <a:r>
              <a:rPr lang="en-US" sz="2000" dirty="0"/>
              <a:t>2.3 Tahapan </a:t>
            </a:r>
            <a:r>
              <a:rPr lang="en-US" sz="2000" dirty="0" err="1"/>
              <a:t>Penelitian</a:t>
            </a:r>
            <a:r>
              <a:rPr lang="en-US" sz="2000" dirty="0"/>
              <a:t> Computing </a:t>
            </a:r>
            <a:r>
              <a:rPr lang="en-US" sz="2000" dirty="0" err="1"/>
              <a:t>Fokus</a:t>
            </a:r>
            <a:r>
              <a:rPr lang="en-US" sz="2000" dirty="0"/>
              <a:t> </a:t>
            </a:r>
            <a:r>
              <a:rPr lang="en-US" sz="2000" dirty="0" err="1"/>
              <a:t>Perbaikan</a:t>
            </a:r>
            <a:r>
              <a:rPr lang="en-US" sz="2000" dirty="0"/>
              <a:t> </a:t>
            </a:r>
            <a:r>
              <a:rPr lang="en-US" sz="2000" dirty="0" err="1"/>
              <a:t>Algoritma</a:t>
            </a:r>
            <a:endParaRPr lang="en-US" sz="2000" dirty="0"/>
          </a:p>
        </p:txBody>
      </p:sp>
      <p:sp>
        <p:nvSpPr>
          <p:cNvPr id="5" name="Slide Number Placeholder 4">
            <a:extLst>
              <a:ext uri="{FF2B5EF4-FFF2-40B4-BE49-F238E27FC236}">
                <a16:creationId xmlns:a16="http://schemas.microsoft.com/office/drawing/2014/main" id="{AF51E6EF-53F2-4C67-AC90-D35B446C4A1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70</a:t>
            </a:fld>
            <a:endParaRPr lang="en-US">
              <a:solidFill>
                <a:prstClr val="black">
                  <a:tint val="75000"/>
                </a:prstClr>
              </a:solidFill>
            </a:endParaRPr>
          </a:p>
        </p:txBody>
      </p:sp>
    </p:spTree>
    <p:extLst>
      <p:ext uri="{BB962C8B-B14F-4D97-AF65-F5344CB8AC3E}">
        <p14:creationId xmlns:p14="http://schemas.microsoft.com/office/powerpoint/2010/main" val="24837725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2.1 Tahapan </a:t>
            </a:r>
            <a:r>
              <a:rPr lang="en-US" sz="4000" dirty="0" err="1"/>
              <a:t>Penelitian</a:t>
            </a:r>
            <a:r>
              <a:rPr lang="en-US" sz="4000" dirty="0"/>
              <a:t> </a:t>
            </a:r>
            <a:r>
              <a:rPr lang="en-US" sz="4000" dirty="0" err="1"/>
              <a:t>Umum</a:t>
            </a:r>
            <a:endParaRPr lang="en-US" sz="4000" dirty="0"/>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1E50B79C-4295-43AE-A31E-C6AAD514EEB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71</a:t>
            </a:fld>
            <a:endParaRPr lang="en-US">
              <a:solidFill>
                <a:prstClr val="black">
                  <a:tint val="75000"/>
                </a:prstClr>
              </a:solidFill>
            </a:endParaRPr>
          </a:p>
        </p:txBody>
      </p:sp>
    </p:spTree>
    <p:extLst>
      <p:ext uri="{BB962C8B-B14F-4D97-AF65-F5344CB8AC3E}">
        <p14:creationId xmlns:p14="http://schemas.microsoft.com/office/powerpoint/2010/main" val="12447893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24000"/>
            <a:ext cx="8210550" cy="4724400"/>
          </a:xfrm>
        </p:spPr>
        <p:txBody>
          <a:bodyPr/>
          <a:lstStyle/>
          <a:p>
            <a:pPr>
              <a:buNone/>
            </a:pPr>
            <a:r>
              <a:rPr lang="en-US" sz="4000" dirty="0"/>
              <a:t>1. </a:t>
            </a:r>
            <a:r>
              <a:rPr lang="en-US" sz="4000" dirty="0" err="1"/>
              <a:t>Identifikasi</a:t>
            </a:r>
            <a:r>
              <a:rPr lang="en-US" sz="4000" dirty="0"/>
              <a:t> </a:t>
            </a:r>
            <a:r>
              <a:rPr lang="en-US" sz="4000" dirty="0" err="1">
                <a:solidFill>
                  <a:srgbClr val="C00000"/>
                </a:solidFill>
              </a:rPr>
              <a:t>Masalah</a:t>
            </a:r>
            <a:endParaRPr lang="en-US" sz="4000" dirty="0">
              <a:solidFill>
                <a:srgbClr val="C00000"/>
              </a:solidFill>
            </a:endParaRPr>
          </a:p>
          <a:p>
            <a:pPr>
              <a:buNone/>
            </a:pPr>
            <a:r>
              <a:rPr lang="en-US" sz="4000" dirty="0"/>
              <a:t>2. </a:t>
            </a:r>
            <a:r>
              <a:rPr lang="en-US" sz="4000" dirty="0" err="1"/>
              <a:t>Perumusan</a:t>
            </a:r>
            <a:r>
              <a:rPr lang="en-US" sz="4000" dirty="0"/>
              <a:t> </a:t>
            </a:r>
            <a:r>
              <a:rPr lang="en-US" sz="4000" dirty="0" err="1">
                <a:solidFill>
                  <a:srgbClr val="C00000"/>
                </a:solidFill>
              </a:rPr>
              <a:t>Hipotesis</a:t>
            </a:r>
            <a:endParaRPr lang="en-US" sz="4000" dirty="0">
              <a:solidFill>
                <a:srgbClr val="C00000"/>
              </a:solidFill>
            </a:endParaRPr>
          </a:p>
          <a:p>
            <a:pPr>
              <a:buNone/>
            </a:pPr>
            <a:r>
              <a:rPr lang="es-ES" sz="4000" dirty="0"/>
              <a:t>3. </a:t>
            </a:r>
            <a:r>
              <a:rPr lang="es-ES" sz="4000" dirty="0" err="1"/>
              <a:t>Pengujian</a:t>
            </a:r>
            <a:r>
              <a:rPr lang="es-ES" sz="4000" dirty="0"/>
              <a:t> </a:t>
            </a:r>
            <a:r>
              <a:rPr lang="es-ES" sz="4000" dirty="0" err="1">
                <a:solidFill>
                  <a:srgbClr val="C00000"/>
                </a:solidFill>
              </a:rPr>
              <a:t>Hipotesis</a:t>
            </a:r>
            <a:r>
              <a:rPr lang="es-ES" sz="4000" dirty="0">
                <a:solidFill>
                  <a:srgbClr val="C00000"/>
                </a:solidFill>
              </a:rPr>
              <a:t> dan </a:t>
            </a:r>
            <a:r>
              <a:rPr lang="es-ES" sz="4000" dirty="0" err="1">
                <a:solidFill>
                  <a:srgbClr val="C00000"/>
                </a:solidFill>
              </a:rPr>
              <a:t>Analisis</a:t>
            </a:r>
            <a:endParaRPr lang="es-ES" sz="4000" dirty="0">
              <a:solidFill>
                <a:srgbClr val="C00000"/>
              </a:solidFill>
            </a:endParaRPr>
          </a:p>
          <a:p>
            <a:pPr>
              <a:buNone/>
            </a:pPr>
            <a:r>
              <a:rPr lang="en-US" sz="4000" dirty="0"/>
              <a:t>4. </a:t>
            </a:r>
            <a:r>
              <a:rPr lang="en-US" sz="4000" dirty="0" err="1">
                <a:solidFill>
                  <a:srgbClr val="C00000"/>
                </a:solidFill>
              </a:rPr>
              <a:t>Kesimpulan</a:t>
            </a:r>
            <a:endParaRPr lang="en-US" sz="4000" dirty="0">
              <a:solidFill>
                <a:srgbClr val="C00000"/>
              </a:solidFill>
            </a:endParaRPr>
          </a:p>
        </p:txBody>
      </p:sp>
      <p:sp>
        <p:nvSpPr>
          <p:cNvPr id="2" name="Title 1"/>
          <p:cNvSpPr>
            <a:spLocks noGrp="1"/>
          </p:cNvSpPr>
          <p:nvPr>
            <p:ph type="title"/>
          </p:nvPr>
        </p:nvSpPr>
        <p:spPr/>
        <p:txBody>
          <a:bodyPr/>
          <a:lstStyle/>
          <a:p>
            <a:r>
              <a:rPr lang="en-US" dirty="0"/>
              <a:t>Tahapan </a:t>
            </a:r>
            <a:r>
              <a:rPr lang="en-US" dirty="0" err="1"/>
              <a:t>Penelitian</a:t>
            </a:r>
            <a:r>
              <a:rPr lang="en-US" dirty="0"/>
              <a:t> </a:t>
            </a:r>
            <a:r>
              <a:rPr lang="en-US" dirty="0" err="1"/>
              <a:t>Umum</a:t>
            </a:r>
            <a:endParaRPr lang="en-US" dirty="0"/>
          </a:p>
        </p:txBody>
      </p:sp>
      <p:sp>
        <p:nvSpPr>
          <p:cNvPr id="5" name="Slide Number Placeholder 4">
            <a:extLst>
              <a:ext uri="{FF2B5EF4-FFF2-40B4-BE49-F238E27FC236}">
                <a16:creationId xmlns:a16="http://schemas.microsoft.com/office/drawing/2014/main" id="{A0A56A6C-4CD3-4C96-8605-5C43BB7CBEC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72</a:t>
            </a:fld>
            <a:endParaRPr 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half" idx="1"/>
            <p:extLst/>
          </p:nvPr>
        </p:nvGraphicFramePr>
        <p:xfrm>
          <a:off x="685800" y="914400"/>
          <a:ext cx="7829550" cy="5638800"/>
        </p:xfrm>
        <a:graphic>
          <a:graphicData uri="http://schemas.openxmlformats.org/drawingml/2006/table">
            <a:tbl>
              <a:tblPr firstRow="1" bandRow="1">
                <a:tableStyleId>{073A0DAA-6AF3-43AB-8588-CEC1D06C72B9}</a:tableStyleId>
              </a:tblPr>
              <a:tblGrid>
                <a:gridCol w="3581400">
                  <a:extLst>
                    <a:ext uri="{9D8B030D-6E8A-4147-A177-3AD203B41FA5}">
                      <a16:colId xmlns:a16="http://schemas.microsoft.com/office/drawing/2014/main" val="20000"/>
                    </a:ext>
                  </a:extLst>
                </a:gridCol>
                <a:gridCol w="4248150">
                  <a:extLst>
                    <a:ext uri="{9D8B030D-6E8A-4147-A177-3AD203B41FA5}">
                      <a16:colId xmlns:a16="http://schemas.microsoft.com/office/drawing/2014/main" val="20001"/>
                    </a:ext>
                  </a:extLst>
                </a:gridCol>
              </a:tblGrid>
              <a:tr h="359776">
                <a:tc>
                  <a:txBody>
                    <a:bodyPr/>
                    <a:lstStyle/>
                    <a:p>
                      <a:r>
                        <a:rPr lang="en-US" sz="2400" kern="1200" baseline="0" dirty="0">
                          <a:effectLst/>
                        </a:rPr>
                        <a:t>Tahapan </a:t>
                      </a:r>
                      <a:r>
                        <a:rPr lang="en-US" sz="2400" kern="1200" baseline="0" dirty="0" err="1">
                          <a:effectLst/>
                        </a:rPr>
                        <a:t>Penelitian</a:t>
                      </a:r>
                      <a:endParaRPr lang="en-US" sz="2400" b="1" dirty="0">
                        <a:effectLst/>
                        <a:latin typeface="Calibri" pitchFamily="34" charset="0"/>
                        <a:cs typeface="Calibri" pitchFamily="34" charset="0"/>
                      </a:endParaRPr>
                    </a:p>
                  </a:txBody>
                  <a:tcPr/>
                </a:tc>
                <a:tc>
                  <a:txBody>
                    <a:bodyPr/>
                    <a:lstStyle/>
                    <a:p>
                      <a:r>
                        <a:rPr lang="en-US" sz="2400" kern="1200" baseline="0" dirty="0" err="1">
                          <a:effectLst/>
                        </a:rPr>
                        <a:t>Susunan</a:t>
                      </a:r>
                      <a:r>
                        <a:rPr lang="en-US" sz="2400" kern="1200" baseline="0" dirty="0">
                          <a:effectLst/>
                        </a:rPr>
                        <a:t> T</a:t>
                      </a:r>
                      <a:r>
                        <a:rPr lang="id-ID" sz="2400" kern="1200" baseline="0" dirty="0">
                          <a:effectLst/>
                        </a:rPr>
                        <a:t>esis</a:t>
                      </a:r>
                      <a:endParaRPr lang="en-US" sz="2400" b="1" dirty="0">
                        <a:effectLst/>
                        <a:latin typeface="Calibri" pitchFamily="34" charset="0"/>
                        <a:cs typeface="Calibri" pitchFamily="34" charset="0"/>
                      </a:endParaRPr>
                    </a:p>
                  </a:txBody>
                  <a:tcPr/>
                </a:tc>
                <a:extLst>
                  <a:ext uri="{0D108BD9-81ED-4DB2-BD59-A6C34878D82A}">
                    <a16:rowId xmlns:a16="http://schemas.microsoft.com/office/drawing/2014/main" val="10000"/>
                  </a:ext>
                </a:extLst>
              </a:tr>
              <a:tr h="11992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baseline="0" dirty="0">
                          <a:effectLst/>
                        </a:rPr>
                        <a:t>1. </a:t>
                      </a:r>
                      <a:r>
                        <a:rPr lang="en-US" sz="2400" kern="1200" baseline="0" dirty="0" err="1">
                          <a:effectLst/>
                        </a:rPr>
                        <a:t>Identifikasi</a:t>
                      </a:r>
                      <a:r>
                        <a:rPr lang="en-US" sz="2400" kern="1200" baseline="0" dirty="0">
                          <a:effectLst/>
                        </a:rPr>
                        <a:t> </a:t>
                      </a:r>
                      <a:r>
                        <a:rPr lang="en-US" sz="2400" b="1" kern="1200" baseline="0" dirty="0" err="1">
                          <a:solidFill>
                            <a:srgbClr val="C00000"/>
                          </a:solidFill>
                          <a:effectLst/>
                        </a:rPr>
                        <a:t>Masalah</a:t>
                      </a:r>
                      <a:endParaRPr lang="en-US" sz="2400" b="1" kern="1200" baseline="0" dirty="0">
                        <a:solidFill>
                          <a:srgbClr val="C00000"/>
                        </a:solidFill>
                        <a:effectLst/>
                      </a:endParaRPr>
                    </a:p>
                  </a:txBody>
                  <a:tcPr anchor="ctr"/>
                </a:tc>
                <a:tc>
                  <a:txBody>
                    <a:bodyPr/>
                    <a:lstStyle/>
                    <a:p>
                      <a:r>
                        <a:rPr lang="en-US" sz="2200" kern="1200" baseline="0" dirty="0">
                          <a:effectLst/>
                        </a:rPr>
                        <a:t>1. </a:t>
                      </a:r>
                      <a:r>
                        <a:rPr lang="en-US" sz="2200" kern="1200" baseline="0" dirty="0" err="1">
                          <a:effectLst/>
                        </a:rPr>
                        <a:t>Pendahuluan</a:t>
                      </a:r>
                      <a:r>
                        <a:rPr lang="en-US" sz="2200" kern="1200" baseline="0" dirty="0">
                          <a:effectLst/>
                        </a:rPr>
                        <a:t>:</a:t>
                      </a:r>
                    </a:p>
                    <a:p>
                      <a:r>
                        <a:rPr lang="id-ID" sz="1800" kern="1200" baseline="0" dirty="0">
                          <a:effectLst/>
                        </a:rPr>
                        <a:t>    </a:t>
                      </a:r>
                      <a:r>
                        <a:rPr lang="en-US" sz="1800" kern="1200" baseline="0" dirty="0">
                          <a:effectLst/>
                        </a:rPr>
                        <a:t>-</a:t>
                      </a:r>
                      <a:r>
                        <a:rPr lang="id-ID" sz="1800" kern="1200" baseline="0" dirty="0">
                          <a:effectLst/>
                        </a:rPr>
                        <a:t> </a:t>
                      </a:r>
                      <a:r>
                        <a:rPr lang="en-US" sz="1800" kern="1200" baseline="0" dirty="0" err="1">
                          <a:effectLst/>
                        </a:rPr>
                        <a:t>Latar</a:t>
                      </a:r>
                      <a:r>
                        <a:rPr lang="en-US" sz="1800" kern="1200" baseline="0" dirty="0">
                          <a:effectLst/>
                        </a:rPr>
                        <a:t> </a:t>
                      </a:r>
                      <a:r>
                        <a:rPr lang="en-US" sz="1800" kern="1200" baseline="0" dirty="0" err="1">
                          <a:effectLst/>
                        </a:rPr>
                        <a:t>Belakang</a:t>
                      </a:r>
                      <a:endParaRPr lang="id-ID" sz="1800" kern="1200" baseline="0" dirty="0">
                        <a:effectLst/>
                      </a:endParaRPr>
                    </a:p>
                    <a:p>
                      <a:r>
                        <a:rPr lang="id-ID" sz="1800" kern="1200" baseline="0" dirty="0">
                          <a:effectLst/>
                        </a:rPr>
                        <a:t>    - Rumusan </a:t>
                      </a:r>
                      <a:r>
                        <a:rPr lang="en-US" sz="1800" kern="1200" baseline="0" dirty="0" err="1">
                          <a:effectLst/>
                        </a:rPr>
                        <a:t>Masalah</a:t>
                      </a:r>
                      <a:endParaRPr lang="en-US" sz="1800" kern="1200" baseline="0" dirty="0">
                        <a:effectLst/>
                      </a:endParaRPr>
                    </a:p>
                    <a:p>
                      <a:r>
                        <a:rPr lang="id-ID" sz="1800" kern="1200" baseline="0" dirty="0">
                          <a:effectLst/>
                        </a:rPr>
                        <a:t>    </a:t>
                      </a:r>
                      <a:r>
                        <a:rPr lang="en-US" sz="1800" kern="1200" baseline="0" dirty="0">
                          <a:effectLst/>
                        </a:rPr>
                        <a:t>-</a:t>
                      </a:r>
                      <a:r>
                        <a:rPr lang="id-ID" sz="1800" kern="1200" baseline="0" dirty="0">
                          <a:effectLst/>
                        </a:rPr>
                        <a:t> Tujuan Penelitian</a:t>
                      </a:r>
                      <a:endParaRPr lang="en-US" sz="1800" kern="1200" baseline="0" dirty="0">
                        <a:effectLst/>
                      </a:endParaRPr>
                    </a:p>
                    <a:p>
                      <a:r>
                        <a:rPr lang="id-ID" sz="1800" kern="1200" baseline="0" dirty="0">
                          <a:effectLst/>
                        </a:rPr>
                        <a:t>    </a:t>
                      </a:r>
                      <a:r>
                        <a:rPr lang="en-US" sz="1800" kern="1200" baseline="0" dirty="0">
                          <a:effectLst/>
                        </a:rPr>
                        <a:t>-</a:t>
                      </a:r>
                      <a:r>
                        <a:rPr lang="id-ID" sz="1800" kern="1200" baseline="0" dirty="0">
                          <a:effectLst/>
                        </a:rPr>
                        <a:t> </a:t>
                      </a:r>
                      <a:r>
                        <a:rPr lang="en-US" sz="1800" kern="1200" baseline="0" dirty="0" err="1">
                          <a:effectLst/>
                        </a:rPr>
                        <a:t>Manfaat</a:t>
                      </a:r>
                      <a:r>
                        <a:rPr lang="en-US" sz="1800" kern="1200" baseline="0" dirty="0">
                          <a:effectLst/>
                        </a:rPr>
                        <a:t> </a:t>
                      </a:r>
                      <a:r>
                        <a:rPr lang="en-US" sz="1800" kern="1200" baseline="0" dirty="0" err="1">
                          <a:effectLst/>
                        </a:rPr>
                        <a:t>Penelitian</a:t>
                      </a:r>
                      <a:endParaRPr lang="en-US" sz="1800" b="0" dirty="0">
                        <a:effectLst/>
                        <a:latin typeface="Calibri" pitchFamily="34" charset="0"/>
                        <a:cs typeface="Calibri" pitchFamily="34" charset="0"/>
                      </a:endParaRPr>
                    </a:p>
                  </a:txBody>
                  <a:tcPr/>
                </a:tc>
                <a:extLst>
                  <a:ext uri="{0D108BD9-81ED-4DB2-BD59-A6C34878D82A}">
                    <a16:rowId xmlns:a16="http://schemas.microsoft.com/office/drawing/2014/main" val="10001"/>
                  </a:ext>
                </a:extLst>
              </a:tr>
              <a:tr h="9833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baseline="0" dirty="0">
                          <a:effectLst/>
                        </a:rPr>
                        <a:t>2. </a:t>
                      </a:r>
                      <a:r>
                        <a:rPr lang="en-US" sz="2400" kern="1200" baseline="0" dirty="0" err="1">
                          <a:effectLst/>
                        </a:rPr>
                        <a:t>Perumusan</a:t>
                      </a:r>
                      <a:r>
                        <a:rPr lang="en-US" sz="2400" kern="1200" baseline="0" dirty="0">
                          <a:effectLst/>
                        </a:rPr>
                        <a:t> </a:t>
                      </a:r>
                      <a:r>
                        <a:rPr lang="en-US" sz="2400" b="1" kern="1200" baseline="0" dirty="0" err="1">
                          <a:solidFill>
                            <a:srgbClr val="C00000"/>
                          </a:solidFill>
                          <a:effectLst/>
                        </a:rPr>
                        <a:t>Hipotesis</a:t>
                      </a:r>
                      <a:endParaRPr lang="en-US" sz="2400" b="1" kern="1200" baseline="0" dirty="0">
                        <a:solidFill>
                          <a:srgbClr val="C00000"/>
                        </a:solidFill>
                        <a:effectLst/>
                      </a:endParaRPr>
                    </a:p>
                  </a:txBody>
                  <a:tcPr anchor="ctr"/>
                </a:tc>
                <a:tc>
                  <a:txBody>
                    <a:bodyPr/>
                    <a:lstStyle/>
                    <a:p>
                      <a:r>
                        <a:rPr lang="en-US" sz="2200" kern="1200" baseline="0">
                          <a:effectLst/>
                        </a:rPr>
                        <a:t>2. </a:t>
                      </a:r>
                      <a:r>
                        <a:rPr lang="en-US" sz="2200" kern="1200" baseline="0" err="1">
                          <a:effectLst/>
                        </a:rPr>
                        <a:t>Landasan</a:t>
                      </a:r>
                      <a:r>
                        <a:rPr lang="en-US" sz="2200" kern="1200" baseline="0">
                          <a:effectLst/>
                        </a:rPr>
                        <a:t> </a:t>
                      </a:r>
                      <a:r>
                        <a:rPr lang="en-US" sz="2200" kern="1200" baseline="0" err="1">
                          <a:effectLst/>
                        </a:rPr>
                        <a:t>Teori</a:t>
                      </a:r>
                      <a:r>
                        <a:rPr lang="en-US" sz="2200" kern="1200" baseline="0">
                          <a:effectLst/>
                        </a:rPr>
                        <a:t>:</a:t>
                      </a:r>
                    </a:p>
                    <a:p>
                      <a:r>
                        <a:rPr lang="id-ID" sz="1800" kern="1200" baseline="0">
                          <a:effectLst/>
                        </a:rPr>
                        <a:t>    </a:t>
                      </a:r>
                      <a:r>
                        <a:rPr lang="en-US" sz="1800" kern="1200" baseline="0">
                          <a:effectLst/>
                        </a:rPr>
                        <a:t>- </a:t>
                      </a:r>
                      <a:r>
                        <a:rPr lang="en-US" sz="1800" kern="1200" baseline="0" err="1">
                          <a:effectLst/>
                        </a:rPr>
                        <a:t>Penelitian</a:t>
                      </a:r>
                      <a:r>
                        <a:rPr lang="en-US" sz="1800" kern="1200" baseline="0">
                          <a:effectLst/>
                        </a:rPr>
                        <a:t> yang </a:t>
                      </a:r>
                      <a:r>
                        <a:rPr lang="en-US" sz="1800" kern="1200" baseline="0" err="1">
                          <a:effectLst/>
                        </a:rPr>
                        <a:t>Berhubungan</a:t>
                      </a:r>
                      <a:endParaRPr lang="en-US" sz="1800" kern="1200" baseline="0">
                        <a:effectLst/>
                      </a:endParaRPr>
                    </a:p>
                    <a:p>
                      <a:r>
                        <a:rPr lang="en-US" sz="1800" kern="1200" baseline="0">
                          <a:effectLst/>
                        </a:rPr>
                        <a:t>    - </a:t>
                      </a:r>
                      <a:r>
                        <a:rPr lang="en-US" sz="1800" kern="1200" baseline="0" err="1">
                          <a:effectLst/>
                        </a:rPr>
                        <a:t>Landasan</a:t>
                      </a:r>
                      <a:r>
                        <a:rPr lang="en-US" sz="1800" kern="1200" baseline="0">
                          <a:effectLst/>
                        </a:rPr>
                        <a:t> </a:t>
                      </a:r>
                      <a:r>
                        <a:rPr lang="en-US" sz="1800" kern="1200" baseline="0" err="1">
                          <a:effectLst/>
                        </a:rPr>
                        <a:t>Teori</a:t>
                      </a:r>
                      <a:endParaRPr lang="en-US" sz="1800" kern="1200" baseline="0">
                        <a:effectLst/>
                      </a:endParaRPr>
                    </a:p>
                    <a:p>
                      <a:r>
                        <a:rPr lang="id-ID" sz="1800" kern="1200" baseline="0">
                          <a:effectLst/>
                        </a:rPr>
                        <a:t>    </a:t>
                      </a:r>
                      <a:r>
                        <a:rPr lang="en-US" sz="1800" kern="1200" baseline="0">
                          <a:effectLst/>
                        </a:rPr>
                        <a:t>- </a:t>
                      </a:r>
                      <a:r>
                        <a:rPr lang="en-US" sz="1800" kern="1200" baseline="0" err="1">
                          <a:effectLst/>
                        </a:rPr>
                        <a:t>Kerangka</a:t>
                      </a:r>
                      <a:r>
                        <a:rPr lang="en-US" sz="1800" kern="1200" baseline="0">
                          <a:effectLst/>
                        </a:rPr>
                        <a:t> </a:t>
                      </a:r>
                      <a:r>
                        <a:rPr lang="id-ID" sz="1800" kern="1200" baseline="0">
                          <a:effectLst/>
                        </a:rPr>
                        <a:t>Pemikiran</a:t>
                      </a:r>
                      <a:endParaRPr lang="id-ID" sz="1800" b="0" kern="1200" baseline="0">
                        <a:effectLst/>
                        <a:latin typeface="Calibri" pitchFamily="34" charset="0"/>
                        <a:cs typeface="Calibri" pitchFamily="34" charset="0"/>
                      </a:endParaRPr>
                    </a:p>
                  </a:txBody>
                  <a:tcPr/>
                </a:tc>
                <a:extLst>
                  <a:ext uri="{0D108BD9-81ED-4DB2-BD59-A6C34878D82A}">
                    <a16:rowId xmlns:a16="http://schemas.microsoft.com/office/drawing/2014/main" val="10002"/>
                  </a:ext>
                </a:extLst>
              </a:tr>
              <a:tr h="1199253">
                <a:tc rowSpan="2">
                  <a:txBody>
                    <a:bodyPr/>
                    <a:lstStyle/>
                    <a:p>
                      <a:r>
                        <a:rPr lang="en-US" sz="2400" kern="1200" baseline="0" dirty="0">
                          <a:effectLst/>
                        </a:rPr>
                        <a:t>3. </a:t>
                      </a:r>
                      <a:r>
                        <a:rPr lang="en-US" sz="2400" b="1" kern="1200" baseline="0" dirty="0" err="1">
                          <a:solidFill>
                            <a:srgbClr val="C00000"/>
                          </a:solidFill>
                          <a:effectLst/>
                        </a:rPr>
                        <a:t>Pengujian</a:t>
                      </a:r>
                      <a:r>
                        <a:rPr lang="en-US" sz="2400" b="1" kern="1200" baseline="0" dirty="0">
                          <a:solidFill>
                            <a:srgbClr val="C00000"/>
                          </a:solidFill>
                          <a:effectLst/>
                        </a:rPr>
                        <a:t> </a:t>
                      </a:r>
                      <a:r>
                        <a:rPr lang="en-US" sz="2400" b="1" kern="1200" baseline="0" dirty="0" err="1">
                          <a:solidFill>
                            <a:srgbClr val="C00000"/>
                          </a:solidFill>
                          <a:effectLst/>
                        </a:rPr>
                        <a:t>Hipotesis</a:t>
                      </a:r>
                      <a:endParaRPr lang="en-US" sz="2400" b="1" kern="1200" baseline="0" dirty="0">
                        <a:solidFill>
                          <a:srgbClr val="C00000"/>
                        </a:solidFill>
                        <a:effectLst/>
                      </a:endParaRPr>
                    </a:p>
                    <a:p>
                      <a:r>
                        <a:rPr lang="en-US" sz="2400" kern="1200" baseline="0" dirty="0" err="1">
                          <a:effectLst/>
                        </a:rPr>
                        <a:t>dan</a:t>
                      </a:r>
                      <a:r>
                        <a:rPr lang="en-US" sz="2400" kern="1200" baseline="0" dirty="0">
                          <a:effectLst/>
                        </a:rPr>
                        <a:t> </a:t>
                      </a:r>
                      <a:r>
                        <a:rPr lang="en-US" sz="2400" kern="1200" baseline="0" dirty="0" err="1">
                          <a:effectLst/>
                        </a:rPr>
                        <a:t>Analisis</a:t>
                      </a:r>
                      <a:r>
                        <a:rPr lang="en-US" sz="2400" kern="1200" baseline="0" dirty="0">
                          <a:effectLst/>
                        </a:rPr>
                        <a:t> </a:t>
                      </a:r>
                      <a:r>
                        <a:rPr lang="en-US" sz="2400" kern="1200" baseline="0" dirty="0" err="1">
                          <a:effectLst/>
                        </a:rPr>
                        <a:t>Hasil</a:t>
                      </a:r>
                      <a:endParaRPr lang="en-US" sz="2400" b="0" kern="1200" baseline="0" dirty="0">
                        <a:effectLst/>
                        <a:latin typeface="Calibri" pitchFamily="34" charset="0"/>
                        <a:cs typeface="Calibri" pitchFamily="34" charset="0"/>
                      </a:endParaRPr>
                    </a:p>
                  </a:txBody>
                  <a:tcPr anchor="ctr"/>
                </a:tc>
                <a:tc>
                  <a:txBody>
                    <a:bodyPr/>
                    <a:lstStyle/>
                    <a:p>
                      <a:r>
                        <a:rPr lang="en-US" sz="2200" kern="1200" baseline="0" dirty="0">
                          <a:effectLst/>
                        </a:rPr>
                        <a:t>3. </a:t>
                      </a:r>
                      <a:r>
                        <a:rPr lang="en-US" sz="2200" kern="1200" baseline="0" dirty="0" err="1">
                          <a:effectLst/>
                        </a:rPr>
                        <a:t>Metodologi</a:t>
                      </a:r>
                      <a:r>
                        <a:rPr lang="en-US" sz="2200" kern="1200" baseline="0" dirty="0">
                          <a:effectLst/>
                        </a:rPr>
                        <a:t> </a:t>
                      </a:r>
                      <a:r>
                        <a:rPr lang="en-US" sz="2200" kern="1200" baseline="0" dirty="0" err="1">
                          <a:effectLst/>
                        </a:rPr>
                        <a:t>Penelitian</a:t>
                      </a:r>
                      <a:r>
                        <a:rPr lang="en-US" sz="2200" kern="1200" baseline="0" dirty="0">
                          <a:effectLst/>
                        </a:rPr>
                        <a:t>:</a:t>
                      </a:r>
                    </a:p>
                    <a:p>
                      <a:r>
                        <a:rPr lang="id-ID" sz="1800" kern="1200" baseline="0" dirty="0">
                          <a:effectLst/>
                        </a:rPr>
                        <a:t>    </a:t>
                      </a:r>
                      <a:r>
                        <a:rPr lang="en-US" sz="1800" kern="1200" baseline="0" dirty="0">
                          <a:effectLst/>
                        </a:rPr>
                        <a:t>- </a:t>
                      </a:r>
                      <a:r>
                        <a:rPr lang="en-US" sz="1800" kern="1200" baseline="0" dirty="0" err="1">
                          <a:effectLst/>
                        </a:rPr>
                        <a:t>Metode</a:t>
                      </a:r>
                      <a:r>
                        <a:rPr lang="en-US" sz="1800" kern="1200" baseline="0" dirty="0">
                          <a:effectLst/>
                        </a:rPr>
                        <a:t> </a:t>
                      </a:r>
                      <a:r>
                        <a:rPr lang="en-US" sz="1800" kern="1200" baseline="0" dirty="0" err="1">
                          <a:effectLst/>
                        </a:rPr>
                        <a:t>Penelitian</a:t>
                      </a:r>
                      <a:endParaRPr lang="en-US" sz="1800" kern="1200" baseline="0" dirty="0">
                        <a:effectLst/>
                      </a:endParaRPr>
                    </a:p>
                    <a:p>
                      <a:r>
                        <a:rPr lang="id-ID" sz="1800" kern="1200" baseline="0" dirty="0">
                          <a:effectLst/>
                        </a:rPr>
                        <a:t>    </a:t>
                      </a:r>
                      <a:r>
                        <a:rPr lang="en-US" sz="1800" kern="1200" baseline="0" dirty="0">
                          <a:effectLst/>
                        </a:rPr>
                        <a:t>- </a:t>
                      </a:r>
                      <a:r>
                        <a:rPr lang="en-US" sz="1800" kern="1200" baseline="0" dirty="0" err="1">
                          <a:effectLst/>
                        </a:rPr>
                        <a:t>Metode</a:t>
                      </a:r>
                      <a:r>
                        <a:rPr lang="en-US" sz="1800" kern="1200" baseline="0" dirty="0">
                          <a:effectLst/>
                        </a:rPr>
                        <a:t> </a:t>
                      </a:r>
                      <a:r>
                        <a:rPr lang="en-US" sz="1800" kern="1200" baseline="0" dirty="0" err="1">
                          <a:effectLst/>
                        </a:rPr>
                        <a:t>Pengumpulan</a:t>
                      </a:r>
                      <a:r>
                        <a:rPr lang="en-US" sz="1800" kern="1200" baseline="0" dirty="0">
                          <a:effectLst/>
                        </a:rPr>
                        <a:t> Data</a:t>
                      </a:r>
                    </a:p>
                    <a:p>
                      <a:r>
                        <a:rPr lang="id-ID" sz="1800" kern="1200" baseline="0" dirty="0">
                          <a:effectLst/>
                        </a:rPr>
                        <a:t>    </a:t>
                      </a:r>
                      <a:r>
                        <a:rPr lang="en-US" sz="1800" kern="1200" baseline="0" dirty="0">
                          <a:effectLst/>
                        </a:rPr>
                        <a:t>- </a:t>
                      </a:r>
                      <a:r>
                        <a:rPr lang="en-US" sz="1800" kern="1200" baseline="0" dirty="0" err="1">
                          <a:effectLst/>
                        </a:rPr>
                        <a:t>Metode</a:t>
                      </a:r>
                      <a:r>
                        <a:rPr lang="id-ID" sz="1800" kern="1200" baseline="0" dirty="0">
                          <a:effectLst/>
                        </a:rPr>
                        <a:t> </a:t>
                      </a:r>
                      <a:r>
                        <a:rPr lang="en-US" sz="1800" kern="1200" baseline="0" dirty="0" err="1">
                          <a:effectLst/>
                        </a:rPr>
                        <a:t>Analisis</a:t>
                      </a:r>
                      <a:r>
                        <a:rPr lang="en-US" sz="1800" kern="1200" baseline="0" dirty="0">
                          <a:effectLst/>
                        </a:rPr>
                        <a:t> Data</a:t>
                      </a:r>
                    </a:p>
                    <a:p>
                      <a:r>
                        <a:rPr lang="id-ID" sz="1800" kern="1200" baseline="0" dirty="0">
                          <a:effectLst/>
                        </a:rPr>
                        <a:t>    </a:t>
                      </a:r>
                      <a:r>
                        <a:rPr lang="en-US" sz="1800" kern="1200" baseline="0" dirty="0">
                          <a:effectLst/>
                        </a:rPr>
                        <a:t>- </a:t>
                      </a:r>
                      <a:r>
                        <a:rPr lang="en-US" sz="1800" kern="1200" baseline="0" dirty="0" err="1">
                          <a:effectLst/>
                        </a:rPr>
                        <a:t>Metode</a:t>
                      </a:r>
                      <a:r>
                        <a:rPr lang="en-US" sz="1800" kern="1200" baseline="0" dirty="0">
                          <a:effectLst/>
                        </a:rPr>
                        <a:t> </a:t>
                      </a:r>
                      <a:r>
                        <a:rPr lang="en-US" sz="1800" kern="1200" baseline="0" dirty="0" err="1">
                          <a:effectLst/>
                        </a:rPr>
                        <a:t>Pengukuran</a:t>
                      </a:r>
                      <a:r>
                        <a:rPr lang="en-US" sz="1800" kern="1200" baseline="0" dirty="0">
                          <a:effectLst/>
                        </a:rPr>
                        <a:t> </a:t>
                      </a:r>
                      <a:r>
                        <a:rPr lang="en-US" sz="1800" kern="1200" baseline="0" dirty="0" err="1">
                          <a:effectLst/>
                        </a:rPr>
                        <a:t>Penelitian</a:t>
                      </a:r>
                      <a:endParaRPr lang="en-US" sz="1800" b="0" dirty="0">
                        <a:effectLst/>
                        <a:latin typeface="Calibri" pitchFamily="34" charset="0"/>
                        <a:cs typeface="Calibri" pitchFamily="34" charset="0"/>
                      </a:endParaRPr>
                    </a:p>
                  </a:txBody>
                  <a:tcPr/>
                </a:tc>
                <a:extLst>
                  <a:ext uri="{0D108BD9-81ED-4DB2-BD59-A6C34878D82A}">
                    <a16:rowId xmlns:a16="http://schemas.microsoft.com/office/drawing/2014/main" val="10003"/>
                  </a:ext>
                </a:extLst>
              </a:tr>
              <a:tr h="335791">
                <a:tc vMerge="1">
                  <a:txBody>
                    <a:bodyPr/>
                    <a:lstStyle/>
                    <a:p>
                      <a:endParaRPr lang="en-US" sz="2200" b="0" dirty="0">
                        <a:effectLst/>
                        <a:latin typeface="Calibri" pitchFamily="34" charset="0"/>
                        <a:cs typeface="Calibri" pitchFamily="34" charset="0"/>
                      </a:endParaRPr>
                    </a:p>
                  </a:txBody>
                  <a:tcPr/>
                </a:tc>
                <a:tc>
                  <a:txBody>
                    <a:bodyPr/>
                    <a:lstStyle/>
                    <a:p>
                      <a:r>
                        <a:rPr lang="en-US" sz="2200" kern="1200" baseline="0">
                          <a:effectLst/>
                        </a:rPr>
                        <a:t>4. </a:t>
                      </a:r>
                      <a:r>
                        <a:rPr lang="en-US" sz="2200" kern="1200" baseline="0" err="1">
                          <a:effectLst/>
                        </a:rPr>
                        <a:t>Analisis</a:t>
                      </a:r>
                      <a:r>
                        <a:rPr lang="en-US" sz="2200" kern="1200" baseline="0">
                          <a:effectLst/>
                        </a:rPr>
                        <a:t> </a:t>
                      </a:r>
                      <a:r>
                        <a:rPr lang="en-US" sz="2200" kern="1200" baseline="0" err="1">
                          <a:effectLst/>
                        </a:rPr>
                        <a:t>Hasil</a:t>
                      </a:r>
                      <a:r>
                        <a:rPr lang="en-US" sz="2200" kern="1200" baseline="0">
                          <a:effectLst/>
                        </a:rPr>
                        <a:t> </a:t>
                      </a:r>
                      <a:r>
                        <a:rPr lang="en-US" sz="2200" kern="1200" baseline="0" err="1">
                          <a:effectLst/>
                        </a:rPr>
                        <a:t>dan</a:t>
                      </a:r>
                      <a:r>
                        <a:rPr lang="en-US" sz="2200" kern="1200" baseline="0">
                          <a:effectLst/>
                        </a:rPr>
                        <a:t> </a:t>
                      </a:r>
                      <a:r>
                        <a:rPr lang="en-US" sz="2200" kern="1200" baseline="0" err="1">
                          <a:effectLst/>
                        </a:rPr>
                        <a:t>Pembahasan</a:t>
                      </a:r>
                      <a:endParaRPr lang="en-US" sz="2200" b="0">
                        <a:effectLst/>
                        <a:latin typeface="Calibri" pitchFamily="34" charset="0"/>
                        <a:cs typeface="Calibri" pitchFamily="34" charset="0"/>
                      </a:endParaRPr>
                    </a:p>
                  </a:txBody>
                  <a:tcPr/>
                </a:tc>
                <a:extLst>
                  <a:ext uri="{0D108BD9-81ED-4DB2-BD59-A6C34878D82A}">
                    <a16:rowId xmlns:a16="http://schemas.microsoft.com/office/drawing/2014/main" val="10004"/>
                  </a:ext>
                </a:extLst>
              </a:tr>
              <a:tr h="3741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baseline="0" dirty="0">
                          <a:effectLst/>
                        </a:rPr>
                        <a:t>4. </a:t>
                      </a:r>
                      <a:r>
                        <a:rPr lang="en-US" sz="2400" b="1" kern="1200" baseline="0" dirty="0" err="1">
                          <a:solidFill>
                            <a:srgbClr val="C00000"/>
                          </a:solidFill>
                          <a:effectLst/>
                        </a:rPr>
                        <a:t>Kesimpulan</a:t>
                      </a:r>
                      <a:endParaRPr lang="en-US" sz="2400" b="1" dirty="0">
                        <a:solidFill>
                          <a:srgbClr val="C00000"/>
                        </a:solidFill>
                        <a:effectLst/>
                        <a:latin typeface="Calibri" pitchFamily="34" charset="0"/>
                        <a:cs typeface="Calibri" pitchFamily="34" charset="0"/>
                      </a:endParaRPr>
                    </a:p>
                  </a:txBody>
                  <a:tcPr anchor="ctr"/>
                </a:tc>
                <a:tc>
                  <a:txBody>
                    <a:bodyPr/>
                    <a:lstStyle/>
                    <a:p>
                      <a:r>
                        <a:rPr lang="en-US" sz="2200" kern="1200" baseline="0" dirty="0">
                          <a:effectLst/>
                        </a:rPr>
                        <a:t>5. </a:t>
                      </a:r>
                      <a:r>
                        <a:rPr lang="en-US" sz="2200" kern="1200" baseline="0" dirty="0" err="1">
                          <a:effectLst/>
                        </a:rPr>
                        <a:t>Kesimpulan</a:t>
                      </a:r>
                      <a:r>
                        <a:rPr lang="en-US" sz="2200" kern="1200" baseline="0" dirty="0">
                          <a:effectLst/>
                        </a:rPr>
                        <a:t> </a:t>
                      </a:r>
                      <a:r>
                        <a:rPr lang="en-US" sz="2200" kern="1200" baseline="0" dirty="0" err="1">
                          <a:effectLst/>
                        </a:rPr>
                        <a:t>dan</a:t>
                      </a:r>
                      <a:r>
                        <a:rPr lang="en-US" sz="2200" kern="1200" baseline="0" dirty="0">
                          <a:effectLst/>
                        </a:rPr>
                        <a:t> Saran</a:t>
                      </a:r>
                      <a:endParaRPr lang="en-US" sz="2200" b="0" dirty="0">
                        <a:effectLst/>
                        <a:latin typeface="Calibri" pitchFamily="34" charset="0"/>
                        <a:cs typeface="Calibri" pitchFamily="34" charset="0"/>
                      </a:endParaRPr>
                    </a:p>
                  </a:txBody>
                  <a:tcP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fi-FI" dirty="0"/>
              <a:t>Tahapan Penelitian Umum vs Tesis</a:t>
            </a:r>
            <a:endParaRPr lang="en-US" dirty="0"/>
          </a:p>
        </p:txBody>
      </p:sp>
      <p:sp>
        <p:nvSpPr>
          <p:cNvPr id="4" name="Slide Number Placeholder 3">
            <a:extLst>
              <a:ext uri="{FF2B5EF4-FFF2-40B4-BE49-F238E27FC236}">
                <a16:creationId xmlns:a16="http://schemas.microsoft.com/office/drawing/2014/main" id="{F3EF2E10-F2DC-4944-858B-CB05BF2D1C3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73</a:t>
            </a:fld>
            <a:endParaRPr lang="en-US">
              <a:solidFill>
                <a:prstClr val="black">
                  <a:tint val="75000"/>
                </a:prstClr>
              </a:solidFill>
            </a:endParaRPr>
          </a:p>
        </p:txBody>
      </p:sp>
    </p:spTree>
    <p:extLst>
      <p:ext uri="{BB962C8B-B14F-4D97-AF65-F5344CB8AC3E}">
        <p14:creationId xmlns:p14="http://schemas.microsoft.com/office/powerpoint/2010/main" val="30730863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2.2 Tahapan </a:t>
            </a:r>
            <a:r>
              <a:rPr lang="en-US" sz="4000" dirty="0" err="1"/>
              <a:t>Penelitian</a:t>
            </a:r>
            <a:r>
              <a:rPr lang="en-US" sz="4000" dirty="0"/>
              <a:t> Computing</a:t>
            </a:r>
          </a:p>
        </p:txBody>
      </p:sp>
      <p:sp>
        <p:nvSpPr>
          <p:cNvPr id="3" name="Text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4F3AE9B3-FF43-4857-8226-80D38404F13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74</a:t>
            </a:fld>
            <a:endParaRPr lang="en-US">
              <a:solidFill>
                <a:prstClr val="black">
                  <a:tint val="75000"/>
                </a:prstClr>
              </a:solidFill>
            </a:endParaRPr>
          </a:p>
        </p:txBody>
      </p:sp>
    </p:spTree>
    <p:extLst>
      <p:ext uri="{BB962C8B-B14F-4D97-AF65-F5344CB8AC3E}">
        <p14:creationId xmlns:p14="http://schemas.microsoft.com/office/powerpoint/2010/main" val="34717081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04800" y="914400"/>
            <a:ext cx="8458200" cy="5095220"/>
          </a:xfrm>
          <a:prstGeom prst="roundRect">
            <a:avLst/>
          </a:prstGeom>
          <a:solidFill>
            <a:srgbClr val="E5F2FB"/>
          </a:solidFill>
          <a:ln w="190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effectLst/>
              </a:rPr>
              <a:t>Literature Review</a:t>
            </a:r>
          </a:p>
          <a:p>
            <a:pPr algn="ctr"/>
            <a:endParaRPr lang="en-US" sz="2800" dirty="0">
              <a:solidFill>
                <a:schemeClr val="tx1"/>
              </a:solidFill>
              <a:effectLst/>
            </a:endParaRPr>
          </a:p>
          <a:p>
            <a:pPr algn="ctr"/>
            <a:endParaRPr lang="en-US" sz="14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a:p>
            <a:pPr algn="ctr"/>
            <a:endParaRPr lang="en-US" sz="2800" dirty="0">
              <a:solidFill>
                <a:schemeClr val="tx1"/>
              </a:solidFill>
              <a:effectLst/>
            </a:endParaRPr>
          </a:p>
        </p:txBody>
      </p:sp>
      <p:graphicFrame>
        <p:nvGraphicFramePr>
          <p:cNvPr id="6" name="Content Placeholder 4"/>
          <p:cNvGraphicFramePr>
            <a:graphicFrameLocks noGrp="1"/>
          </p:cNvGraphicFramePr>
          <p:nvPr>
            <p:ph idx="1"/>
            <p:extLst/>
          </p:nvPr>
        </p:nvGraphicFramePr>
        <p:xfrm>
          <a:off x="809625" y="1600200"/>
          <a:ext cx="7524750" cy="4114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Tahapan </a:t>
            </a:r>
            <a:r>
              <a:rPr lang="en-US" dirty="0" err="1"/>
              <a:t>Penelitian</a:t>
            </a:r>
            <a:r>
              <a:rPr lang="en-US" dirty="0"/>
              <a:t> Computing</a:t>
            </a:r>
          </a:p>
        </p:txBody>
      </p:sp>
      <p:sp>
        <p:nvSpPr>
          <p:cNvPr id="8" name="Rectangle 7"/>
          <p:cNvSpPr/>
          <p:nvPr/>
        </p:nvSpPr>
        <p:spPr>
          <a:xfrm>
            <a:off x="0" y="6096000"/>
            <a:ext cx="9144000" cy="523220"/>
          </a:xfrm>
          <a:prstGeom prst="rect">
            <a:avLst/>
          </a:prstGeom>
        </p:spPr>
        <p:txBody>
          <a:bodyPr wrap="square">
            <a:spAutoFit/>
          </a:bodyPr>
          <a:lstStyle/>
          <a:p>
            <a:r>
              <a:rPr lang="en-US" sz="1400" i="1" dirty="0">
                <a:effectLst/>
              </a:rPr>
              <a:t>*https://www.site.uottawa.ca/~bochmann/dsrg/how-to-do-good-research/</a:t>
            </a:r>
          </a:p>
          <a:p>
            <a:r>
              <a:rPr lang="en-US" sz="1400" i="1" dirty="0">
                <a:effectLst/>
              </a:rPr>
              <a:t>*http://romisatriawahono.net/2013/01/23/tahapan-memulai-penelitian-untuk-mahasiswa-galau/</a:t>
            </a:r>
          </a:p>
        </p:txBody>
      </p:sp>
      <p:sp>
        <p:nvSpPr>
          <p:cNvPr id="3" name="Slide Number Placeholder 2">
            <a:extLst>
              <a:ext uri="{FF2B5EF4-FFF2-40B4-BE49-F238E27FC236}">
                <a16:creationId xmlns:a16="http://schemas.microsoft.com/office/drawing/2014/main" id="{9AF70204-62B1-46C0-B753-A0716935CCAA}"/>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75</a:t>
            </a:fld>
            <a:endParaRPr lang="en-US">
              <a:solidFill>
                <a:prstClr val="black">
                  <a:tint val="75000"/>
                </a:prstClr>
              </a:solidFill>
            </a:endParaRPr>
          </a:p>
        </p:txBody>
      </p:sp>
    </p:spTree>
    <p:extLst>
      <p:ext uri="{BB962C8B-B14F-4D97-AF65-F5344CB8AC3E}">
        <p14:creationId xmlns:p14="http://schemas.microsoft.com/office/powerpoint/2010/main" val="13766173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50"/>
            <a:ext cx="8439150" cy="5124000"/>
          </a:xfrm>
        </p:spPr>
        <p:txBody>
          <a:bodyPr>
            <a:normAutofit lnSpcReduction="10000"/>
          </a:bodyPr>
          <a:lstStyle/>
          <a:p>
            <a:r>
              <a:rPr lang="en-US" dirty="0" err="1"/>
              <a:t>Ingat</a:t>
            </a:r>
            <a:r>
              <a:rPr lang="en-US" dirty="0"/>
              <a:t> </a:t>
            </a:r>
            <a:r>
              <a:rPr lang="en-US" dirty="0" err="1"/>
              <a:t>kembali</a:t>
            </a:r>
            <a:r>
              <a:rPr lang="en-US" dirty="0"/>
              <a:t> </a:t>
            </a:r>
            <a:r>
              <a:rPr lang="en-US" dirty="0" err="1"/>
              <a:t>seluruh</a:t>
            </a:r>
            <a:r>
              <a:rPr lang="en-US" dirty="0"/>
              <a:t> </a:t>
            </a:r>
            <a:r>
              <a:rPr lang="en-US" dirty="0" err="1">
                <a:solidFill>
                  <a:srgbClr val="C00000"/>
                </a:solidFill>
              </a:rPr>
              <a:t>mata</a:t>
            </a:r>
            <a:r>
              <a:rPr lang="en-US" dirty="0">
                <a:solidFill>
                  <a:srgbClr val="C00000"/>
                </a:solidFill>
              </a:rPr>
              <a:t> </a:t>
            </a:r>
            <a:r>
              <a:rPr lang="en-US" dirty="0" err="1">
                <a:solidFill>
                  <a:srgbClr val="C00000"/>
                </a:solidFill>
              </a:rPr>
              <a:t>kuliah</a:t>
            </a:r>
            <a:r>
              <a:rPr lang="en-US" dirty="0">
                <a:solidFill>
                  <a:srgbClr val="C00000"/>
                </a:solidFill>
              </a:rPr>
              <a:t> yang </a:t>
            </a:r>
            <a:r>
              <a:rPr lang="en-US" dirty="0" err="1">
                <a:solidFill>
                  <a:srgbClr val="C00000"/>
                </a:solidFill>
              </a:rPr>
              <a:t>sudah</a:t>
            </a:r>
            <a:r>
              <a:rPr lang="en-US" dirty="0">
                <a:solidFill>
                  <a:srgbClr val="C00000"/>
                </a:solidFill>
              </a:rPr>
              <a:t> </a:t>
            </a:r>
            <a:r>
              <a:rPr lang="en-US" dirty="0" err="1">
                <a:solidFill>
                  <a:srgbClr val="C00000"/>
                </a:solidFill>
              </a:rPr>
              <a:t>kita</a:t>
            </a:r>
            <a:r>
              <a:rPr lang="en-US" dirty="0">
                <a:solidFill>
                  <a:srgbClr val="C00000"/>
                </a:solidFill>
              </a:rPr>
              <a:t> </a:t>
            </a:r>
            <a:r>
              <a:rPr lang="en-US" dirty="0" err="1">
                <a:solidFill>
                  <a:srgbClr val="C00000"/>
                </a:solidFill>
              </a:rPr>
              <a:t>terima</a:t>
            </a:r>
            <a:r>
              <a:rPr lang="en-US" dirty="0">
                <a:solidFill>
                  <a:srgbClr val="C00000"/>
                </a:solidFill>
              </a:rPr>
              <a:t> </a:t>
            </a:r>
            <a:r>
              <a:rPr lang="en-US" dirty="0"/>
              <a:t>di </a:t>
            </a:r>
            <a:r>
              <a:rPr lang="en-US" dirty="0" err="1"/>
              <a:t>perkuliahan</a:t>
            </a:r>
            <a:endParaRPr lang="en-US" dirty="0"/>
          </a:p>
          <a:p>
            <a:r>
              <a:rPr lang="en-US" dirty="0" err="1">
                <a:solidFill>
                  <a:srgbClr val="C00000"/>
                </a:solidFill>
              </a:rPr>
              <a:t>Bidang</a:t>
            </a:r>
            <a:r>
              <a:rPr lang="en-US" dirty="0">
                <a:solidFill>
                  <a:srgbClr val="C00000"/>
                </a:solidFill>
              </a:rPr>
              <a:t> </a:t>
            </a:r>
            <a:r>
              <a:rPr lang="en-US" dirty="0" err="1">
                <a:solidFill>
                  <a:srgbClr val="C00000"/>
                </a:solidFill>
              </a:rPr>
              <a:t>penelitian</a:t>
            </a:r>
            <a:r>
              <a:rPr lang="en-US" dirty="0">
                <a:solidFill>
                  <a:srgbClr val="C00000"/>
                </a:solidFill>
              </a:rPr>
              <a:t> </a:t>
            </a:r>
            <a:r>
              <a:rPr lang="en-US" dirty="0"/>
              <a:t>di </a:t>
            </a:r>
            <a:r>
              <a:rPr lang="en-US" dirty="0" err="1"/>
              <a:t>disiplin</a:t>
            </a:r>
            <a:r>
              <a:rPr lang="en-US" dirty="0"/>
              <a:t> computing:</a:t>
            </a:r>
            <a:br>
              <a:rPr lang="en-US" dirty="0"/>
            </a:br>
            <a:endParaRPr lang="en-US" dirty="0"/>
          </a:p>
          <a:p>
            <a:endParaRPr lang="en-US" dirty="0"/>
          </a:p>
          <a:p>
            <a:endParaRPr lang="en-US" dirty="0"/>
          </a:p>
          <a:p>
            <a:endParaRPr lang="en-US" dirty="0"/>
          </a:p>
          <a:p>
            <a:endParaRPr lang="en-US" dirty="0"/>
          </a:p>
          <a:p>
            <a:r>
              <a:rPr lang="en-US" dirty="0" err="1"/>
              <a:t>Tentukan</a:t>
            </a:r>
            <a:r>
              <a:rPr lang="en-US" dirty="0"/>
              <a:t> </a:t>
            </a:r>
            <a:r>
              <a:rPr lang="en-US" dirty="0" err="1"/>
              <a:t>berdasarkan</a:t>
            </a:r>
            <a:r>
              <a:rPr lang="en-US" dirty="0"/>
              <a:t> </a:t>
            </a:r>
            <a:r>
              <a:rPr lang="en-US" dirty="0">
                <a:solidFill>
                  <a:srgbClr val="C00000"/>
                </a:solidFill>
              </a:rPr>
              <a:t>passion! </a:t>
            </a:r>
          </a:p>
          <a:p>
            <a:endParaRPr lang="en-US" dirty="0"/>
          </a:p>
          <a:p>
            <a:r>
              <a:rPr lang="en-US" dirty="0" err="1">
                <a:solidFill>
                  <a:srgbClr val="C00000"/>
                </a:solidFill>
              </a:rPr>
              <a:t>Contoh</a:t>
            </a:r>
            <a:r>
              <a:rPr lang="en-US" dirty="0"/>
              <a:t>: </a:t>
            </a:r>
            <a:r>
              <a:rPr lang="en-US" dirty="0" err="1"/>
              <a:t>Saya</a:t>
            </a:r>
            <a:r>
              <a:rPr lang="en-US" dirty="0"/>
              <a:t> </a:t>
            </a:r>
            <a:r>
              <a:rPr lang="en-US" dirty="0" err="1"/>
              <a:t>memilih</a:t>
            </a:r>
            <a:r>
              <a:rPr lang="en-US" dirty="0"/>
              <a:t> </a:t>
            </a:r>
            <a:r>
              <a:rPr lang="en-US" dirty="0" err="1"/>
              <a:t>bidang</a:t>
            </a:r>
            <a:r>
              <a:rPr lang="en-US" dirty="0"/>
              <a:t> </a:t>
            </a:r>
            <a:r>
              <a:rPr lang="en-US" dirty="0">
                <a:solidFill>
                  <a:srgbClr val="0070C0"/>
                </a:solidFill>
              </a:rPr>
              <a:t>Software Engineering (SE)</a:t>
            </a:r>
          </a:p>
        </p:txBody>
      </p:sp>
      <p:sp>
        <p:nvSpPr>
          <p:cNvPr id="2" name="Title 1"/>
          <p:cNvSpPr>
            <a:spLocks noGrp="1"/>
          </p:cNvSpPr>
          <p:nvPr>
            <p:ph type="title"/>
          </p:nvPr>
        </p:nvSpPr>
        <p:spPr>
          <a:xfrm>
            <a:off x="628650" y="152401"/>
            <a:ext cx="8515350" cy="711650"/>
          </a:xfrm>
        </p:spPr>
        <p:txBody>
          <a:bodyPr>
            <a:normAutofit/>
          </a:bodyPr>
          <a:lstStyle/>
          <a:p>
            <a:r>
              <a:rPr lang="en-US" dirty="0"/>
              <a:t>1. Penentuan </a:t>
            </a:r>
            <a:r>
              <a:rPr lang="en-US" dirty="0" err="1"/>
              <a:t>Bidang</a:t>
            </a:r>
            <a:r>
              <a:rPr lang="en-US" dirty="0"/>
              <a:t> </a:t>
            </a:r>
            <a:r>
              <a:rPr lang="en-US" dirty="0" err="1"/>
              <a:t>Penelitian</a:t>
            </a:r>
            <a:endParaRPr lang="en-US" dirty="0"/>
          </a:p>
        </p:txBody>
      </p:sp>
      <p:graphicFrame>
        <p:nvGraphicFramePr>
          <p:cNvPr id="5" name="Table 4"/>
          <p:cNvGraphicFramePr>
            <a:graphicFrameLocks noGrp="1"/>
          </p:cNvGraphicFramePr>
          <p:nvPr>
            <p:extLst/>
          </p:nvPr>
        </p:nvGraphicFramePr>
        <p:xfrm>
          <a:off x="990600" y="2743200"/>
          <a:ext cx="6096000" cy="1854200"/>
        </p:xfrm>
        <a:graphic>
          <a:graphicData uri="http://schemas.openxmlformats.org/drawingml/2006/table">
            <a:tbl>
              <a:tblPr bandRow="1">
                <a:tableStyleId>{073A0DAA-6AF3-43AB-8588-CEC1D06C72B9}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t>Software Engineering</a:t>
                      </a:r>
                      <a:endParaRPr lang="id-ID" dirty="0"/>
                    </a:p>
                  </a:txBody>
                  <a:tcPr/>
                </a:tc>
                <a:tc>
                  <a:txBody>
                    <a:bodyPr/>
                    <a:lstStyle/>
                    <a:p>
                      <a:r>
                        <a:rPr lang="en-US" dirty="0"/>
                        <a:t>Data Mining</a:t>
                      </a:r>
                      <a:endParaRPr lang="id-ID" dirty="0"/>
                    </a:p>
                  </a:txBody>
                  <a:tcPr/>
                </a:tc>
                <a:extLst>
                  <a:ext uri="{0D108BD9-81ED-4DB2-BD59-A6C34878D82A}">
                    <a16:rowId xmlns:a16="http://schemas.microsoft.com/office/drawing/2014/main" val="10000"/>
                  </a:ext>
                </a:extLst>
              </a:tr>
              <a:tr h="370840">
                <a:tc>
                  <a:txBody>
                    <a:bodyPr/>
                    <a:lstStyle/>
                    <a:p>
                      <a:r>
                        <a:rPr lang="en-US" dirty="0"/>
                        <a:t>Image Processing</a:t>
                      </a:r>
                      <a:endParaRPr lang="id-ID" dirty="0"/>
                    </a:p>
                  </a:txBody>
                  <a:tcPr/>
                </a:tc>
                <a:tc>
                  <a:txBody>
                    <a:bodyPr/>
                    <a:lstStyle/>
                    <a:p>
                      <a:r>
                        <a:rPr lang="en-US" dirty="0"/>
                        <a:t>Computer Vision</a:t>
                      </a:r>
                      <a:endParaRPr lang="id-ID" dirty="0"/>
                    </a:p>
                  </a:txBody>
                  <a:tcPr/>
                </a:tc>
                <a:extLst>
                  <a:ext uri="{0D108BD9-81ED-4DB2-BD59-A6C34878D82A}">
                    <a16:rowId xmlns:a16="http://schemas.microsoft.com/office/drawing/2014/main" val="10001"/>
                  </a:ext>
                </a:extLst>
              </a:tr>
              <a:tr h="370840">
                <a:tc>
                  <a:txBody>
                    <a:bodyPr/>
                    <a:lstStyle/>
                    <a:p>
                      <a:r>
                        <a:rPr lang="en-US" dirty="0"/>
                        <a:t>Networking</a:t>
                      </a:r>
                      <a:endParaRPr lang="id-ID" dirty="0"/>
                    </a:p>
                  </a:txBody>
                  <a:tcPr/>
                </a:tc>
                <a:tc>
                  <a:txBody>
                    <a:bodyPr/>
                    <a:lstStyle/>
                    <a:p>
                      <a:r>
                        <a:rPr lang="en-US" dirty="0"/>
                        <a:t>Human Computer Interaction</a:t>
                      </a:r>
                      <a:endParaRPr lang="id-ID" dirty="0"/>
                    </a:p>
                  </a:txBody>
                  <a:tcPr/>
                </a:tc>
                <a:extLst>
                  <a:ext uri="{0D108BD9-81ED-4DB2-BD59-A6C34878D82A}">
                    <a16:rowId xmlns:a16="http://schemas.microsoft.com/office/drawing/2014/main" val="10002"/>
                  </a:ext>
                </a:extLst>
              </a:tr>
              <a:tr h="370840">
                <a:tc>
                  <a:txBody>
                    <a:bodyPr/>
                    <a:lstStyle/>
                    <a:p>
                      <a:r>
                        <a:rPr lang="en-US" dirty="0"/>
                        <a:t>Soft Computing</a:t>
                      </a:r>
                      <a:endParaRPr lang="id-ID"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Information Retrieval</a:t>
                      </a:r>
                      <a:endParaRPr lang="id-ID" dirty="0"/>
                    </a:p>
                  </a:txBody>
                  <a:tcPr/>
                </a:tc>
                <a:extLst>
                  <a:ext uri="{0D108BD9-81ED-4DB2-BD59-A6C34878D82A}">
                    <a16:rowId xmlns:a16="http://schemas.microsoft.com/office/drawing/2014/main" val="10003"/>
                  </a:ext>
                </a:extLst>
              </a:tr>
              <a:tr h="370840">
                <a:tc>
                  <a:txBody>
                    <a:bodyPr/>
                    <a:lstStyle/>
                    <a:p>
                      <a:r>
                        <a:rPr lang="en-US" dirty="0"/>
                        <a:t>Bioinformatics</a:t>
                      </a:r>
                      <a:endParaRPr lang="id-ID"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dsb</a:t>
                      </a:r>
                      <a:endParaRPr lang="id-ID" dirty="0"/>
                    </a:p>
                  </a:txBody>
                  <a:tcPr/>
                </a:tc>
                <a:extLst>
                  <a:ext uri="{0D108BD9-81ED-4DB2-BD59-A6C34878D82A}">
                    <a16:rowId xmlns:a16="http://schemas.microsoft.com/office/drawing/2014/main" val="10004"/>
                  </a:ext>
                </a:extLst>
              </a:tr>
            </a:tbl>
          </a:graphicData>
        </a:graphic>
      </p:graphicFrame>
      <p:sp>
        <p:nvSpPr>
          <p:cNvPr id="4" name="Slide Number Placeholder 3">
            <a:extLst>
              <a:ext uri="{FF2B5EF4-FFF2-40B4-BE49-F238E27FC236}">
                <a16:creationId xmlns:a16="http://schemas.microsoft.com/office/drawing/2014/main" id="{20C71C91-BDEC-47AB-B020-E3914470DF8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76</a:t>
            </a:fld>
            <a:endParaRPr lang="en-US">
              <a:solidFill>
                <a:prstClr val="black">
                  <a:tint val="75000"/>
                </a:prstClr>
              </a:solidFill>
            </a:endParaRPr>
          </a:p>
        </p:txBody>
      </p:sp>
    </p:spTree>
    <p:extLst>
      <p:ext uri="{BB962C8B-B14F-4D97-AF65-F5344CB8AC3E}">
        <p14:creationId xmlns:p14="http://schemas.microsoft.com/office/powerpoint/2010/main" val="22036581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3000"/>
            <a:ext cx="8134350" cy="5486400"/>
          </a:xfrm>
        </p:spPr>
        <p:txBody>
          <a:bodyPr>
            <a:normAutofit fontScale="92500" lnSpcReduction="20000"/>
          </a:bodyPr>
          <a:lstStyle/>
          <a:p>
            <a:r>
              <a:rPr lang="en-US" dirty="0">
                <a:solidFill>
                  <a:srgbClr val="C00000"/>
                </a:solidFill>
              </a:rPr>
              <a:t>Searching</a:t>
            </a:r>
            <a:r>
              <a:rPr lang="en-US" dirty="0"/>
              <a:t> di </a:t>
            </a:r>
            <a:r>
              <a:rPr lang="en-US" dirty="0" err="1"/>
              <a:t>google</a:t>
            </a:r>
            <a:r>
              <a:rPr lang="en-US" dirty="0"/>
              <a:t>, </a:t>
            </a:r>
            <a:r>
              <a:rPr lang="en-US" dirty="0" err="1"/>
              <a:t>google</a:t>
            </a:r>
            <a:r>
              <a:rPr lang="en-US" dirty="0"/>
              <a:t> scholar, ACM, IEEE Explore, </a:t>
            </a:r>
            <a:r>
              <a:rPr lang="en-US" dirty="0" err="1"/>
              <a:t>ScienceDirect.Com</a:t>
            </a:r>
            <a:r>
              <a:rPr lang="en-US" dirty="0"/>
              <a:t>:</a:t>
            </a:r>
          </a:p>
          <a:p>
            <a:pPr lvl="1"/>
            <a:r>
              <a:rPr lang="id-ID" dirty="0" err="1"/>
              <a:t>research</a:t>
            </a:r>
            <a:r>
              <a:rPr lang="id-ID" dirty="0"/>
              <a:t> </a:t>
            </a:r>
            <a:r>
              <a:rPr lang="id-ID" dirty="0" err="1">
                <a:solidFill>
                  <a:srgbClr val="0070C0"/>
                </a:solidFill>
              </a:rPr>
              <a:t>trends</a:t>
            </a:r>
            <a:r>
              <a:rPr lang="en-US" dirty="0">
                <a:solidFill>
                  <a:srgbClr val="0070C0"/>
                </a:solidFill>
              </a:rPr>
              <a:t> challenge topics</a:t>
            </a:r>
            <a:r>
              <a:rPr lang="id-ID" dirty="0">
                <a:solidFill>
                  <a:srgbClr val="0070C0"/>
                </a:solidFill>
              </a:rPr>
              <a:t> </a:t>
            </a:r>
            <a:r>
              <a:rPr lang="id-ID" dirty="0"/>
              <a:t>on</a:t>
            </a:r>
            <a:r>
              <a:rPr lang="en-US" dirty="0"/>
              <a:t> NAMA BIDANG</a:t>
            </a:r>
          </a:p>
          <a:p>
            <a:r>
              <a:rPr lang="id-ID" dirty="0"/>
              <a:t>Cara lain menemukan topik adalah dengan </a:t>
            </a:r>
            <a:r>
              <a:rPr lang="id-ID" dirty="0">
                <a:solidFill>
                  <a:srgbClr val="C00000"/>
                </a:solidFill>
              </a:rPr>
              <a:t>menemukan </a:t>
            </a:r>
            <a:r>
              <a:rPr lang="id-ID" dirty="0" err="1">
                <a:solidFill>
                  <a:srgbClr val="C00000"/>
                </a:solidFill>
              </a:rPr>
              <a:t>review</a:t>
            </a:r>
            <a:r>
              <a:rPr lang="id-ID" dirty="0">
                <a:solidFill>
                  <a:srgbClr val="C00000"/>
                </a:solidFill>
              </a:rPr>
              <a:t> </a:t>
            </a:r>
            <a:r>
              <a:rPr lang="id-ID" dirty="0" err="1">
                <a:solidFill>
                  <a:srgbClr val="C00000"/>
                </a:solidFill>
              </a:rPr>
              <a:t>paper</a:t>
            </a:r>
            <a:r>
              <a:rPr lang="id-ID" dirty="0"/>
              <a:t>, karena </a:t>
            </a:r>
            <a:r>
              <a:rPr lang="id-ID" dirty="0" err="1"/>
              <a:t>review</a:t>
            </a:r>
            <a:r>
              <a:rPr lang="id-ID" dirty="0"/>
              <a:t> </a:t>
            </a:r>
            <a:r>
              <a:rPr lang="id-ID" dirty="0" err="1"/>
              <a:t>paper</a:t>
            </a:r>
            <a:r>
              <a:rPr lang="id-ID" dirty="0"/>
              <a:t> pasti membahas satu topik penelitian</a:t>
            </a:r>
          </a:p>
          <a:p>
            <a:r>
              <a:rPr lang="en-US" dirty="0">
                <a:solidFill>
                  <a:srgbClr val="C00000"/>
                </a:solidFill>
              </a:rPr>
              <a:t>C</a:t>
            </a:r>
            <a:r>
              <a:rPr lang="id-ID" dirty="0" err="1">
                <a:solidFill>
                  <a:srgbClr val="C00000"/>
                </a:solidFill>
              </a:rPr>
              <a:t>ontoh</a:t>
            </a:r>
            <a:r>
              <a:rPr lang="en-US" dirty="0"/>
              <a:t>:</a:t>
            </a:r>
          </a:p>
          <a:p>
            <a:pPr lvl="1"/>
            <a:r>
              <a:rPr lang="en-US" dirty="0"/>
              <a:t>D</a:t>
            </a:r>
            <a:r>
              <a:rPr lang="id-ID" dirty="0"/>
              <a:t>ari </a:t>
            </a:r>
            <a:r>
              <a:rPr lang="en-US" dirty="0"/>
              <a:t>paper-paper survey </a:t>
            </a:r>
            <a:r>
              <a:rPr lang="en-US" dirty="0" err="1"/>
              <a:t>dan</a:t>
            </a:r>
            <a:r>
              <a:rPr lang="en-US" dirty="0"/>
              <a:t> review </a:t>
            </a:r>
            <a:r>
              <a:rPr lang="en-US" dirty="0" err="1"/>
              <a:t>tentang</a:t>
            </a:r>
            <a:r>
              <a:rPr lang="en-US" dirty="0"/>
              <a:t> software engineering, </a:t>
            </a:r>
            <a:r>
              <a:rPr lang="en-US" dirty="0" err="1"/>
              <a:t>saya</a:t>
            </a:r>
            <a:r>
              <a:rPr lang="en-US" dirty="0"/>
              <a:t> </a:t>
            </a:r>
            <a:r>
              <a:rPr lang="en-US" dirty="0" err="1"/>
              <a:t>tahu</a:t>
            </a:r>
            <a:r>
              <a:rPr lang="en-US" dirty="0"/>
              <a:t> </a:t>
            </a:r>
            <a:r>
              <a:rPr lang="en-US" dirty="0">
                <a:solidFill>
                  <a:srgbClr val="0070C0"/>
                </a:solidFill>
              </a:rPr>
              <a:t>trend </a:t>
            </a:r>
            <a:r>
              <a:rPr lang="en-US" dirty="0" err="1">
                <a:solidFill>
                  <a:srgbClr val="0070C0"/>
                </a:solidFill>
              </a:rPr>
              <a:t>penelitian</a:t>
            </a:r>
            <a:r>
              <a:rPr lang="en-US" dirty="0">
                <a:solidFill>
                  <a:srgbClr val="0070C0"/>
                </a:solidFill>
              </a:rPr>
              <a:t> di </a:t>
            </a:r>
            <a:r>
              <a:rPr lang="en-US" dirty="0" err="1">
                <a:solidFill>
                  <a:srgbClr val="0070C0"/>
                </a:solidFill>
              </a:rPr>
              <a:t>bidang</a:t>
            </a:r>
            <a:r>
              <a:rPr lang="en-US" dirty="0">
                <a:solidFill>
                  <a:srgbClr val="0070C0"/>
                </a:solidFill>
              </a:rPr>
              <a:t> SE</a:t>
            </a:r>
            <a:r>
              <a:rPr lang="en-US" dirty="0"/>
              <a:t>:</a:t>
            </a:r>
          </a:p>
          <a:p>
            <a:pPr marL="1371600" lvl="2" indent="-457200">
              <a:buFont typeface="+mj-lt"/>
              <a:buAutoNum type="arabicPeriod"/>
            </a:pPr>
            <a:r>
              <a:rPr lang="en-US" dirty="0"/>
              <a:t>Autonomic Computing or Self Adaptive Software</a:t>
            </a:r>
          </a:p>
          <a:p>
            <a:pPr marL="1371600" lvl="2" indent="-457200">
              <a:buFont typeface="+mj-lt"/>
              <a:buAutoNum type="arabicPeriod"/>
            </a:pPr>
            <a:r>
              <a:rPr lang="en-US" dirty="0"/>
              <a:t>Software Effort/Cost Estimation</a:t>
            </a:r>
          </a:p>
          <a:p>
            <a:pPr marL="1371600" lvl="2" indent="-457200">
              <a:buFont typeface="+mj-lt"/>
              <a:buAutoNum type="arabicPeriod"/>
            </a:pPr>
            <a:r>
              <a:rPr lang="en-US" dirty="0"/>
              <a:t>Software Defect Prediction</a:t>
            </a:r>
          </a:p>
          <a:p>
            <a:pPr marL="1371600" lvl="2" indent="-457200">
              <a:buFont typeface="+mj-lt"/>
              <a:buAutoNum type="arabicPeriod"/>
            </a:pPr>
            <a:r>
              <a:rPr lang="en-US" dirty="0"/>
              <a:t>Software Process Improvement</a:t>
            </a:r>
          </a:p>
          <a:p>
            <a:pPr marL="1371600" lvl="2" indent="-457200">
              <a:buFont typeface="+mj-lt"/>
              <a:buAutoNum type="arabicPeriod"/>
            </a:pPr>
            <a:r>
              <a:rPr lang="en-US" dirty="0"/>
              <a:t>Service Oriented Architecture</a:t>
            </a:r>
          </a:p>
          <a:p>
            <a:pPr marL="1371600" lvl="2" indent="-457200">
              <a:buFont typeface="+mj-lt"/>
              <a:buAutoNum type="arabicPeriod"/>
            </a:pPr>
            <a:r>
              <a:rPr lang="en-US" dirty="0"/>
              <a:t>Soft Computing Applications in Software Testing, Design, Requirement Engineering, Product Lines, </a:t>
            </a:r>
            <a:r>
              <a:rPr lang="en-US" dirty="0" err="1"/>
              <a:t>etc</a:t>
            </a:r>
            <a:endParaRPr lang="en-US" dirty="0"/>
          </a:p>
          <a:p>
            <a:pPr lvl="1"/>
            <a:r>
              <a:rPr lang="en-US" dirty="0"/>
              <a:t>S</a:t>
            </a:r>
            <a:r>
              <a:rPr lang="id-ID" dirty="0" err="1"/>
              <a:t>aya</a:t>
            </a:r>
            <a:r>
              <a:rPr lang="id-ID" dirty="0"/>
              <a:t> mengambil topik penelitian</a:t>
            </a:r>
            <a:r>
              <a:rPr lang="en-US" dirty="0"/>
              <a:t>: </a:t>
            </a:r>
            <a:r>
              <a:rPr lang="id-ID" dirty="0" err="1">
                <a:solidFill>
                  <a:srgbClr val="0070C0"/>
                </a:solidFill>
              </a:rPr>
              <a:t>Software</a:t>
            </a:r>
            <a:r>
              <a:rPr lang="id-ID" dirty="0">
                <a:solidFill>
                  <a:srgbClr val="0070C0"/>
                </a:solidFill>
              </a:rPr>
              <a:t> </a:t>
            </a:r>
            <a:r>
              <a:rPr lang="id-ID" dirty="0" err="1">
                <a:solidFill>
                  <a:srgbClr val="0070C0"/>
                </a:solidFill>
              </a:rPr>
              <a:t>Defect</a:t>
            </a:r>
            <a:r>
              <a:rPr lang="id-ID" dirty="0">
                <a:solidFill>
                  <a:srgbClr val="0070C0"/>
                </a:solidFill>
              </a:rPr>
              <a:t> </a:t>
            </a:r>
            <a:r>
              <a:rPr lang="id-ID" dirty="0" err="1">
                <a:solidFill>
                  <a:srgbClr val="0070C0"/>
                </a:solidFill>
              </a:rPr>
              <a:t>Prediction</a:t>
            </a:r>
            <a:endParaRPr lang="id-ID" dirty="0">
              <a:solidFill>
                <a:srgbClr val="0070C0"/>
              </a:solidFill>
            </a:endParaRPr>
          </a:p>
        </p:txBody>
      </p:sp>
      <p:sp>
        <p:nvSpPr>
          <p:cNvPr id="2" name="Title 1"/>
          <p:cNvSpPr>
            <a:spLocks noGrp="1"/>
          </p:cNvSpPr>
          <p:nvPr>
            <p:ph type="title"/>
          </p:nvPr>
        </p:nvSpPr>
        <p:spPr/>
        <p:txBody>
          <a:bodyPr/>
          <a:lstStyle/>
          <a:p>
            <a:r>
              <a:rPr lang="en-US" dirty="0"/>
              <a:t>2. Penentuan </a:t>
            </a:r>
            <a:r>
              <a:rPr lang="en-US" dirty="0" err="1"/>
              <a:t>Topik</a:t>
            </a:r>
            <a:r>
              <a:rPr lang="en-US" dirty="0"/>
              <a:t> </a:t>
            </a:r>
            <a:r>
              <a:rPr lang="en-US" dirty="0" err="1"/>
              <a:t>Penelitian</a:t>
            </a:r>
            <a:endParaRPr lang="id-ID" dirty="0"/>
          </a:p>
        </p:txBody>
      </p:sp>
      <p:sp>
        <p:nvSpPr>
          <p:cNvPr id="4" name="Slide Number Placeholder 3">
            <a:extLst>
              <a:ext uri="{FF2B5EF4-FFF2-40B4-BE49-F238E27FC236}">
                <a16:creationId xmlns:a16="http://schemas.microsoft.com/office/drawing/2014/main" id="{D7378C35-0C59-4896-A637-A524CF2318E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77</a:t>
            </a:fld>
            <a:endParaRPr lang="en-US">
              <a:solidFill>
                <a:prstClr val="black">
                  <a:tint val="75000"/>
                </a:prstClr>
              </a:solidFill>
            </a:endParaRPr>
          </a:p>
        </p:txBody>
      </p:sp>
    </p:spTree>
    <p:extLst>
      <p:ext uri="{BB962C8B-B14F-4D97-AF65-F5344CB8AC3E}">
        <p14:creationId xmlns:p14="http://schemas.microsoft.com/office/powerpoint/2010/main" val="37116320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nvPr>
        </p:nvGraphicFramePr>
        <p:xfrm>
          <a:off x="509514" y="1120976"/>
          <a:ext cx="8134350" cy="469504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628650" y="152401"/>
            <a:ext cx="8286750" cy="685800"/>
          </a:xfrm>
        </p:spPr>
        <p:txBody>
          <a:bodyPr>
            <a:normAutofit/>
          </a:bodyPr>
          <a:lstStyle/>
          <a:p>
            <a:r>
              <a:rPr lang="en-US" dirty="0"/>
              <a:t>Software Engineering Research Trends</a:t>
            </a:r>
            <a:endParaRPr lang="id-ID" dirty="0"/>
          </a:p>
        </p:txBody>
      </p:sp>
      <p:sp>
        <p:nvSpPr>
          <p:cNvPr id="4" name="TextBox 3"/>
          <p:cNvSpPr txBox="1"/>
          <p:nvPr/>
        </p:nvSpPr>
        <p:spPr>
          <a:xfrm>
            <a:off x="1342422" y="5891774"/>
            <a:ext cx="7462911" cy="584775"/>
          </a:xfrm>
          <a:prstGeom prst="rect">
            <a:avLst/>
          </a:prstGeom>
          <a:noFill/>
        </p:spPr>
        <p:txBody>
          <a:bodyPr wrap="square" rtlCol="0" anchor="ctr">
            <a:spAutoFit/>
          </a:bodyPr>
          <a:lstStyle/>
          <a:p>
            <a:pPr algn="l"/>
            <a:r>
              <a:rPr lang="en-US" sz="1600" i="1" dirty="0">
                <a:effectLst/>
                <a:latin typeface="+mn-lt"/>
              </a:rPr>
              <a:t>* Resources: - Survey Papers from </a:t>
            </a:r>
            <a:r>
              <a:rPr lang="en-US" sz="1600" i="1" dirty="0" err="1">
                <a:effectLst/>
                <a:latin typeface="+mn-lt"/>
              </a:rPr>
              <a:t>ScienceDirect</a:t>
            </a:r>
            <a:r>
              <a:rPr lang="en-US" sz="1600" i="1" dirty="0">
                <a:effectLst/>
                <a:latin typeface="+mn-lt"/>
              </a:rPr>
              <a:t>, </a:t>
            </a:r>
            <a:r>
              <a:rPr lang="en-US" sz="1600" i="1" dirty="0" err="1">
                <a:effectLst/>
                <a:latin typeface="+mn-lt"/>
              </a:rPr>
              <a:t>SpringerLink</a:t>
            </a:r>
            <a:r>
              <a:rPr lang="en-US" sz="1600" i="1" dirty="0">
                <a:effectLst/>
                <a:latin typeface="+mn-lt"/>
              </a:rPr>
              <a:t>, and IEEE Explore</a:t>
            </a:r>
          </a:p>
          <a:p>
            <a:pPr algn="l"/>
            <a:r>
              <a:rPr lang="en-US" sz="1600" i="1" dirty="0">
                <a:effectLst/>
                <a:latin typeface="+mn-lt"/>
              </a:rPr>
              <a:t>	   - Publication Year: 2011-2014</a:t>
            </a:r>
            <a:endParaRPr lang="id-ID" sz="1600" i="1" dirty="0">
              <a:effectLst/>
              <a:latin typeface="+mn-lt"/>
            </a:endParaRPr>
          </a:p>
        </p:txBody>
      </p:sp>
      <p:sp>
        <p:nvSpPr>
          <p:cNvPr id="3" name="Slide Number Placeholder 2">
            <a:extLst>
              <a:ext uri="{FF2B5EF4-FFF2-40B4-BE49-F238E27FC236}">
                <a16:creationId xmlns:a16="http://schemas.microsoft.com/office/drawing/2014/main" id="{C73C552A-2A9F-4B42-85BD-FEB8582DB5C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78</a:t>
            </a:fld>
            <a:endParaRPr lang="en-US">
              <a:solidFill>
                <a:prstClr val="black">
                  <a:tint val="75000"/>
                </a:prstClr>
              </a:solidFill>
            </a:endParaRPr>
          </a:p>
        </p:txBody>
      </p:sp>
    </p:spTree>
    <p:extLst>
      <p:ext uri="{BB962C8B-B14F-4D97-AF65-F5344CB8AC3E}">
        <p14:creationId xmlns:p14="http://schemas.microsoft.com/office/powerpoint/2010/main" val="37846330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8058150" cy="4887914"/>
          </a:xfrm>
        </p:spPr>
        <p:txBody>
          <a:bodyPr/>
          <a:lstStyle/>
          <a:p>
            <a:pPr marL="514350" indent="-514350" algn="just">
              <a:buFont typeface="+mj-lt"/>
              <a:buAutoNum type="arabicPeriod"/>
            </a:pPr>
            <a:r>
              <a:rPr lang="en-US" sz="2800" dirty="0" err="1"/>
              <a:t>Estimasi</a:t>
            </a:r>
            <a:r>
              <a:rPr lang="en-US" sz="2800" dirty="0"/>
              <a:t> (Estimation)</a:t>
            </a:r>
            <a:endParaRPr lang="id-ID" sz="2800" dirty="0"/>
          </a:p>
          <a:p>
            <a:pPr marL="801687" lvl="1" indent="-514350" algn="just"/>
            <a:r>
              <a:rPr lang="en-US" sz="2400" dirty="0"/>
              <a:t>Neural Network, Multiple Linear Regression, </a:t>
            </a:r>
            <a:r>
              <a:rPr lang="en-US" sz="2400" dirty="0" err="1"/>
              <a:t>dsb</a:t>
            </a:r>
            <a:endParaRPr lang="en-US" sz="2400" dirty="0"/>
          </a:p>
          <a:p>
            <a:pPr marL="514350" indent="-514350" algn="just">
              <a:buFont typeface="+mj-lt"/>
              <a:buAutoNum type="arabicPeriod"/>
            </a:pPr>
            <a:r>
              <a:rPr lang="en-US" sz="2800" dirty="0" err="1"/>
              <a:t>Prediksi</a:t>
            </a:r>
            <a:r>
              <a:rPr lang="en-US" sz="2800" dirty="0"/>
              <a:t> (Prediction):</a:t>
            </a:r>
          </a:p>
          <a:p>
            <a:pPr marL="863600" lvl="1" indent="-514350" algn="just"/>
            <a:r>
              <a:rPr lang="en-US" sz="2400" dirty="0"/>
              <a:t>Neural Network, </a:t>
            </a:r>
            <a:r>
              <a:rPr lang="en-US" sz="2400" dirty="0" err="1"/>
              <a:t>Multipl</a:t>
            </a:r>
            <a:r>
              <a:rPr lang="id-ID" sz="2400" dirty="0"/>
              <a:t>e </a:t>
            </a:r>
            <a:r>
              <a:rPr lang="en-US" sz="2400" dirty="0"/>
              <a:t>Linear Regression, </a:t>
            </a:r>
            <a:r>
              <a:rPr lang="id-ID" sz="2400" dirty="0"/>
              <a:t>SVM, </a:t>
            </a:r>
            <a:r>
              <a:rPr lang="en-US" sz="2400" dirty="0" err="1"/>
              <a:t>dsb</a:t>
            </a:r>
            <a:endParaRPr lang="en-US" sz="2400" dirty="0"/>
          </a:p>
          <a:p>
            <a:pPr marL="514350" indent="-514350" algn="just">
              <a:buFont typeface="+mj-lt"/>
              <a:buAutoNum type="arabicPeriod"/>
            </a:pPr>
            <a:r>
              <a:rPr lang="en-US" sz="2800" dirty="0"/>
              <a:t>Klasifikasi (Classification): </a:t>
            </a:r>
          </a:p>
          <a:p>
            <a:pPr marL="914400" lvl="1" indent="-514350" algn="just"/>
            <a:r>
              <a:rPr lang="en-US" sz="2400" dirty="0"/>
              <a:t>CART, K-NN, ID3, C4.5, </a:t>
            </a:r>
            <a:r>
              <a:rPr lang="en-US" sz="2400" dirty="0" err="1"/>
              <a:t>dsb</a:t>
            </a:r>
            <a:endParaRPr lang="en-US" sz="2400" dirty="0"/>
          </a:p>
          <a:p>
            <a:pPr marL="514350" indent="-514350" algn="just">
              <a:buFont typeface="+mj-lt"/>
              <a:buAutoNum type="arabicPeriod"/>
            </a:pPr>
            <a:r>
              <a:rPr lang="en-US" sz="2800" dirty="0" err="1"/>
              <a:t>Pengelompokan</a:t>
            </a:r>
            <a:r>
              <a:rPr lang="en-US" sz="2800" dirty="0"/>
              <a:t> (Clustering):</a:t>
            </a:r>
          </a:p>
          <a:p>
            <a:pPr marL="914400" lvl="1" indent="-514350" algn="just"/>
            <a:r>
              <a:rPr lang="en-US" sz="2400" dirty="0"/>
              <a:t>K-Means,</a:t>
            </a:r>
            <a:r>
              <a:rPr lang="id-ID" sz="2400" dirty="0"/>
              <a:t> Fuzzy C-Means, SOM, K-Medoids</a:t>
            </a:r>
            <a:r>
              <a:rPr lang="en-US" sz="2400" dirty="0"/>
              <a:t>, </a:t>
            </a:r>
            <a:r>
              <a:rPr lang="en-US" sz="2400" dirty="0" err="1"/>
              <a:t>dsb</a:t>
            </a:r>
            <a:endParaRPr lang="en-US" sz="2400" dirty="0"/>
          </a:p>
          <a:p>
            <a:pPr marL="514350" indent="-514350" algn="just">
              <a:buFont typeface="+mj-lt"/>
              <a:buAutoNum type="arabicPeriod"/>
            </a:pPr>
            <a:r>
              <a:rPr lang="en-US" sz="2800" dirty="0" err="1"/>
              <a:t>Asosiasi</a:t>
            </a:r>
            <a:r>
              <a:rPr lang="en-US" sz="2800" dirty="0"/>
              <a:t> (Association):</a:t>
            </a:r>
          </a:p>
          <a:p>
            <a:pPr marL="914400" lvl="1" indent="-514350" algn="just"/>
            <a:r>
              <a:rPr lang="id-ID" sz="2400" dirty="0"/>
              <a:t>Apriori, FP-Growth, </a:t>
            </a:r>
            <a:r>
              <a:rPr lang="en-US" sz="2400" dirty="0" err="1"/>
              <a:t>dsb</a:t>
            </a:r>
            <a:endParaRPr lang="en-US" sz="2400" dirty="0"/>
          </a:p>
          <a:p>
            <a:pPr marL="514350" indent="-514350" algn="just">
              <a:buFont typeface="+mj-lt"/>
              <a:buAutoNum type="arabicPeriod"/>
            </a:pPr>
            <a:endParaRPr lang="en-US" sz="2800" dirty="0"/>
          </a:p>
          <a:p>
            <a:pPr marL="514350" indent="-514350" algn="just">
              <a:buFont typeface="+mj-lt"/>
              <a:buAutoNum type="arabicPeriod"/>
            </a:pPr>
            <a:endParaRPr lang="id-ID" sz="2800" dirty="0"/>
          </a:p>
        </p:txBody>
      </p:sp>
      <p:sp>
        <p:nvSpPr>
          <p:cNvPr id="2" name="Title 1"/>
          <p:cNvSpPr>
            <a:spLocks noGrp="1"/>
          </p:cNvSpPr>
          <p:nvPr>
            <p:ph type="title"/>
          </p:nvPr>
        </p:nvSpPr>
        <p:spPr/>
        <p:txBody>
          <a:bodyPr/>
          <a:lstStyle/>
          <a:p>
            <a:r>
              <a:rPr lang="en-US" dirty="0"/>
              <a:t>Data Mining</a:t>
            </a:r>
          </a:p>
        </p:txBody>
      </p:sp>
      <p:sp>
        <p:nvSpPr>
          <p:cNvPr id="4" name="Slide Number Placeholder 3">
            <a:extLst>
              <a:ext uri="{FF2B5EF4-FFF2-40B4-BE49-F238E27FC236}">
                <a16:creationId xmlns:a16="http://schemas.microsoft.com/office/drawing/2014/main" id="{A694AFA8-D164-4E0C-A935-C2E5F85C860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79</a:t>
            </a:fld>
            <a:endParaRPr lang="en-US">
              <a:solidFill>
                <a:prstClr val="black">
                  <a:tint val="75000"/>
                </a:prstClr>
              </a:solidFill>
            </a:endParaRPr>
          </a:p>
        </p:txBody>
      </p:sp>
    </p:spTree>
    <p:extLst>
      <p:ext uri="{BB962C8B-B14F-4D97-AF65-F5344CB8AC3E}">
        <p14:creationId xmlns:p14="http://schemas.microsoft.com/office/powerpoint/2010/main" val="11544036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Textbooks</a:t>
            </a:r>
          </a:p>
        </p:txBody>
      </p:sp>
      <p:pic>
        <p:nvPicPr>
          <p:cNvPr id="6"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44" b="2105"/>
          <a:stretch/>
        </p:blipFill>
        <p:spPr bwMode="auto">
          <a:xfrm>
            <a:off x="628649" y="1163123"/>
            <a:ext cx="3261168" cy="5012039"/>
          </a:xfrm>
          <a:prstGeom prst="rect">
            <a:avLst/>
          </a:prstGeom>
          <a:ln>
            <a:noFill/>
          </a:ln>
          <a:effectLst>
            <a:outerShdw blurRad="292100" dist="139700" dir="2700000" algn="tl" rotWithShape="0">
              <a:srgbClr val="333333">
                <a:alpha val="65000"/>
              </a:srgbClr>
            </a:outerShdw>
          </a:effectLst>
        </p:spPr>
      </p:pic>
      <p:pic>
        <p:nvPicPr>
          <p:cNvPr id="9"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976" b="4088"/>
          <a:stretch/>
        </p:blipFill>
        <p:spPr bwMode="auto">
          <a:xfrm>
            <a:off x="4466181" y="353048"/>
            <a:ext cx="2611379" cy="3719369"/>
          </a:xfrm>
          <a:prstGeom prst="rect">
            <a:avLst/>
          </a:prstGeom>
          <a:ln>
            <a:noFill/>
          </a:ln>
          <a:effectLst>
            <a:outerShdw blurRad="292100" dist="139700" dir="2700000" algn="tl" rotWithShape="0">
              <a:srgbClr val="333333">
                <a:alpha val="65000"/>
              </a:srgbClr>
            </a:outerShdw>
          </a:effectLst>
        </p:spPr>
      </p:pic>
      <p:pic>
        <p:nvPicPr>
          <p:cNvPr id="5"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264"/>
          <a:stretch/>
        </p:blipFill>
        <p:spPr bwMode="auto">
          <a:xfrm>
            <a:off x="6229372" y="1905000"/>
            <a:ext cx="2585514" cy="3528287"/>
          </a:xfrm>
          <a:prstGeom prst="rect">
            <a:avLst/>
          </a:prstGeom>
          <a:ln>
            <a:noFill/>
          </a:ln>
          <a:effectLst>
            <a:outerShdw blurRad="292100" dist="139700" dir="2700000" algn="tl" rotWithShape="0">
              <a:srgbClr val="333333">
                <a:alpha val="65000"/>
              </a:srgbClr>
            </a:outerShdw>
          </a:effectLst>
        </p:spPr>
      </p:pic>
      <p:pic>
        <p:nvPicPr>
          <p:cNvPr id="8"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569" b="4750"/>
          <a:stretch/>
        </p:blipFill>
        <p:spPr bwMode="auto">
          <a:xfrm>
            <a:off x="4925709" y="3151725"/>
            <a:ext cx="2438182" cy="3401475"/>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9798E857-D98F-4EB6-8279-08E8F96D748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8</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29154649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id-ID" sz="3600" dirty="0"/>
              <a:t>Image Restoration</a:t>
            </a:r>
          </a:p>
          <a:p>
            <a:pPr marL="514350" indent="-514350">
              <a:buFont typeface="+mj-lt"/>
              <a:buAutoNum type="arabicPeriod"/>
            </a:pPr>
            <a:r>
              <a:rPr lang="id-ID" sz="3600" dirty="0"/>
              <a:t>Image Compression</a:t>
            </a:r>
          </a:p>
          <a:p>
            <a:pPr marL="514350" indent="-514350">
              <a:buFont typeface="+mj-lt"/>
              <a:buAutoNum type="arabicPeriod"/>
            </a:pPr>
            <a:r>
              <a:rPr lang="id-ID" sz="3600" dirty="0"/>
              <a:t>Biometrics:</a:t>
            </a:r>
          </a:p>
          <a:p>
            <a:pPr marL="801687" lvl="1" indent="-514350"/>
            <a:r>
              <a:rPr lang="id-ID" sz="2800" dirty="0"/>
              <a:t>Face/Fingerprint/Iris Identification</a:t>
            </a:r>
          </a:p>
          <a:p>
            <a:pPr marL="514350" indent="-514350">
              <a:buFont typeface="+mj-lt"/>
              <a:buAutoNum type="arabicPeriod"/>
            </a:pPr>
            <a:r>
              <a:rPr lang="id-ID" sz="3600" dirty="0"/>
              <a:t>Real Application:</a:t>
            </a:r>
          </a:p>
          <a:p>
            <a:pPr marL="801687" lvl="1" indent="-514350">
              <a:buFont typeface="+mj-lt"/>
              <a:buAutoNum type="arabicPeriod"/>
            </a:pPr>
            <a:r>
              <a:rPr lang="id-ID" sz="3200" dirty="0"/>
              <a:t>Car Plate Identification</a:t>
            </a:r>
          </a:p>
          <a:p>
            <a:pPr marL="801687" lvl="1" indent="-514350">
              <a:buFont typeface="+mj-lt"/>
              <a:buAutoNum type="arabicPeriod"/>
            </a:pPr>
            <a:r>
              <a:rPr lang="id-ID" sz="3200" dirty="0"/>
              <a:t>Vehicle Motion Detection</a:t>
            </a:r>
            <a:endParaRPr lang="en-US" sz="3200" dirty="0"/>
          </a:p>
        </p:txBody>
      </p:sp>
      <p:sp>
        <p:nvSpPr>
          <p:cNvPr id="2" name="Title 1"/>
          <p:cNvSpPr>
            <a:spLocks noGrp="1"/>
          </p:cNvSpPr>
          <p:nvPr>
            <p:ph type="title"/>
          </p:nvPr>
        </p:nvSpPr>
        <p:spPr>
          <a:xfrm>
            <a:off x="628650" y="190500"/>
            <a:ext cx="8561387" cy="647700"/>
          </a:xfrm>
        </p:spPr>
        <p:txBody>
          <a:bodyPr>
            <a:normAutofit/>
          </a:bodyPr>
          <a:lstStyle/>
          <a:p>
            <a:r>
              <a:rPr lang="id-ID" dirty="0"/>
              <a:t>Image Processing</a:t>
            </a:r>
            <a:endParaRPr lang="en-US" dirty="0"/>
          </a:p>
        </p:txBody>
      </p:sp>
      <p:sp>
        <p:nvSpPr>
          <p:cNvPr id="4" name="Slide Number Placeholder 3">
            <a:extLst>
              <a:ext uri="{FF2B5EF4-FFF2-40B4-BE49-F238E27FC236}">
                <a16:creationId xmlns:a16="http://schemas.microsoft.com/office/drawing/2014/main" id="{1175D340-ADF2-478B-A35C-0DC6DD67772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25412571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905000"/>
            <a:ext cx="7886700" cy="4267199"/>
          </a:xfrm>
        </p:spPr>
        <p:txBody>
          <a:bodyPr>
            <a:normAutofit/>
          </a:bodyPr>
          <a:lstStyle/>
          <a:p>
            <a:pPr marL="514350" indent="-514350">
              <a:buFont typeface="+mj-lt"/>
              <a:buAutoNum type="arabicPeriod"/>
            </a:pPr>
            <a:r>
              <a:rPr lang="en-US" sz="3000" dirty="0"/>
              <a:t>Baca </a:t>
            </a:r>
            <a:r>
              <a:rPr lang="en-US" sz="3000" dirty="0" err="1"/>
              <a:t>artikel</a:t>
            </a:r>
            <a:r>
              <a:rPr lang="en-US" sz="3000" dirty="0"/>
              <a:t> </a:t>
            </a:r>
            <a:r>
              <a:rPr lang="en-US" sz="3000" dirty="0" err="1"/>
              <a:t>tentang</a:t>
            </a:r>
            <a:r>
              <a:rPr lang="en-US" sz="3000" dirty="0"/>
              <a:t> </a:t>
            </a:r>
            <a:r>
              <a:rPr lang="en-US" sz="3000" dirty="0" err="1"/>
              <a:t>tahapan</a:t>
            </a:r>
            <a:r>
              <a:rPr lang="en-US" sz="3000" dirty="0"/>
              <a:t> </a:t>
            </a:r>
            <a:r>
              <a:rPr lang="en-US" sz="3000" dirty="0" err="1"/>
              <a:t>memulai</a:t>
            </a:r>
            <a:r>
              <a:rPr lang="en-US" sz="3000" dirty="0"/>
              <a:t> </a:t>
            </a:r>
            <a:r>
              <a:rPr lang="en-US" sz="3000" dirty="0" err="1"/>
              <a:t>penelitian</a:t>
            </a:r>
            <a:r>
              <a:rPr lang="en-US" sz="3000" dirty="0"/>
              <a:t> </a:t>
            </a:r>
            <a:r>
              <a:rPr lang="en-US" sz="3000" dirty="0" err="1"/>
              <a:t>untuk</a:t>
            </a:r>
            <a:r>
              <a:rPr lang="en-US" sz="3000" dirty="0"/>
              <a:t> </a:t>
            </a:r>
            <a:r>
              <a:rPr lang="en-US" sz="3000" dirty="0" err="1"/>
              <a:t>mahasiswa</a:t>
            </a:r>
            <a:r>
              <a:rPr lang="en-US" sz="3000" dirty="0"/>
              <a:t> </a:t>
            </a:r>
            <a:r>
              <a:rPr lang="en-US" sz="3000" dirty="0" err="1"/>
              <a:t>galau</a:t>
            </a:r>
            <a:r>
              <a:rPr lang="en-US" sz="3000" dirty="0"/>
              <a:t> di romisatriawahono.net</a:t>
            </a:r>
          </a:p>
          <a:p>
            <a:pPr marL="514350" indent="-514350">
              <a:buFont typeface="+mj-lt"/>
              <a:buAutoNum type="arabicPeriod"/>
            </a:pPr>
            <a:r>
              <a:rPr lang="en-US" sz="3000" dirty="0" err="1"/>
              <a:t>Tentukan</a:t>
            </a:r>
            <a:r>
              <a:rPr lang="en-US" sz="3000" dirty="0"/>
              <a:t> topic </a:t>
            </a:r>
            <a:r>
              <a:rPr lang="en-US" sz="3000" dirty="0" err="1"/>
              <a:t>penelitian</a:t>
            </a:r>
            <a:r>
              <a:rPr lang="en-US" sz="3000" dirty="0"/>
              <a:t> yang </a:t>
            </a:r>
            <a:r>
              <a:rPr lang="en-US" sz="3000" dirty="0" err="1"/>
              <a:t>kira-kira</a:t>
            </a:r>
            <a:r>
              <a:rPr lang="en-US" sz="3000" dirty="0"/>
              <a:t> </a:t>
            </a:r>
            <a:r>
              <a:rPr lang="en-US" sz="3000" dirty="0" err="1"/>
              <a:t>kita</a:t>
            </a:r>
            <a:r>
              <a:rPr lang="en-US" sz="3000" dirty="0"/>
              <a:t> </a:t>
            </a:r>
            <a:r>
              <a:rPr lang="en-US" sz="3000" dirty="0" err="1"/>
              <a:t>inginkan</a:t>
            </a:r>
            <a:r>
              <a:rPr lang="en-US" sz="3000" dirty="0"/>
              <a:t> </a:t>
            </a:r>
            <a:r>
              <a:rPr lang="en-US" sz="3000" dirty="0" err="1"/>
              <a:t>lewat</a:t>
            </a:r>
            <a:r>
              <a:rPr lang="en-US" sz="3000" dirty="0"/>
              <a:t> paper-paper di: </a:t>
            </a:r>
            <a:r>
              <a:rPr lang="id-ID" dirty="0">
                <a:solidFill>
                  <a:srgbClr val="C00000"/>
                </a:solidFill>
              </a:rPr>
              <a:t>http://romisatriawahono.net/lecture/rm/survey/</a:t>
            </a:r>
            <a:endParaRPr lang="en-US" dirty="0">
              <a:solidFill>
                <a:srgbClr val="C00000"/>
              </a:solidFill>
            </a:endParaRPr>
          </a:p>
          <a:p>
            <a:pPr marL="514350" indent="-514350">
              <a:buFont typeface="+mj-lt"/>
              <a:buAutoNum type="arabicPeriod"/>
            </a:pPr>
            <a:r>
              <a:rPr lang="en-US" sz="3000" dirty="0"/>
              <a:t>Baca paper survey </a:t>
            </a:r>
            <a:r>
              <a:rPr lang="en-US" sz="3000" dirty="0" err="1"/>
              <a:t>dan</a:t>
            </a:r>
            <a:r>
              <a:rPr lang="en-US" sz="3000" dirty="0"/>
              <a:t> </a:t>
            </a:r>
            <a:r>
              <a:rPr lang="en-US" sz="3000" dirty="0" err="1"/>
              <a:t>rangkumkan</a:t>
            </a:r>
            <a:r>
              <a:rPr lang="en-US" sz="3000" dirty="0"/>
              <a:t> </a:t>
            </a:r>
            <a:r>
              <a:rPr lang="en-US" sz="3000" dirty="0" err="1"/>
              <a:t>dalam</a:t>
            </a:r>
            <a:r>
              <a:rPr lang="en-US" sz="3000" dirty="0"/>
              <a:t> </a:t>
            </a:r>
            <a:r>
              <a:rPr lang="en-US" sz="3000" dirty="0" err="1"/>
              <a:t>bentuk</a:t>
            </a:r>
            <a:r>
              <a:rPr lang="en-US" sz="3000" dirty="0"/>
              <a:t> slide</a:t>
            </a:r>
            <a:endParaRPr lang="id-ID" sz="3000" dirty="0"/>
          </a:p>
        </p:txBody>
      </p:sp>
      <p:sp>
        <p:nvSpPr>
          <p:cNvPr id="2" name="Title 1"/>
          <p:cNvSpPr>
            <a:spLocks noGrp="1"/>
          </p:cNvSpPr>
          <p:nvPr>
            <p:ph type="title"/>
          </p:nvPr>
        </p:nvSpPr>
        <p:spPr/>
        <p:txBody>
          <a:bodyPr>
            <a:normAutofit fontScale="90000"/>
          </a:bodyPr>
          <a:lstStyle/>
          <a:p>
            <a:r>
              <a:rPr lang="en-US" dirty="0"/>
              <a:t>Kumpulan Survey Paper di </a:t>
            </a:r>
            <a:r>
              <a:rPr lang="en-US" dirty="0" err="1"/>
              <a:t>Berbagai</a:t>
            </a:r>
            <a:r>
              <a:rPr lang="en-US" dirty="0"/>
              <a:t> </a:t>
            </a:r>
            <a:r>
              <a:rPr lang="en-US" dirty="0" err="1"/>
              <a:t>Bidang</a:t>
            </a:r>
            <a:r>
              <a:rPr lang="en-US" dirty="0"/>
              <a:t> </a:t>
            </a:r>
            <a:r>
              <a:rPr lang="en-US" dirty="0" err="1"/>
              <a:t>Penelitian</a:t>
            </a:r>
            <a:r>
              <a:rPr lang="en-US" dirty="0"/>
              <a:t> Computing</a:t>
            </a:r>
            <a:endParaRPr lang="id-ID" dirty="0"/>
          </a:p>
        </p:txBody>
      </p:sp>
      <p:sp>
        <p:nvSpPr>
          <p:cNvPr id="5" name="Slide Number Placeholder 4">
            <a:extLst>
              <a:ext uri="{FF2B5EF4-FFF2-40B4-BE49-F238E27FC236}">
                <a16:creationId xmlns:a16="http://schemas.microsoft.com/office/drawing/2014/main" id="{31FFAC32-7DC8-4E61-A9C8-39D1CF856D1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17709979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50"/>
            <a:ext cx="7886700" cy="5200650"/>
          </a:xfrm>
        </p:spPr>
        <p:txBody>
          <a:bodyPr>
            <a:normAutofit fontScale="92500" lnSpcReduction="20000"/>
          </a:bodyPr>
          <a:lstStyle/>
          <a:p>
            <a:r>
              <a:rPr lang="id-ID" dirty="0" err="1">
                <a:solidFill>
                  <a:srgbClr val="C00000"/>
                </a:solidFill>
              </a:rPr>
              <a:t>Searching</a:t>
            </a:r>
            <a:r>
              <a:rPr lang="id-ID" dirty="0">
                <a:solidFill>
                  <a:srgbClr val="C00000"/>
                </a:solidFill>
              </a:rPr>
              <a:t> </a:t>
            </a:r>
            <a:r>
              <a:rPr lang="id-ID" dirty="0"/>
              <a:t>di </a:t>
            </a:r>
            <a:r>
              <a:rPr lang="id-ID" dirty="0" err="1"/>
              <a:t>google</a:t>
            </a:r>
            <a:r>
              <a:rPr lang="id-ID" dirty="0"/>
              <a:t>, </a:t>
            </a:r>
            <a:r>
              <a:rPr lang="id-ID" dirty="0" err="1"/>
              <a:t>google</a:t>
            </a:r>
            <a:r>
              <a:rPr lang="id-ID" dirty="0"/>
              <a:t> </a:t>
            </a:r>
            <a:r>
              <a:rPr lang="id-ID" dirty="0" err="1"/>
              <a:t>scholar</a:t>
            </a:r>
            <a:r>
              <a:rPr lang="id-ID" dirty="0"/>
              <a:t>, </a:t>
            </a:r>
            <a:r>
              <a:rPr lang="id-ID" dirty="0" err="1"/>
              <a:t>ScienceDirect.Com</a:t>
            </a:r>
            <a:r>
              <a:rPr lang="id-ID" dirty="0"/>
              <a:t>:</a:t>
            </a:r>
          </a:p>
          <a:p>
            <a:pPr lvl="1"/>
            <a:r>
              <a:rPr lang="en-US" dirty="0">
                <a:solidFill>
                  <a:srgbClr val="0070C0"/>
                </a:solidFill>
              </a:rPr>
              <a:t>Survey review</a:t>
            </a:r>
            <a:r>
              <a:rPr lang="en-US" dirty="0"/>
              <a:t> </a:t>
            </a:r>
            <a:r>
              <a:rPr lang="id-ID" dirty="0"/>
              <a:t>on NAMA </a:t>
            </a:r>
            <a:r>
              <a:rPr lang="en-US" dirty="0"/>
              <a:t>TOPIK</a:t>
            </a:r>
          </a:p>
          <a:p>
            <a:pPr lvl="1"/>
            <a:r>
              <a:rPr lang="en-US">
                <a:solidFill>
                  <a:srgbClr val="0070C0"/>
                </a:solidFill>
              </a:rPr>
              <a:t>Research problem challenge </a:t>
            </a:r>
            <a:r>
              <a:rPr lang="en-US" dirty="0"/>
              <a:t>on NAMA TOPIK </a:t>
            </a:r>
            <a:endParaRPr lang="id-ID" dirty="0"/>
          </a:p>
          <a:p>
            <a:r>
              <a:rPr lang="en-US" dirty="0"/>
              <a:t>Dari “survey paper” yang </a:t>
            </a:r>
            <a:r>
              <a:rPr lang="en-US" dirty="0" err="1"/>
              <a:t>ditemukan</a:t>
            </a:r>
            <a:r>
              <a:rPr lang="en-US" dirty="0"/>
              <a:t>, </a:t>
            </a:r>
            <a:r>
              <a:rPr lang="en-US" dirty="0" err="1"/>
              <a:t>kejar</a:t>
            </a:r>
            <a:r>
              <a:rPr lang="en-US" dirty="0"/>
              <a:t> </a:t>
            </a:r>
            <a:r>
              <a:rPr lang="en-US" dirty="0" err="1"/>
              <a:t>sampai</a:t>
            </a:r>
            <a:r>
              <a:rPr lang="en-US" dirty="0"/>
              <a:t> </a:t>
            </a:r>
            <a:r>
              <a:rPr lang="en-US" dirty="0" err="1"/>
              <a:t>dapat</a:t>
            </a:r>
            <a:r>
              <a:rPr lang="en-US" dirty="0"/>
              <a:t> </a:t>
            </a:r>
            <a:r>
              <a:rPr lang="en-US" dirty="0" err="1"/>
              <a:t>semua</a:t>
            </a:r>
            <a:r>
              <a:rPr lang="en-US" dirty="0"/>
              <a:t> “technical paper” yang </a:t>
            </a:r>
            <a:r>
              <a:rPr lang="en-US" dirty="0" err="1"/>
              <a:t>ada</a:t>
            </a:r>
            <a:r>
              <a:rPr lang="en-US" dirty="0"/>
              <a:t> di </a:t>
            </a:r>
            <a:r>
              <a:rPr lang="en-US" dirty="0" err="1"/>
              <a:t>daftar</a:t>
            </a:r>
            <a:r>
              <a:rPr lang="en-US" dirty="0"/>
              <a:t> </a:t>
            </a:r>
            <a:r>
              <a:rPr lang="en-US" dirty="0" err="1"/>
              <a:t>referensinya</a:t>
            </a:r>
            <a:endParaRPr lang="en-US" dirty="0"/>
          </a:p>
          <a:p>
            <a:r>
              <a:rPr lang="en-US" dirty="0"/>
              <a:t>Dari </a:t>
            </a:r>
            <a:r>
              <a:rPr lang="en-US" dirty="0" err="1"/>
              <a:t>puluhan</a:t>
            </a:r>
            <a:r>
              <a:rPr lang="en-US" dirty="0"/>
              <a:t>/</a:t>
            </a:r>
            <a:r>
              <a:rPr lang="en-US" dirty="0" err="1"/>
              <a:t>ratusan</a:t>
            </a:r>
            <a:r>
              <a:rPr lang="en-US" dirty="0"/>
              <a:t>/</a:t>
            </a:r>
            <a:r>
              <a:rPr lang="en-US" dirty="0" err="1"/>
              <a:t>ribuan</a:t>
            </a:r>
            <a:r>
              <a:rPr lang="en-US" dirty="0"/>
              <a:t> paper yang </a:t>
            </a:r>
            <a:r>
              <a:rPr lang="en-US" dirty="0" err="1"/>
              <a:t>didapat</a:t>
            </a:r>
            <a:r>
              <a:rPr lang="en-US" dirty="0"/>
              <a:t> </a:t>
            </a:r>
            <a:r>
              <a:rPr lang="en-US" dirty="0" err="1"/>
              <a:t>lakukan</a:t>
            </a:r>
            <a:r>
              <a:rPr lang="en-US" dirty="0"/>
              <a:t> </a:t>
            </a:r>
            <a:r>
              <a:rPr lang="en-US" dirty="0">
                <a:solidFill>
                  <a:srgbClr val="C00000"/>
                </a:solidFill>
              </a:rPr>
              <a:t>scanning</a:t>
            </a:r>
            <a:r>
              <a:rPr lang="en-US" dirty="0"/>
              <a:t>, </a:t>
            </a:r>
            <a:r>
              <a:rPr lang="en-US" dirty="0" err="1"/>
              <a:t>pilih</a:t>
            </a:r>
            <a:r>
              <a:rPr lang="en-US" dirty="0"/>
              <a:t> paper journal yang </a:t>
            </a:r>
            <a:r>
              <a:rPr lang="en-US" dirty="0" err="1">
                <a:solidFill>
                  <a:srgbClr val="C00000"/>
                </a:solidFill>
              </a:rPr>
              <a:t>terindeks</a:t>
            </a:r>
            <a:r>
              <a:rPr lang="en-US" dirty="0">
                <a:solidFill>
                  <a:srgbClr val="C00000"/>
                </a:solidFill>
              </a:rPr>
              <a:t> SCOPUS/ISI</a:t>
            </a:r>
            <a:r>
              <a:rPr lang="en-US" dirty="0"/>
              <a:t>, </a:t>
            </a:r>
            <a:r>
              <a:rPr lang="en-US" dirty="0">
                <a:solidFill>
                  <a:srgbClr val="C00000"/>
                </a:solidFill>
              </a:rPr>
              <a:t>3 </a:t>
            </a:r>
            <a:r>
              <a:rPr lang="en-US" dirty="0" err="1">
                <a:solidFill>
                  <a:srgbClr val="C00000"/>
                </a:solidFill>
              </a:rPr>
              <a:t>tahun</a:t>
            </a:r>
            <a:r>
              <a:rPr lang="en-US" dirty="0">
                <a:solidFill>
                  <a:srgbClr val="C00000"/>
                </a:solidFill>
              </a:rPr>
              <a:t> </a:t>
            </a:r>
            <a:r>
              <a:rPr lang="en-US" dirty="0" err="1">
                <a:solidFill>
                  <a:srgbClr val="C00000"/>
                </a:solidFill>
              </a:rPr>
              <a:t>terakhir</a:t>
            </a:r>
            <a:r>
              <a:rPr lang="en-US" dirty="0"/>
              <a:t>, </a:t>
            </a:r>
            <a:r>
              <a:rPr lang="en-US" dirty="0" err="1"/>
              <a:t>dan</a:t>
            </a:r>
            <a:r>
              <a:rPr lang="en-US" dirty="0"/>
              <a:t> </a:t>
            </a:r>
            <a:r>
              <a:rPr lang="en-US" dirty="0" err="1">
                <a:solidFill>
                  <a:srgbClr val="C00000"/>
                </a:solidFill>
              </a:rPr>
              <a:t>peta</a:t>
            </a:r>
            <a:r>
              <a:rPr lang="en-US" dirty="0">
                <a:solidFill>
                  <a:srgbClr val="C00000"/>
                </a:solidFill>
              </a:rPr>
              <a:t> </a:t>
            </a:r>
            <a:r>
              <a:rPr lang="en-US" dirty="0" err="1">
                <a:solidFill>
                  <a:srgbClr val="C00000"/>
                </a:solidFill>
              </a:rPr>
              <a:t>kan</a:t>
            </a:r>
            <a:r>
              <a:rPr lang="en-US" dirty="0">
                <a:solidFill>
                  <a:srgbClr val="C00000"/>
                </a:solidFill>
              </a:rPr>
              <a:t> </a:t>
            </a:r>
            <a:r>
              <a:rPr lang="en-US" dirty="0" err="1">
                <a:solidFill>
                  <a:srgbClr val="C00000"/>
                </a:solidFill>
              </a:rPr>
              <a:t>masalah</a:t>
            </a:r>
            <a:r>
              <a:rPr lang="en-US" dirty="0">
                <a:solidFill>
                  <a:srgbClr val="C00000"/>
                </a:solidFill>
              </a:rPr>
              <a:t> </a:t>
            </a:r>
            <a:r>
              <a:rPr lang="en-US" dirty="0" err="1">
                <a:solidFill>
                  <a:srgbClr val="C00000"/>
                </a:solidFill>
              </a:rPr>
              <a:t>penelitian</a:t>
            </a:r>
            <a:r>
              <a:rPr lang="en-US" dirty="0"/>
              <a:t> yang </a:t>
            </a:r>
            <a:r>
              <a:rPr lang="en-US" dirty="0" err="1"/>
              <a:t>ada</a:t>
            </a:r>
            <a:r>
              <a:rPr lang="en-US" dirty="0"/>
              <a:t> di paper-paper </a:t>
            </a:r>
            <a:r>
              <a:rPr lang="en-US" dirty="0" err="1"/>
              <a:t>itu</a:t>
            </a:r>
            <a:endParaRPr lang="en-US" dirty="0"/>
          </a:p>
          <a:p>
            <a:r>
              <a:rPr lang="en-US" dirty="0" err="1"/>
              <a:t>Gunakan</a:t>
            </a:r>
            <a:r>
              <a:rPr lang="en-US" dirty="0"/>
              <a:t> </a:t>
            </a:r>
            <a:r>
              <a:rPr lang="en-US" dirty="0" err="1">
                <a:solidFill>
                  <a:srgbClr val="C00000"/>
                </a:solidFill>
              </a:rPr>
              <a:t>Mendeley</a:t>
            </a:r>
            <a:r>
              <a:rPr lang="en-US" dirty="0">
                <a:solidFill>
                  <a:srgbClr val="C00000"/>
                </a:solidFill>
              </a:rPr>
              <a:t> </a:t>
            </a:r>
            <a:r>
              <a:rPr lang="en-US" dirty="0" err="1"/>
              <a:t>untuk</a:t>
            </a:r>
            <a:r>
              <a:rPr lang="en-US" dirty="0"/>
              <a:t> </a:t>
            </a:r>
            <a:r>
              <a:rPr lang="en-US" dirty="0" err="1"/>
              <a:t>mempermudah</a:t>
            </a:r>
            <a:r>
              <a:rPr lang="en-US" dirty="0"/>
              <a:t> </a:t>
            </a:r>
            <a:r>
              <a:rPr lang="en-US" dirty="0" err="1"/>
              <a:t>pekerjaan</a:t>
            </a:r>
            <a:r>
              <a:rPr lang="en-US" dirty="0"/>
              <a:t> </a:t>
            </a:r>
            <a:r>
              <a:rPr lang="en-US" dirty="0" err="1"/>
              <a:t>kita</a:t>
            </a:r>
            <a:endParaRPr lang="en-US" dirty="0"/>
          </a:p>
          <a:p>
            <a:r>
              <a:rPr lang="en-US" dirty="0" err="1"/>
              <a:t>Pilih</a:t>
            </a:r>
            <a:r>
              <a:rPr lang="en-US" dirty="0"/>
              <a:t> </a:t>
            </a:r>
            <a:r>
              <a:rPr lang="en-US" dirty="0" err="1">
                <a:solidFill>
                  <a:srgbClr val="C00000"/>
                </a:solidFill>
              </a:rPr>
              <a:t>satu</a:t>
            </a:r>
            <a:r>
              <a:rPr lang="en-US" dirty="0">
                <a:solidFill>
                  <a:srgbClr val="C00000"/>
                </a:solidFill>
              </a:rPr>
              <a:t> </a:t>
            </a:r>
            <a:r>
              <a:rPr lang="en-US" dirty="0" err="1">
                <a:solidFill>
                  <a:srgbClr val="C00000"/>
                </a:solidFill>
              </a:rPr>
              <a:t>atau</a:t>
            </a:r>
            <a:r>
              <a:rPr lang="en-US" dirty="0">
                <a:solidFill>
                  <a:srgbClr val="C00000"/>
                </a:solidFill>
              </a:rPr>
              <a:t> </a:t>
            </a:r>
            <a:r>
              <a:rPr lang="en-US" dirty="0" err="1">
                <a:solidFill>
                  <a:srgbClr val="C00000"/>
                </a:solidFill>
              </a:rPr>
              <a:t>dua</a:t>
            </a:r>
            <a:r>
              <a:rPr lang="en-US" dirty="0">
                <a:solidFill>
                  <a:srgbClr val="C00000"/>
                </a:solidFill>
              </a:rPr>
              <a:t> </a:t>
            </a:r>
            <a:r>
              <a:rPr lang="en-US" dirty="0" err="1">
                <a:solidFill>
                  <a:srgbClr val="C00000"/>
                </a:solidFill>
              </a:rPr>
              <a:t>masalah</a:t>
            </a:r>
            <a:r>
              <a:rPr lang="en-US" dirty="0">
                <a:solidFill>
                  <a:srgbClr val="C00000"/>
                </a:solidFill>
              </a:rPr>
              <a:t> </a:t>
            </a:r>
            <a:r>
              <a:rPr lang="en-US" dirty="0" err="1">
                <a:solidFill>
                  <a:srgbClr val="C00000"/>
                </a:solidFill>
              </a:rPr>
              <a:t>penelitian</a:t>
            </a:r>
            <a:r>
              <a:rPr lang="en-US" dirty="0">
                <a:solidFill>
                  <a:srgbClr val="C00000"/>
                </a:solidFill>
              </a:rPr>
              <a:t> </a:t>
            </a:r>
            <a:r>
              <a:rPr lang="en-US" dirty="0"/>
              <a:t>yang </a:t>
            </a:r>
            <a:r>
              <a:rPr lang="en-US" dirty="0" err="1"/>
              <a:t>kita</a:t>
            </a:r>
            <a:r>
              <a:rPr lang="en-US" dirty="0"/>
              <a:t> </a:t>
            </a:r>
            <a:r>
              <a:rPr lang="en-US" dirty="0" err="1"/>
              <a:t>anggap</a:t>
            </a:r>
            <a:r>
              <a:rPr lang="en-US" dirty="0"/>
              <a:t> </a:t>
            </a:r>
            <a:r>
              <a:rPr lang="en-US" dirty="0" err="1"/>
              <a:t>menarik</a:t>
            </a:r>
            <a:r>
              <a:rPr lang="en-US" dirty="0"/>
              <a:t> </a:t>
            </a:r>
            <a:r>
              <a:rPr lang="en-US" dirty="0" err="1"/>
              <a:t>dan</a:t>
            </a:r>
            <a:r>
              <a:rPr lang="en-US" dirty="0"/>
              <a:t> </a:t>
            </a:r>
            <a:r>
              <a:rPr lang="en-US" dirty="0" err="1"/>
              <a:t>menantang</a:t>
            </a:r>
            <a:r>
              <a:rPr lang="en-US" dirty="0"/>
              <a:t>, </a:t>
            </a:r>
            <a:r>
              <a:rPr lang="en-US" dirty="0" err="1"/>
              <a:t>dan</a:t>
            </a:r>
            <a:r>
              <a:rPr lang="en-US" dirty="0"/>
              <a:t> </a:t>
            </a:r>
            <a:r>
              <a:rPr lang="en-US" dirty="0" err="1"/>
              <a:t>jadikan</a:t>
            </a:r>
            <a:r>
              <a:rPr lang="en-US" dirty="0"/>
              <a:t> </a:t>
            </a:r>
            <a:r>
              <a:rPr lang="en-US" dirty="0" err="1"/>
              <a:t>itu</a:t>
            </a:r>
            <a:r>
              <a:rPr lang="en-US" dirty="0"/>
              <a:t> </a:t>
            </a:r>
            <a:r>
              <a:rPr lang="en-US" dirty="0" err="1"/>
              <a:t>masalah</a:t>
            </a:r>
            <a:r>
              <a:rPr lang="en-US" dirty="0"/>
              <a:t> </a:t>
            </a:r>
            <a:r>
              <a:rPr lang="en-US" dirty="0" err="1"/>
              <a:t>penelitian</a:t>
            </a:r>
            <a:r>
              <a:rPr lang="en-US" dirty="0"/>
              <a:t> </a:t>
            </a:r>
            <a:r>
              <a:rPr lang="en-US" dirty="0" err="1"/>
              <a:t>kita</a:t>
            </a:r>
            <a:endParaRPr lang="id-ID" dirty="0"/>
          </a:p>
        </p:txBody>
      </p:sp>
      <p:sp>
        <p:nvSpPr>
          <p:cNvPr id="2" name="Title 1"/>
          <p:cNvSpPr>
            <a:spLocks noGrp="1"/>
          </p:cNvSpPr>
          <p:nvPr>
            <p:ph type="title"/>
          </p:nvPr>
        </p:nvSpPr>
        <p:spPr/>
        <p:txBody>
          <a:bodyPr>
            <a:normAutofit/>
          </a:bodyPr>
          <a:lstStyle/>
          <a:p>
            <a:pPr lvl="0"/>
            <a:r>
              <a:rPr lang="en-US" dirty="0"/>
              <a:t>3. Penentuan </a:t>
            </a:r>
            <a:r>
              <a:rPr lang="en-US" dirty="0" err="1"/>
              <a:t>Masalah</a:t>
            </a:r>
            <a:r>
              <a:rPr lang="en-US" dirty="0"/>
              <a:t> </a:t>
            </a:r>
            <a:r>
              <a:rPr lang="en-US" dirty="0" err="1"/>
              <a:t>Penelitian</a:t>
            </a:r>
            <a:r>
              <a:rPr lang="en-US" dirty="0"/>
              <a:t> </a:t>
            </a:r>
            <a:endParaRPr lang="id-ID" dirty="0"/>
          </a:p>
        </p:txBody>
      </p:sp>
      <p:sp>
        <p:nvSpPr>
          <p:cNvPr id="4" name="Slide Number Placeholder 3">
            <a:extLst>
              <a:ext uri="{FF2B5EF4-FFF2-40B4-BE49-F238E27FC236}">
                <a16:creationId xmlns:a16="http://schemas.microsoft.com/office/drawing/2014/main" id="{9B5972CB-9EFB-412F-A0AA-D5A92170A2E7}"/>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82</a:t>
            </a:fld>
            <a:endParaRPr lang="en-US">
              <a:solidFill>
                <a:prstClr val="black">
                  <a:tint val="75000"/>
                </a:prstClr>
              </a:solidFill>
            </a:endParaRPr>
          </a:p>
        </p:txBody>
      </p:sp>
    </p:spTree>
    <p:extLst>
      <p:ext uri="{BB962C8B-B14F-4D97-AF65-F5344CB8AC3E}">
        <p14:creationId xmlns:p14="http://schemas.microsoft.com/office/powerpoint/2010/main" val="3147760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50"/>
            <a:ext cx="7886700" cy="4819650"/>
          </a:xfrm>
        </p:spPr>
        <p:txBody>
          <a:bodyPr>
            <a:normAutofit/>
          </a:bodyPr>
          <a:lstStyle/>
          <a:p>
            <a:pPr marL="0" indent="0">
              <a:buNone/>
            </a:pPr>
            <a:r>
              <a:rPr lang="en-US" dirty="0"/>
              <a:t> </a:t>
            </a:r>
            <a:endParaRPr lang="id-ID" dirty="0"/>
          </a:p>
        </p:txBody>
      </p:sp>
      <p:sp>
        <p:nvSpPr>
          <p:cNvPr id="2" name="Title 1"/>
          <p:cNvSpPr>
            <a:spLocks noGrp="1"/>
          </p:cNvSpPr>
          <p:nvPr>
            <p:ph type="title"/>
          </p:nvPr>
        </p:nvSpPr>
        <p:spPr>
          <a:xfrm>
            <a:off x="628650" y="152400"/>
            <a:ext cx="8515350" cy="685803"/>
          </a:xfrm>
        </p:spPr>
        <p:txBody>
          <a:bodyPr>
            <a:normAutofit/>
          </a:bodyPr>
          <a:lstStyle/>
          <a:p>
            <a:pPr lvl="0"/>
            <a:r>
              <a:rPr lang="en-US" sz="4000" dirty="0" err="1"/>
              <a:t>Susun</a:t>
            </a:r>
            <a:r>
              <a:rPr lang="en-US" sz="4000" dirty="0"/>
              <a:t> Research Problem </a:t>
            </a:r>
            <a:r>
              <a:rPr lang="en-US" sz="4000" dirty="0" err="1"/>
              <a:t>dan</a:t>
            </a:r>
            <a:r>
              <a:rPr lang="en-US" sz="4000" dirty="0"/>
              <a:t> </a:t>
            </a:r>
            <a:r>
              <a:rPr lang="en-US" sz="4000" dirty="0" err="1"/>
              <a:t>Landasan</a:t>
            </a:r>
            <a:endParaRPr lang="id-ID" sz="4000" dirty="0"/>
          </a:p>
        </p:txBody>
      </p:sp>
      <p:graphicFrame>
        <p:nvGraphicFramePr>
          <p:cNvPr id="4" name="Table 3"/>
          <p:cNvGraphicFramePr>
            <a:graphicFrameLocks noGrp="1"/>
          </p:cNvGraphicFramePr>
          <p:nvPr>
            <p:extLst/>
          </p:nvPr>
        </p:nvGraphicFramePr>
        <p:xfrm>
          <a:off x="228600" y="1143001"/>
          <a:ext cx="8686800" cy="5410201"/>
        </p:xfrm>
        <a:graphic>
          <a:graphicData uri="http://schemas.openxmlformats.org/drawingml/2006/table">
            <a:tbl>
              <a:tblPr firstRow="1" firstCol="1" bandRow="1">
                <a:tableStyleId>{5940675A-B579-460E-94D1-54222C63F5DA}</a:tableStyleId>
              </a:tblPr>
              <a:tblGrid>
                <a:gridCol w="241300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546268">
                <a:tc>
                  <a:txBody>
                    <a:bodyPr/>
                    <a:lstStyle/>
                    <a:p>
                      <a:pPr marL="0" marR="0" algn="just">
                        <a:spcBef>
                          <a:spcPts val="0"/>
                        </a:spcBef>
                        <a:spcAft>
                          <a:spcPts val="1100"/>
                        </a:spcAft>
                      </a:pPr>
                      <a:r>
                        <a:rPr lang="en-US" sz="2000" b="1" dirty="0" err="1">
                          <a:effectLst/>
                        </a:rPr>
                        <a:t>Masalah</a:t>
                      </a:r>
                      <a:r>
                        <a:rPr lang="en-US" sz="2000" b="1" dirty="0">
                          <a:effectLst/>
                        </a:rPr>
                        <a:t> </a:t>
                      </a:r>
                      <a:r>
                        <a:rPr lang="en-US" sz="2000" b="1" dirty="0" err="1">
                          <a:effectLst/>
                        </a:rPr>
                        <a:t>Penelitian</a:t>
                      </a:r>
                      <a:endParaRPr lang="id-ID"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tc>
                  <a:txBody>
                    <a:bodyPr/>
                    <a:lstStyle/>
                    <a:p>
                      <a:pPr marL="0" marR="0" algn="just">
                        <a:spcBef>
                          <a:spcPts val="0"/>
                        </a:spcBef>
                        <a:spcAft>
                          <a:spcPts val="1100"/>
                        </a:spcAft>
                      </a:pPr>
                      <a:r>
                        <a:rPr lang="en-US" sz="2000" b="1" dirty="0" err="1">
                          <a:effectLst/>
                        </a:rPr>
                        <a:t>Landasan</a:t>
                      </a:r>
                      <a:r>
                        <a:rPr lang="en-US" sz="2000" b="1" dirty="0">
                          <a:effectLst/>
                        </a:rPr>
                        <a:t> </a:t>
                      </a:r>
                      <a:r>
                        <a:rPr lang="en-US" sz="2000" b="1" dirty="0" err="1">
                          <a:effectLst/>
                        </a:rPr>
                        <a:t>Literatur</a:t>
                      </a:r>
                      <a:endParaRPr lang="id-ID"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0"/>
                  </a:ext>
                </a:extLst>
              </a:tr>
              <a:tr h="858341">
                <a:tc rowSpan="6">
                  <a:txBody>
                    <a:bodyPr/>
                    <a:lstStyle/>
                    <a:p>
                      <a:pPr marL="0" marR="0" algn="l">
                        <a:spcBef>
                          <a:spcPts val="0"/>
                        </a:spcBef>
                        <a:spcAft>
                          <a:spcPts val="1100"/>
                        </a:spcAft>
                      </a:pPr>
                      <a:r>
                        <a:rPr lang="en-US" sz="1800" dirty="0">
                          <a:effectLst/>
                        </a:rPr>
                        <a:t>Data set </a:t>
                      </a:r>
                      <a:r>
                        <a:rPr lang="en-US" sz="1800" dirty="0" err="1">
                          <a:effectLst/>
                        </a:rPr>
                        <a:t>pada</a:t>
                      </a:r>
                      <a:r>
                        <a:rPr lang="en-US" sz="1800" dirty="0">
                          <a:effectLst/>
                        </a:rPr>
                        <a:t> </a:t>
                      </a:r>
                      <a:r>
                        <a:rPr lang="en-US" sz="1800" dirty="0" err="1">
                          <a:effectLst/>
                        </a:rPr>
                        <a:t>prediksi</a:t>
                      </a:r>
                      <a:r>
                        <a:rPr lang="en-US" sz="1800" dirty="0">
                          <a:effectLst/>
                        </a:rPr>
                        <a:t> </a:t>
                      </a:r>
                      <a:r>
                        <a:rPr lang="en-US" sz="1800" dirty="0" err="1">
                          <a:effectLst/>
                        </a:rPr>
                        <a:t>cacat</a:t>
                      </a:r>
                      <a:r>
                        <a:rPr lang="en-US" sz="1800" dirty="0">
                          <a:effectLst/>
                        </a:rPr>
                        <a:t> software </a:t>
                      </a:r>
                      <a:r>
                        <a:rPr lang="en-US" sz="1800" dirty="0" err="1">
                          <a:effectLst/>
                        </a:rPr>
                        <a:t>berdimensi</a:t>
                      </a:r>
                      <a:r>
                        <a:rPr lang="en-US" sz="1800" dirty="0">
                          <a:effectLst/>
                        </a:rPr>
                        <a:t> </a:t>
                      </a:r>
                      <a:r>
                        <a:rPr lang="en-US" sz="1800" dirty="0" err="1">
                          <a:effectLst/>
                        </a:rPr>
                        <a:t>tinggi</a:t>
                      </a:r>
                      <a:r>
                        <a:rPr lang="en-US" sz="1800" dirty="0">
                          <a:effectLst/>
                        </a:rPr>
                        <a:t>, </a:t>
                      </a:r>
                      <a:r>
                        <a:rPr lang="en-US" sz="1800" dirty="0" err="1">
                          <a:effectLst/>
                        </a:rPr>
                        <a:t>memiliki</a:t>
                      </a:r>
                      <a:r>
                        <a:rPr lang="en-US" sz="1800" dirty="0">
                          <a:effectLst/>
                        </a:rPr>
                        <a:t> </a:t>
                      </a:r>
                      <a:r>
                        <a:rPr lang="en-US" sz="1800" dirty="0" err="1">
                          <a:solidFill>
                            <a:srgbClr val="C00000"/>
                          </a:solidFill>
                          <a:effectLst/>
                        </a:rPr>
                        <a:t>atribut</a:t>
                      </a:r>
                      <a:r>
                        <a:rPr lang="en-US" sz="1800" dirty="0">
                          <a:solidFill>
                            <a:srgbClr val="C00000"/>
                          </a:solidFill>
                          <a:effectLst/>
                        </a:rPr>
                        <a:t> yang </a:t>
                      </a:r>
                      <a:r>
                        <a:rPr lang="en-US" sz="1800" dirty="0" err="1">
                          <a:solidFill>
                            <a:srgbClr val="C00000"/>
                          </a:solidFill>
                          <a:effectLst/>
                        </a:rPr>
                        <a:t>bersifat</a:t>
                      </a:r>
                      <a:r>
                        <a:rPr lang="en-US" sz="1800" dirty="0">
                          <a:solidFill>
                            <a:srgbClr val="C00000"/>
                          </a:solidFill>
                          <a:effectLst/>
                        </a:rPr>
                        <a:t> noisy</a:t>
                      </a:r>
                      <a:r>
                        <a:rPr lang="en-US" sz="1800" dirty="0">
                          <a:effectLst/>
                        </a:rPr>
                        <a:t>, </a:t>
                      </a:r>
                      <a:r>
                        <a:rPr lang="en-US" sz="1800" dirty="0" err="1">
                          <a:effectLst/>
                        </a:rPr>
                        <a:t>dan</a:t>
                      </a:r>
                      <a:r>
                        <a:rPr lang="en-US" sz="1800" dirty="0">
                          <a:effectLst/>
                        </a:rPr>
                        <a:t> </a:t>
                      </a:r>
                      <a:r>
                        <a:rPr lang="en-US" sz="1800" dirty="0" err="1">
                          <a:solidFill>
                            <a:srgbClr val="0070C0"/>
                          </a:solidFill>
                          <a:effectLst/>
                        </a:rPr>
                        <a:t>classnya</a:t>
                      </a:r>
                      <a:r>
                        <a:rPr lang="en-US" sz="1800" dirty="0">
                          <a:solidFill>
                            <a:srgbClr val="0070C0"/>
                          </a:solidFill>
                          <a:effectLst/>
                        </a:rPr>
                        <a:t> </a:t>
                      </a:r>
                      <a:r>
                        <a:rPr lang="en-US" sz="1800" dirty="0" err="1">
                          <a:solidFill>
                            <a:srgbClr val="0070C0"/>
                          </a:solidFill>
                          <a:effectLst/>
                        </a:rPr>
                        <a:t>bersifat</a:t>
                      </a:r>
                      <a:r>
                        <a:rPr lang="en-US" sz="1800" dirty="0">
                          <a:solidFill>
                            <a:srgbClr val="0070C0"/>
                          </a:solidFill>
                          <a:effectLst/>
                        </a:rPr>
                        <a:t> </a:t>
                      </a:r>
                      <a:r>
                        <a:rPr lang="en-US" sz="1800" dirty="0" err="1">
                          <a:solidFill>
                            <a:srgbClr val="0070C0"/>
                          </a:solidFill>
                          <a:effectLst/>
                        </a:rPr>
                        <a:t>tidak</a:t>
                      </a:r>
                      <a:r>
                        <a:rPr lang="en-US" sz="1800" dirty="0">
                          <a:solidFill>
                            <a:srgbClr val="0070C0"/>
                          </a:solidFill>
                          <a:effectLst/>
                        </a:rPr>
                        <a:t> </a:t>
                      </a:r>
                      <a:r>
                        <a:rPr lang="en-US" sz="1800" dirty="0" err="1">
                          <a:solidFill>
                            <a:srgbClr val="0070C0"/>
                          </a:solidFill>
                          <a:effectLst/>
                        </a:rPr>
                        <a:t>seimbang</a:t>
                      </a:r>
                      <a:r>
                        <a:rPr lang="en-US" sz="1800" dirty="0">
                          <a:effectLst/>
                        </a:rPr>
                        <a:t>, </a:t>
                      </a:r>
                      <a:r>
                        <a:rPr lang="en-US" sz="1800" dirty="0" err="1">
                          <a:effectLst/>
                        </a:rPr>
                        <a:t>menyebabkan</a:t>
                      </a:r>
                      <a:r>
                        <a:rPr lang="en-US" sz="1800" dirty="0">
                          <a:effectLst/>
                        </a:rPr>
                        <a:t> </a:t>
                      </a:r>
                      <a:r>
                        <a:rPr lang="en-US" sz="1800" dirty="0" err="1">
                          <a:effectLst/>
                        </a:rPr>
                        <a:t>penurunan</a:t>
                      </a:r>
                      <a:r>
                        <a:rPr lang="en-US" sz="1800" dirty="0">
                          <a:effectLst/>
                        </a:rPr>
                        <a:t> </a:t>
                      </a:r>
                      <a:r>
                        <a:rPr lang="en-US" sz="1800" dirty="0" err="1">
                          <a:effectLst/>
                        </a:rPr>
                        <a:t>akurasi</a:t>
                      </a:r>
                      <a:r>
                        <a:rPr lang="en-US" sz="1800" dirty="0">
                          <a:effectLst/>
                        </a:rPr>
                        <a:t> </a:t>
                      </a:r>
                      <a:r>
                        <a:rPr lang="en-US" sz="1800" dirty="0" err="1">
                          <a:effectLst/>
                        </a:rPr>
                        <a:t>pada</a:t>
                      </a:r>
                      <a:r>
                        <a:rPr lang="en-US" sz="1800" dirty="0">
                          <a:effectLst/>
                        </a:rPr>
                        <a:t> </a:t>
                      </a:r>
                      <a:r>
                        <a:rPr lang="en-US" sz="1800" dirty="0" err="1">
                          <a:effectLst/>
                        </a:rPr>
                        <a:t>prediksi</a:t>
                      </a:r>
                      <a:r>
                        <a:rPr lang="en-US" sz="1800" dirty="0">
                          <a:effectLst/>
                        </a:rPr>
                        <a:t> </a:t>
                      </a:r>
                      <a:r>
                        <a:rPr lang="en-US" sz="1800" dirty="0" err="1">
                          <a:effectLst/>
                        </a:rPr>
                        <a:t>cacat</a:t>
                      </a:r>
                      <a:r>
                        <a:rPr lang="en-US" sz="1800" dirty="0">
                          <a:effectLst/>
                        </a:rPr>
                        <a:t> software</a:t>
                      </a:r>
                      <a:endParaRPr lang="id-ID" sz="2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nchor="ctr"/>
                </a:tc>
                <a:tc>
                  <a:txBody>
                    <a:bodyPr/>
                    <a:lstStyle/>
                    <a:p>
                      <a:pPr marL="0" marR="0" algn="just">
                        <a:spcBef>
                          <a:spcPts val="0"/>
                        </a:spcBef>
                        <a:spcAft>
                          <a:spcPts val="1100"/>
                        </a:spcAft>
                      </a:pPr>
                      <a:r>
                        <a:rPr lang="en-US" sz="1800" dirty="0">
                          <a:effectLst/>
                        </a:rPr>
                        <a:t>There are </a:t>
                      </a:r>
                      <a:r>
                        <a:rPr lang="en-US" sz="1800" dirty="0">
                          <a:solidFill>
                            <a:srgbClr val="C00000"/>
                          </a:solidFill>
                          <a:effectLst/>
                        </a:rPr>
                        <a:t>noisy data points </a:t>
                      </a:r>
                      <a:r>
                        <a:rPr lang="en-US" sz="1800" dirty="0">
                          <a:effectLst/>
                        </a:rPr>
                        <a:t>in the software defect data sets that can not be confidently assumed to be erroneous using such simple method </a:t>
                      </a:r>
                      <a:r>
                        <a:rPr lang="en-US" sz="1400" i="1" dirty="0">
                          <a:effectLst/>
                        </a:rPr>
                        <a:t>(Gray, Bowes, Davey, &amp; Christianson, 2011)</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1"/>
                  </a:ext>
                </a:extLst>
              </a:tr>
              <a:tr h="858341">
                <a:tc vMerge="1">
                  <a:txBody>
                    <a:bodyPr/>
                    <a:lstStyle/>
                    <a:p>
                      <a:endParaRPr lang="id-ID"/>
                    </a:p>
                  </a:txBody>
                  <a:tcPr/>
                </a:tc>
                <a:tc>
                  <a:txBody>
                    <a:bodyPr/>
                    <a:lstStyle/>
                    <a:p>
                      <a:pPr marL="0" marR="0" algn="just">
                        <a:spcBef>
                          <a:spcPts val="0"/>
                        </a:spcBef>
                        <a:spcAft>
                          <a:spcPts val="1100"/>
                        </a:spcAft>
                      </a:pPr>
                      <a:r>
                        <a:rPr lang="en-US" sz="1800" dirty="0">
                          <a:effectLst/>
                        </a:rPr>
                        <a:t>The performances of software defect prediction improved when </a:t>
                      </a:r>
                      <a:r>
                        <a:rPr lang="en-US" sz="1800" dirty="0">
                          <a:solidFill>
                            <a:srgbClr val="C00000"/>
                          </a:solidFill>
                          <a:effectLst/>
                        </a:rPr>
                        <a:t>irrelevant and redundant attributes</a:t>
                      </a:r>
                      <a:r>
                        <a:rPr lang="en-US" sz="1800" dirty="0">
                          <a:effectLst/>
                        </a:rPr>
                        <a:t> are removed </a:t>
                      </a:r>
                      <a:r>
                        <a:rPr lang="en-US" sz="1400" i="1" dirty="0">
                          <a:effectLst/>
                        </a:rPr>
                        <a:t>(Wang, </a:t>
                      </a:r>
                      <a:r>
                        <a:rPr lang="en-US" sz="1400" i="1" dirty="0" err="1">
                          <a:effectLst/>
                        </a:rPr>
                        <a:t>Khoshgoftaar</a:t>
                      </a:r>
                      <a:r>
                        <a:rPr lang="en-US" sz="1400" i="1" dirty="0">
                          <a:effectLst/>
                        </a:rPr>
                        <a:t>, &amp; Napolitano, 2010)</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2"/>
                  </a:ext>
                </a:extLst>
              </a:tr>
              <a:tr h="858341">
                <a:tc vMerge="1">
                  <a:txBody>
                    <a:bodyPr/>
                    <a:lstStyle/>
                    <a:p>
                      <a:endParaRPr lang="id-ID"/>
                    </a:p>
                  </a:txBody>
                  <a:tcPr/>
                </a:tc>
                <a:tc>
                  <a:txBody>
                    <a:bodyPr/>
                    <a:lstStyle/>
                    <a:p>
                      <a:pPr marL="0" marR="0" algn="just">
                        <a:spcBef>
                          <a:spcPts val="0"/>
                        </a:spcBef>
                        <a:spcAft>
                          <a:spcPts val="1100"/>
                        </a:spcAft>
                      </a:pPr>
                      <a:r>
                        <a:rPr lang="en-US" sz="1800" dirty="0">
                          <a:effectLst/>
                        </a:rPr>
                        <a:t>The software defect prediction performance decreases significantly because the </a:t>
                      </a:r>
                      <a:r>
                        <a:rPr lang="en-US" sz="1800" dirty="0">
                          <a:solidFill>
                            <a:srgbClr val="C00000"/>
                          </a:solidFill>
                          <a:effectLst/>
                        </a:rPr>
                        <a:t>dataset contains noisy attr</a:t>
                      </a:r>
                      <a:r>
                        <a:rPr lang="en-US" sz="1800" dirty="0">
                          <a:effectLst/>
                        </a:rPr>
                        <a:t>ibutes </a:t>
                      </a:r>
                      <a:r>
                        <a:rPr lang="en-US" sz="1400" i="1" dirty="0">
                          <a:effectLst/>
                        </a:rPr>
                        <a:t>(Kim, Zhang, Wu, &amp; Gong, 2011)</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3"/>
                  </a:ext>
                </a:extLst>
              </a:tr>
              <a:tr h="858341">
                <a:tc vMerge="1">
                  <a:txBody>
                    <a:bodyPr/>
                    <a:lstStyle/>
                    <a:p>
                      <a:endParaRPr lang="id-ID"/>
                    </a:p>
                  </a:txBody>
                  <a:tcPr/>
                </a:tc>
                <a:tc>
                  <a:txBody>
                    <a:bodyPr/>
                    <a:lstStyle/>
                    <a:p>
                      <a:pPr marL="0" marR="0" algn="just">
                        <a:spcBef>
                          <a:spcPts val="0"/>
                        </a:spcBef>
                        <a:spcAft>
                          <a:spcPts val="1100"/>
                        </a:spcAft>
                      </a:pPr>
                      <a:r>
                        <a:rPr lang="en-US" sz="1800" dirty="0">
                          <a:effectLst/>
                        </a:rPr>
                        <a:t>Software defect datasets have an </a:t>
                      </a:r>
                      <a:r>
                        <a:rPr lang="en-US" sz="1800" dirty="0">
                          <a:solidFill>
                            <a:srgbClr val="0070C0"/>
                          </a:solidFill>
                          <a:effectLst/>
                        </a:rPr>
                        <a:t>imbalanced nature </a:t>
                      </a:r>
                      <a:r>
                        <a:rPr lang="en-US" sz="1800" dirty="0">
                          <a:effectLst/>
                        </a:rPr>
                        <a:t>with very few defective modules compared to defect-free ones </a:t>
                      </a:r>
                      <a:r>
                        <a:rPr lang="en-US" sz="1400" i="1" dirty="0">
                          <a:effectLst/>
                        </a:rPr>
                        <a:t>(</a:t>
                      </a:r>
                      <a:r>
                        <a:rPr lang="en-US" sz="1400" i="1" dirty="0" err="1">
                          <a:effectLst/>
                        </a:rPr>
                        <a:t>Tosun</a:t>
                      </a:r>
                      <a:r>
                        <a:rPr lang="en-US" sz="1400" i="1" dirty="0">
                          <a:effectLst/>
                        </a:rPr>
                        <a:t>, </a:t>
                      </a:r>
                      <a:r>
                        <a:rPr lang="en-US" sz="1400" i="1" dirty="0" err="1">
                          <a:effectLst/>
                        </a:rPr>
                        <a:t>Bener</a:t>
                      </a:r>
                      <a:r>
                        <a:rPr lang="en-US" sz="1400" i="1" dirty="0">
                          <a:effectLst/>
                        </a:rPr>
                        <a:t>, </a:t>
                      </a:r>
                      <a:r>
                        <a:rPr lang="en-US" sz="1400" i="1" dirty="0" err="1">
                          <a:effectLst/>
                        </a:rPr>
                        <a:t>Turhan</a:t>
                      </a:r>
                      <a:r>
                        <a:rPr lang="en-US" sz="1400" i="1" dirty="0">
                          <a:effectLst/>
                        </a:rPr>
                        <a:t>, &amp; </a:t>
                      </a:r>
                      <a:r>
                        <a:rPr lang="en-US" sz="1400" i="1" dirty="0" err="1">
                          <a:effectLst/>
                        </a:rPr>
                        <a:t>Menzies</a:t>
                      </a:r>
                      <a:r>
                        <a:rPr lang="en-US" sz="1400" i="1" dirty="0">
                          <a:effectLst/>
                        </a:rPr>
                        <a:t>, 2010)</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4"/>
                  </a:ext>
                </a:extLst>
              </a:tr>
              <a:tr h="858341">
                <a:tc vMerge="1">
                  <a:txBody>
                    <a:bodyPr/>
                    <a:lstStyle/>
                    <a:p>
                      <a:endParaRPr lang="id-ID"/>
                    </a:p>
                  </a:txBody>
                  <a:tcPr/>
                </a:tc>
                <a:tc>
                  <a:txBody>
                    <a:bodyPr/>
                    <a:lstStyle/>
                    <a:p>
                      <a:pPr marL="0" marR="0" algn="just">
                        <a:spcBef>
                          <a:spcPts val="0"/>
                        </a:spcBef>
                        <a:spcAft>
                          <a:spcPts val="1100"/>
                        </a:spcAft>
                      </a:pPr>
                      <a:r>
                        <a:rPr lang="en-US" sz="1800" dirty="0">
                          <a:solidFill>
                            <a:srgbClr val="0070C0"/>
                          </a:solidFill>
                          <a:effectLst/>
                        </a:rPr>
                        <a:t>Imbalance</a:t>
                      </a:r>
                      <a:r>
                        <a:rPr lang="en-US" sz="1800" dirty="0">
                          <a:effectLst/>
                        </a:rPr>
                        <a:t> can lead to a model that is not practical in software defect prediction, because most instances will be predicted as non-defect prone </a:t>
                      </a:r>
                      <a:r>
                        <a:rPr lang="en-US" sz="1400" i="1" dirty="0">
                          <a:effectLst/>
                        </a:rPr>
                        <a:t>(</a:t>
                      </a:r>
                      <a:r>
                        <a:rPr lang="en-US" sz="1400" i="1" dirty="0" err="1">
                          <a:effectLst/>
                        </a:rPr>
                        <a:t>Khoshgoftaar</a:t>
                      </a:r>
                      <a:r>
                        <a:rPr lang="en-US" sz="1400" i="1" dirty="0">
                          <a:effectLst/>
                        </a:rPr>
                        <a:t>, Van </a:t>
                      </a:r>
                      <a:r>
                        <a:rPr lang="en-US" sz="1400" i="1" dirty="0" err="1">
                          <a:effectLst/>
                        </a:rPr>
                        <a:t>Hulse</a:t>
                      </a:r>
                      <a:r>
                        <a:rPr lang="en-US" sz="1400" i="1" dirty="0">
                          <a:effectLst/>
                        </a:rPr>
                        <a:t>, &amp; Napolitano, 2011)</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5"/>
                  </a:ext>
                </a:extLst>
              </a:tr>
              <a:tr h="572228">
                <a:tc vMerge="1">
                  <a:txBody>
                    <a:bodyPr/>
                    <a:lstStyle/>
                    <a:p>
                      <a:endParaRPr lang="id-ID"/>
                    </a:p>
                  </a:txBody>
                  <a:tcPr/>
                </a:tc>
                <a:tc>
                  <a:txBody>
                    <a:bodyPr/>
                    <a:lstStyle/>
                    <a:p>
                      <a:pPr marL="0" marR="0" algn="just">
                        <a:spcBef>
                          <a:spcPts val="0"/>
                        </a:spcBef>
                        <a:spcAft>
                          <a:spcPts val="1100"/>
                        </a:spcAft>
                      </a:pPr>
                      <a:r>
                        <a:rPr lang="en-US" sz="1800" dirty="0">
                          <a:effectLst/>
                        </a:rPr>
                        <a:t>Software fault prediction data sets are often </a:t>
                      </a:r>
                      <a:r>
                        <a:rPr lang="en-US" sz="1800" dirty="0">
                          <a:solidFill>
                            <a:srgbClr val="0070C0"/>
                          </a:solidFill>
                          <a:effectLst/>
                        </a:rPr>
                        <a:t>highly imbalanced </a:t>
                      </a:r>
                      <a:r>
                        <a:rPr lang="en-US" sz="1400" i="1" dirty="0">
                          <a:effectLst/>
                        </a:rPr>
                        <a:t>(Zhang &amp; Zhang, 2007)</a:t>
                      </a:r>
                      <a:endParaRPr lang="id-ID" sz="180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5500" marR="65500" marT="0" marB="0"/>
                </a:tc>
                <a:extLst>
                  <a:ext uri="{0D108BD9-81ED-4DB2-BD59-A6C34878D82A}">
                    <a16:rowId xmlns:a16="http://schemas.microsoft.com/office/drawing/2014/main" val="10006"/>
                  </a:ext>
                </a:extLst>
              </a:tr>
            </a:tbl>
          </a:graphicData>
        </a:graphic>
      </p:graphicFrame>
      <p:sp>
        <p:nvSpPr>
          <p:cNvPr id="5" name="Slide Number Placeholder 4">
            <a:extLst>
              <a:ext uri="{FF2B5EF4-FFF2-40B4-BE49-F238E27FC236}">
                <a16:creationId xmlns:a16="http://schemas.microsoft.com/office/drawing/2014/main" id="{6B5575F9-45B0-46E8-9DDD-F8964AA57EE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83</a:t>
            </a:fld>
            <a:endParaRPr lang="en-US">
              <a:solidFill>
                <a:prstClr val="black">
                  <a:tint val="75000"/>
                </a:prstClr>
              </a:solidFill>
            </a:endParaRPr>
          </a:p>
        </p:txBody>
      </p:sp>
    </p:spTree>
    <p:extLst>
      <p:ext uri="{BB962C8B-B14F-4D97-AF65-F5344CB8AC3E}">
        <p14:creationId xmlns:p14="http://schemas.microsoft.com/office/powerpoint/2010/main" val="32238144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err="1"/>
              <a:t>Pahami</a:t>
            </a:r>
            <a:r>
              <a:rPr lang="en-US" dirty="0"/>
              <a:t> </a:t>
            </a:r>
            <a:r>
              <a:rPr lang="id-ID" dirty="0"/>
              <a:t>semua </a:t>
            </a:r>
            <a:r>
              <a:rPr lang="en-US" dirty="0"/>
              <a:t>paper </a:t>
            </a:r>
            <a:r>
              <a:rPr lang="id-ID" dirty="0"/>
              <a:t>penelitian yang tujuannya </a:t>
            </a:r>
            <a:r>
              <a:rPr lang="id-ID" dirty="0">
                <a:solidFill>
                  <a:srgbClr val="C00000"/>
                </a:solidFill>
              </a:rPr>
              <a:t>memecahkan masalah yang sama </a:t>
            </a:r>
            <a:r>
              <a:rPr lang="id-ID" dirty="0"/>
              <a:t>dengan yang kita </a:t>
            </a:r>
            <a:r>
              <a:rPr lang="en-US" dirty="0" err="1"/>
              <a:t>pilih</a:t>
            </a:r>
            <a:endParaRPr lang="en-US" dirty="0"/>
          </a:p>
          <a:p>
            <a:r>
              <a:rPr lang="id-ID" dirty="0"/>
              <a:t>Pahami </a:t>
            </a:r>
            <a:r>
              <a:rPr lang="id-ID" dirty="0">
                <a:solidFill>
                  <a:srgbClr val="C00000"/>
                </a:solidFill>
              </a:rPr>
              <a:t>metode/algoritma </a:t>
            </a:r>
            <a:r>
              <a:rPr lang="id-ID" dirty="0" err="1">
                <a:solidFill>
                  <a:srgbClr val="C00000"/>
                </a:solidFill>
              </a:rPr>
              <a:t>terkini</a:t>
            </a:r>
            <a:r>
              <a:rPr lang="id-ID" dirty="0">
                <a:solidFill>
                  <a:srgbClr val="C00000"/>
                </a:solidFill>
              </a:rPr>
              <a:t> </a:t>
            </a:r>
            <a:r>
              <a:rPr lang="id-ID" dirty="0"/>
              <a:t>yang mereka gunakan untuk memecahkan masalah penelitian mereka. Ini yang </a:t>
            </a:r>
            <a:r>
              <a:rPr lang="en-US" dirty="0"/>
              <a:t>di</a:t>
            </a:r>
            <a:r>
              <a:rPr lang="id-ID" dirty="0"/>
              <a:t>sebut dengan </a:t>
            </a:r>
            <a:r>
              <a:rPr lang="id-ID" dirty="0" err="1">
                <a:solidFill>
                  <a:srgbClr val="C00000"/>
                </a:solidFill>
              </a:rPr>
              <a:t>state-of-the-art</a:t>
            </a:r>
            <a:r>
              <a:rPr lang="id-ID" dirty="0">
                <a:solidFill>
                  <a:srgbClr val="C00000"/>
                </a:solidFill>
              </a:rPr>
              <a:t> </a:t>
            </a:r>
            <a:r>
              <a:rPr lang="id-ID" dirty="0" err="1">
                <a:solidFill>
                  <a:srgbClr val="C00000"/>
                </a:solidFill>
              </a:rPr>
              <a:t>method</a:t>
            </a:r>
            <a:endParaRPr lang="en-US" dirty="0">
              <a:solidFill>
                <a:srgbClr val="C00000"/>
              </a:solidFill>
            </a:endParaRPr>
          </a:p>
          <a:p>
            <a:r>
              <a:rPr lang="id-ID" dirty="0"/>
              <a:t>Dalam bidang </a:t>
            </a:r>
            <a:r>
              <a:rPr lang="id-ID" dirty="0" err="1"/>
              <a:t>computing</a:t>
            </a:r>
            <a:r>
              <a:rPr lang="id-ID" dirty="0"/>
              <a:t>, metode biasanya berupa </a:t>
            </a:r>
            <a:r>
              <a:rPr lang="id-ID" dirty="0">
                <a:solidFill>
                  <a:srgbClr val="C00000"/>
                </a:solidFill>
              </a:rPr>
              <a:t>algoritma yang secara sistematis</a:t>
            </a:r>
            <a:r>
              <a:rPr lang="id-ID" dirty="0"/>
              <a:t>, logis dan matematis menyelesaikan masalah</a:t>
            </a:r>
            <a:endParaRPr lang="en-US" dirty="0"/>
          </a:p>
        </p:txBody>
      </p:sp>
      <p:sp>
        <p:nvSpPr>
          <p:cNvPr id="2" name="Title 1"/>
          <p:cNvSpPr>
            <a:spLocks noGrp="1"/>
          </p:cNvSpPr>
          <p:nvPr>
            <p:ph type="title"/>
          </p:nvPr>
        </p:nvSpPr>
        <p:spPr/>
        <p:txBody>
          <a:bodyPr>
            <a:normAutofit/>
          </a:bodyPr>
          <a:lstStyle/>
          <a:p>
            <a:r>
              <a:rPr lang="en-US" dirty="0"/>
              <a:t>4. </a:t>
            </a:r>
            <a:r>
              <a:rPr lang="en-US" dirty="0" err="1"/>
              <a:t>Perangkuman</a:t>
            </a:r>
            <a:r>
              <a:rPr lang="en-US" dirty="0"/>
              <a:t> </a:t>
            </a:r>
            <a:r>
              <a:rPr lang="en-US" dirty="0" err="1"/>
              <a:t>Metode</a:t>
            </a:r>
            <a:r>
              <a:rPr lang="en-US" dirty="0"/>
              <a:t> Yang Ada</a:t>
            </a:r>
            <a:endParaRPr lang="id-ID" dirty="0"/>
          </a:p>
        </p:txBody>
      </p:sp>
      <p:sp>
        <p:nvSpPr>
          <p:cNvPr id="4" name="Slide Number Placeholder 3">
            <a:extLst>
              <a:ext uri="{FF2B5EF4-FFF2-40B4-BE49-F238E27FC236}">
                <a16:creationId xmlns:a16="http://schemas.microsoft.com/office/drawing/2014/main" id="{0E30F685-48AC-45C5-8A27-2A852B9C23DD}"/>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84</a:t>
            </a:fld>
            <a:endParaRPr lang="en-US">
              <a:solidFill>
                <a:prstClr val="black">
                  <a:tint val="75000"/>
                </a:prstClr>
              </a:solidFill>
            </a:endParaRPr>
          </a:p>
        </p:txBody>
      </p:sp>
    </p:spTree>
    <p:extLst>
      <p:ext uri="{BB962C8B-B14F-4D97-AF65-F5344CB8AC3E}">
        <p14:creationId xmlns:p14="http://schemas.microsoft.com/office/powerpoint/2010/main" val="16895637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16454"/>
            <a:ext cx="8058150" cy="5021263"/>
          </a:xfrm>
        </p:spPr>
        <p:txBody>
          <a:bodyPr>
            <a:normAutofit lnSpcReduction="10000"/>
          </a:bodyPr>
          <a:lstStyle/>
          <a:p>
            <a:r>
              <a:rPr lang="en-US" sz="2700" dirty="0"/>
              <a:t>The </a:t>
            </a:r>
            <a:r>
              <a:rPr lang="en-US" sz="2700" dirty="0">
                <a:solidFill>
                  <a:srgbClr val="C00000"/>
                </a:solidFill>
              </a:rPr>
              <a:t>highest level of development</a:t>
            </a:r>
            <a:r>
              <a:rPr lang="en-US" sz="2700" dirty="0"/>
              <a:t>, as of a device, technique, or scientific field, achieved at a particular time</a:t>
            </a:r>
          </a:p>
          <a:p>
            <a:r>
              <a:rPr lang="en-US" sz="2700" dirty="0"/>
              <a:t>The </a:t>
            </a:r>
            <a:r>
              <a:rPr lang="en-US" sz="2700" dirty="0">
                <a:solidFill>
                  <a:srgbClr val="C00000"/>
                </a:solidFill>
              </a:rPr>
              <a:t>level of development </a:t>
            </a:r>
            <a:r>
              <a:rPr lang="en-US" sz="2700" dirty="0"/>
              <a:t>(as of a device, procedure, process, technique, or science) </a:t>
            </a:r>
            <a:r>
              <a:rPr lang="en-US" sz="2700" dirty="0">
                <a:solidFill>
                  <a:srgbClr val="C00000"/>
                </a:solidFill>
              </a:rPr>
              <a:t>reached</a:t>
            </a:r>
            <a:r>
              <a:rPr lang="en-US" sz="2700" dirty="0"/>
              <a:t> at any particular time usually as a result of modern methods  (</a:t>
            </a:r>
            <a:r>
              <a:rPr lang="en-US" sz="2700" i="1" dirty="0"/>
              <a:t>Merriam Webster Dictionary</a:t>
            </a:r>
            <a:r>
              <a:rPr lang="en-US" sz="2700" dirty="0"/>
              <a:t>)</a:t>
            </a:r>
            <a:endParaRPr lang="id-ID" sz="2700" dirty="0"/>
          </a:p>
          <a:p>
            <a:pPr lvl="1"/>
            <a:r>
              <a:rPr lang="en-US" sz="2300" dirty="0"/>
              <a:t>This machine is an example of </a:t>
            </a:r>
            <a:r>
              <a:rPr lang="en-US" sz="2300" dirty="0">
                <a:solidFill>
                  <a:srgbClr val="C00000"/>
                </a:solidFill>
              </a:rPr>
              <a:t>state-of-the-art</a:t>
            </a:r>
            <a:r>
              <a:rPr lang="en-US" sz="2300" dirty="0"/>
              <a:t> technology</a:t>
            </a:r>
          </a:p>
          <a:p>
            <a:pPr lvl="1"/>
            <a:r>
              <a:rPr lang="en-US" sz="2300" dirty="0"/>
              <a:t>The state of the art in this field is mostly related to the ABC technology</a:t>
            </a:r>
            <a:endParaRPr lang="en-US" sz="2700" dirty="0"/>
          </a:p>
          <a:p>
            <a:r>
              <a:rPr lang="id-ID" sz="2700" dirty="0"/>
              <a:t>A</a:t>
            </a:r>
            <a:r>
              <a:rPr lang="en-US" sz="2700" dirty="0"/>
              <a:t> concept used in the process of </a:t>
            </a:r>
            <a:r>
              <a:rPr lang="en-US" sz="2700" dirty="0">
                <a:solidFill>
                  <a:srgbClr val="C00000"/>
                </a:solidFill>
              </a:rPr>
              <a:t>assessing and asserting novelty and inventive step </a:t>
            </a:r>
            <a:r>
              <a:rPr lang="en-US" sz="2700" dirty="0"/>
              <a:t>(</a:t>
            </a:r>
            <a:r>
              <a:rPr lang="en-US" sz="2700" i="1" dirty="0"/>
              <a:t>European Patent Convention (EPC)</a:t>
            </a:r>
            <a:r>
              <a:rPr lang="en-US" sz="2700" dirty="0"/>
              <a:t>)</a:t>
            </a:r>
            <a:endParaRPr lang="id-ID" sz="2700" dirty="0"/>
          </a:p>
        </p:txBody>
      </p:sp>
      <p:sp>
        <p:nvSpPr>
          <p:cNvPr id="2" name="Title 1"/>
          <p:cNvSpPr>
            <a:spLocks noGrp="1"/>
          </p:cNvSpPr>
          <p:nvPr>
            <p:ph type="title"/>
          </p:nvPr>
        </p:nvSpPr>
        <p:spPr/>
        <p:txBody>
          <a:bodyPr/>
          <a:lstStyle/>
          <a:p>
            <a:r>
              <a:rPr lang="en-US" dirty="0"/>
              <a:t>The State</a:t>
            </a:r>
            <a:r>
              <a:rPr lang="id-ID" dirty="0"/>
              <a:t>-</a:t>
            </a:r>
            <a:r>
              <a:rPr lang="en-US" dirty="0"/>
              <a:t>of</a:t>
            </a:r>
            <a:r>
              <a:rPr lang="id-ID" dirty="0"/>
              <a:t>-</a:t>
            </a:r>
            <a:r>
              <a:rPr lang="en-US" dirty="0"/>
              <a:t>the</a:t>
            </a:r>
            <a:r>
              <a:rPr lang="id-ID" dirty="0"/>
              <a:t>-</a:t>
            </a:r>
            <a:r>
              <a:rPr lang="en-US" dirty="0"/>
              <a:t>Art Method</a:t>
            </a:r>
          </a:p>
        </p:txBody>
      </p:sp>
      <p:sp>
        <p:nvSpPr>
          <p:cNvPr id="4" name="Slide Number Placeholder 3">
            <a:extLst>
              <a:ext uri="{FF2B5EF4-FFF2-40B4-BE49-F238E27FC236}">
                <a16:creationId xmlns:a16="http://schemas.microsoft.com/office/drawing/2014/main" id="{681897E1-989B-4D3A-9B63-90490CFEB73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85</a:t>
            </a:fld>
            <a:endParaRPr lang="en-US">
              <a:solidFill>
                <a:prstClr val="black">
                  <a:tint val="75000"/>
                </a:prstClr>
              </a:solidFill>
            </a:endParaRPr>
          </a:p>
        </p:txBody>
      </p:sp>
    </p:spTree>
    <p:extLst>
      <p:ext uri="{BB962C8B-B14F-4D97-AF65-F5344CB8AC3E}">
        <p14:creationId xmlns:p14="http://schemas.microsoft.com/office/powerpoint/2010/main" val="25189342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State-of-the-Art </a:t>
            </a:r>
            <a:r>
              <a:rPr lang="id-ID" dirty="0" err="1"/>
              <a:t>Frameworks</a:t>
            </a:r>
            <a:r>
              <a:rPr lang="en-US" dirty="0"/>
              <a:t> in Software Defect Prediction</a:t>
            </a:r>
          </a:p>
        </p:txBody>
      </p:sp>
      <p:graphicFrame>
        <p:nvGraphicFramePr>
          <p:cNvPr id="4" name="Diagram 3"/>
          <p:cNvGraphicFramePr/>
          <p:nvPr>
            <p:extLst/>
          </p:nvPr>
        </p:nvGraphicFramePr>
        <p:xfrm>
          <a:off x="533400" y="2133600"/>
          <a:ext cx="8153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C6C6F6A8-4706-4DC4-9ABD-DF5AEEEE06EE}"/>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86</a:t>
            </a:fld>
            <a:endParaRPr lang="en-US">
              <a:solidFill>
                <a:prstClr val="black">
                  <a:tint val="75000"/>
                </a:prstClr>
              </a:solidFill>
            </a:endParaRPr>
          </a:p>
        </p:txBody>
      </p:sp>
    </p:spTree>
    <p:extLst>
      <p:ext uri="{BB962C8B-B14F-4D97-AF65-F5344CB8AC3E}">
        <p14:creationId xmlns:p14="http://schemas.microsoft.com/office/powerpoint/2010/main" val="5417361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686800" cy="762000"/>
          </a:xfrm>
        </p:spPr>
        <p:txBody>
          <a:bodyPr/>
          <a:lstStyle/>
          <a:p>
            <a:r>
              <a:rPr lang="id-ID" dirty="0"/>
              <a:t>Menzies Framework </a:t>
            </a:r>
            <a:r>
              <a:rPr lang="id-ID" sz="2000" dirty="0"/>
              <a:t>(Menzies et al. 2007)</a:t>
            </a:r>
            <a:endParaRPr lang="en-US" sz="2000" dirty="0"/>
          </a:p>
        </p:txBody>
      </p:sp>
      <p:graphicFrame>
        <p:nvGraphicFramePr>
          <p:cNvPr id="5" name="Content Placeholder 4"/>
          <p:cNvGraphicFramePr>
            <a:graphicFrameLocks/>
          </p:cNvGraphicFramePr>
          <p:nvPr>
            <p:extLst/>
          </p:nvPr>
        </p:nvGraphicFramePr>
        <p:xfrm>
          <a:off x="0" y="5821680"/>
          <a:ext cx="9144000" cy="1036320"/>
        </p:xfrm>
        <a:graphic>
          <a:graphicData uri="http://schemas.openxmlformats.org/drawingml/2006/table">
            <a:tbl>
              <a:tblPr firstRow="1" bandRow="1">
                <a:tableStyleId>{073A0DAA-6AF3-43AB-8588-CEC1D06C72B9}</a:tableStyleId>
              </a:tblPr>
              <a:tblGrid>
                <a:gridCol w="1096315">
                  <a:extLst>
                    <a:ext uri="{9D8B030D-6E8A-4147-A177-3AD203B41FA5}">
                      <a16:colId xmlns:a16="http://schemas.microsoft.com/office/drawing/2014/main" val="20000"/>
                    </a:ext>
                  </a:extLst>
                </a:gridCol>
                <a:gridCol w="783084">
                  <a:extLst>
                    <a:ext uri="{9D8B030D-6E8A-4147-A177-3AD203B41FA5}">
                      <a16:colId xmlns:a16="http://schemas.microsoft.com/office/drawing/2014/main" val="20001"/>
                    </a:ext>
                  </a:extLst>
                </a:gridCol>
                <a:gridCol w="1199391">
                  <a:extLst>
                    <a:ext uri="{9D8B030D-6E8A-4147-A177-3AD203B41FA5}">
                      <a16:colId xmlns:a16="http://schemas.microsoft.com/office/drawing/2014/main" val="20002"/>
                    </a:ext>
                  </a:extLst>
                </a:gridCol>
                <a:gridCol w="939029">
                  <a:extLst>
                    <a:ext uri="{9D8B030D-6E8A-4147-A177-3AD203B41FA5}">
                      <a16:colId xmlns:a16="http://schemas.microsoft.com/office/drawing/2014/main" val="20003"/>
                    </a:ext>
                  </a:extLst>
                </a:gridCol>
                <a:gridCol w="1108362">
                  <a:extLst>
                    <a:ext uri="{9D8B030D-6E8A-4147-A177-3AD203B41FA5}">
                      <a16:colId xmlns:a16="http://schemas.microsoft.com/office/drawing/2014/main" val="20004"/>
                    </a:ext>
                  </a:extLst>
                </a:gridCol>
                <a:gridCol w="1108362">
                  <a:extLst>
                    <a:ext uri="{9D8B030D-6E8A-4147-A177-3AD203B41FA5}">
                      <a16:colId xmlns:a16="http://schemas.microsoft.com/office/drawing/2014/main" val="20005"/>
                    </a:ext>
                  </a:extLst>
                </a:gridCol>
                <a:gridCol w="969819">
                  <a:extLst>
                    <a:ext uri="{9D8B030D-6E8A-4147-A177-3AD203B41FA5}">
                      <a16:colId xmlns:a16="http://schemas.microsoft.com/office/drawing/2014/main" val="20006"/>
                    </a:ext>
                  </a:extLst>
                </a:gridCol>
                <a:gridCol w="969819">
                  <a:extLst>
                    <a:ext uri="{9D8B030D-6E8A-4147-A177-3AD203B41FA5}">
                      <a16:colId xmlns:a16="http://schemas.microsoft.com/office/drawing/2014/main" val="20007"/>
                    </a:ext>
                  </a:extLst>
                </a:gridCol>
                <a:gridCol w="969819">
                  <a:extLst>
                    <a:ext uri="{9D8B030D-6E8A-4147-A177-3AD203B41FA5}">
                      <a16:colId xmlns:a16="http://schemas.microsoft.com/office/drawing/2014/main" val="20008"/>
                    </a:ext>
                  </a:extLst>
                </a:gridCol>
              </a:tblGrid>
              <a:tr h="370840">
                <a:tc>
                  <a:txBody>
                    <a:bodyPr/>
                    <a:lstStyle/>
                    <a:p>
                      <a:r>
                        <a:rPr lang="id-ID" sz="1400" dirty="0">
                          <a:latin typeface="Calibri" pitchFamily="34" charset="0"/>
                        </a:rPr>
                        <a:t>Framework</a:t>
                      </a:r>
                      <a:endParaRPr lang="en-US" sz="1400" dirty="0">
                        <a:latin typeface="Calibri" pitchFamily="34" charset="0"/>
                      </a:endParaRPr>
                    </a:p>
                  </a:txBody>
                  <a:tcPr/>
                </a:tc>
                <a:tc>
                  <a:txBody>
                    <a:bodyPr/>
                    <a:lstStyle/>
                    <a:p>
                      <a:r>
                        <a:rPr lang="id-ID" sz="1400" dirty="0">
                          <a:latin typeface="Calibri" pitchFamily="34" charset="0"/>
                        </a:rPr>
                        <a:t>Dataset</a:t>
                      </a:r>
                      <a:endParaRPr lang="en-US" sz="1400" dirty="0">
                        <a:latin typeface="Calibri" pitchFamily="34" charset="0"/>
                      </a:endParaRPr>
                    </a:p>
                  </a:txBody>
                  <a:tcPr/>
                </a:tc>
                <a:tc>
                  <a:txBody>
                    <a:bodyPr/>
                    <a:lstStyle/>
                    <a:p>
                      <a:r>
                        <a:rPr lang="id-ID" sz="1400" dirty="0">
                          <a:latin typeface="Calibri" pitchFamily="34" charset="0"/>
                        </a:rPr>
                        <a:t>Data Preprocessor</a:t>
                      </a:r>
                      <a:endParaRPr lang="en-US" sz="1400" dirty="0">
                        <a:latin typeface="Calibri" pitchFamily="34" charset="0"/>
                      </a:endParaRPr>
                    </a:p>
                  </a:txBody>
                  <a:tcPr/>
                </a:tc>
                <a:tc>
                  <a:txBody>
                    <a:bodyPr/>
                    <a:lstStyle/>
                    <a:p>
                      <a:r>
                        <a:rPr lang="en-US" sz="1400" dirty="0">
                          <a:latin typeface="Calibri" pitchFamily="34" charset="0"/>
                        </a:rPr>
                        <a:t>Feature </a:t>
                      </a:r>
                      <a:r>
                        <a:rPr lang="id-ID" sz="1400" baseline="0" dirty="0">
                          <a:latin typeface="Calibri" pitchFamily="34" charset="0"/>
                        </a:rPr>
                        <a:t>Selectors</a:t>
                      </a:r>
                      <a:endParaRPr lang="en-US" sz="1400" dirty="0">
                        <a:latin typeface="Calibri" pitchFamily="34" charset="0"/>
                      </a:endParaRPr>
                    </a:p>
                  </a:txBody>
                  <a:tcPr/>
                </a:tc>
                <a:tc>
                  <a:txBody>
                    <a:bodyPr/>
                    <a:lstStyle/>
                    <a:p>
                      <a:r>
                        <a:rPr lang="en-US" sz="1400" dirty="0">
                          <a:latin typeface="Calibri" pitchFamily="34" charset="0"/>
                        </a:rPr>
                        <a:t>Meta-learning</a:t>
                      </a:r>
                    </a:p>
                  </a:txBody>
                  <a:tcPr/>
                </a:tc>
                <a:tc>
                  <a:txBody>
                    <a:bodyPr/>
                    <a:lstStyle/>
                    <a:p>
                      <a:r>
                        <a:rPr lang="id-ID" sz="1400" dirty="0">
                          <a:latin typeface="Calibri" pitchFamily="34" charset="0"/>
                        </a:rPr>
                        <a:t>Classifiers</a:t>
                      </a:r>
                      <a:endParaRPr lang="en-US" sz="1400" dirty="0">
                        <a:latin typeface="Calibri" pitchFamily="34" charset="0"/>
                      </a:endParaRPr>
                    </a:p>
                  </a:txBody>
                  <a:tcPr/>
                </a:tc>
                <a:tc>
                  <a:txBody>
                    <a:bodyPr/>
                    <a:lstStyle/>
                    <a:p>
                      <a:r>
                        <a:rPr lang="id-ID" sz="1400" dirty="0">
                          <a:latin typeface="Calibri" pitchFamily="34" charset="0"/>
                        </a:rPr>
                        <a:t>Parameter Selectors</a:t>
                      </a:r>
                      <a:endParaRPr lang="en-US" sz="1400" dirty="0">
                        <a:latin typeface="Calibri" pitchFamily="34" charset="0"/>
                      </a:endParaRPr>
                    </a:p>
                  </a:txBody>
                  <a:tcPr/>
                </a:tc>
                <a:tc>
                  <a:txBody>
                    <a:bodyPr/>
                    <a:lstStyle/>
                    <a:p>
                      <a:r>
                        <a:rPr lang="id-ID" sz="1400" dirty="0">
                          <a:latin typeface="Calibri" pitchFamily="34" charset="0"/>
                        </a:rPr>
                        <a:t>Validation Methods</a:t>
                      </a:r>
                      <a:endParaRPr lang="en-US" sz="1400" dirty="0">
                        <a:latin typeface="Calibri" pitchFamily="34" charset="0"/>
                      </a:endParaRPr>
                    </a:p>
                  </a:txBody>
                  <a:tcPr/>
                </a:tc>
                <a:tc>
                  <a:txBody>
                    <a:bodyPr/>
                    <a:lstStyle/>
                    <a:p>
                      <a:r>
                        <a:rPr lang="id-ID" sz="1400">
                          <a:latin typeface="Calibri" pitchFamily="34" charset="0"/>
                        </a:rPr>
                        <a:t>Evaluation</a:t>
                      </a:r>
                      <a:r>
                        <a:rPr lang="id-ID" sz="1400" baseline="0">
                          <a:latin typeface="Calibri" pitchFamily="34" charset="0"/>
                        </a:rPr>
                        <a:t> Methods</a:t>
                      </a:r>
                      <a:endParaRPr lang="en-US" sz="1400">
                        <a:latin typeface="Calibri" pitchFamily="34" charset="0"/>
                      </a:endParaRPr>
                    </a:p>
                  </a:txBody>
                  <a:tcPr/>
                </a:tc>
                <a:extLst>
                  <a:ext uri="{0D108BD9-81ED-4DB2-BD59-A6C34878D82A}">
                    <a16:rowId xmlns:a16="http://schemas.microsoft.com/office/drawing/2014/main" val="10000"/>
                  </a:ext>
                </a:extLst>
              </a:tr>
              <a:tr h="370840">
                <a:tc>
                  <a:txBody>
                    <a:bodyPr/>
                    <a:lstStyle/>
                    <a:p>
                      <a:r>
                        <a:rPr lang="id-ID" sz="1400">
                          <a:latin typeface="Calibri" pitchFamily="34" charset="0"/>
                        </a:rPr>
                        <a:t>(Menzies</a:t>
                      </a:r>
                      <a:r>
                        <a:rPr lang="id-ID" sz="1400" baseline="0">
                          <a:latin typeface="Calibri" pitchFamily="34" charset="0"/>
                        </a:rPr>
                        <a:t> et al. 2007)</a:t>
                      </a:r>
                      <a:endParaRPr lang="en-US" sz="1400">
                        <a:latin typeface="Calibri" pitchFamily="34" charset="0"/>
                      </a:endParaRPr>
                    </a:p>
                  </a:txBody>
                  <a:tcPr/>
                </a:tc>
                <a:tc>
                  <a:txBody>
                    <a:bodyPr/>
                    <a:lstStyle/>
                    <a:p>
                      <a:r>
                        <a:rPr lang="id-ID" sz="1400">
                          <a:latin typeface="Calibri" pitchFamily="34" charset="0"/>
                        </a:rPr>
                        <a:t>NASA MDP</a:t>
                      </a:r>
                      <a:endParaRPr lang="en-US" sz="1400">
                        <a:latin typeface="Calibri" pitchFamily="34" charset="0"/>
                      </a:endParaRPr>
                    </a:p>
                  </a:txBody>
                  <a:tcPr/>
                </a:tc>
                <a:tc>
                  <a:txBody>
                    <a:bodyPr/>
                    <a:lstStyle/>
                    <a:p>
                      <a:r>
                        <a:rPr lang="id-ID" sz="1400" b="1" dirty="0">
                          <a:latin typeface="Calibri" pitchFamily="34" charset="0"/>
                        </a:rPr>
                        <a:t>Log Filtering</a:t>
                      </a:r>
                      <a:endParaRPr lang="en-US" sz="1400" b="1" dirty="0">
                        <a:latin typeface="Calibri" pitchFamily="34" charset="0"/>
                      </a:endParaRPr>
                    </a:p>
                  </a:txBody>
                  <a:tcPr>
                    <a:solidFill>
                      <a:srgbClr val="FFC000"/>
                    </a:solidFill>
                  </a:tcPr>
                </a:tc>
                <a:tc>
                  <a:txBody>
                    <a:bodyPr/>
                    <a:lstStyle/>
                    <a:p>
                      <a:r>
                        <a:rPr lang="en-US" sz="1400" b="1" dirty="0">
                          <a:latin typeface="Calibri" pitchFamily="34" charset="0"/>
                        </a:rPr>
                        <a:t>Info</a:t>
                      </a:r>
                      <a:r>
                        <a:rPr lang="en-US" sz="1400" b="1" baseline="0" dirty="0">
                          <a:latin typeface="Calibri" pitchFamily="34" charset="0"/>
                        </a:rPr>
                        <a:t> Gain</a:t>
                      </a:r>
                      <a:endParaRPr lang="en-US" sz="1400" b="1" dirty="0">
                        <a:latin typeface="Calibri" pitchFamily="34" charset="0"/>
                      </a:endParaRPr>
                    </a:p>
                  </a:txBody>
                  <a:tcPr>
                    <a:solidFill>
                      <a:srgbClr val="FFC000"/>
                    </a:solidFill>
                  </a:tcPr>
                </a:tc>
                <a:tc>
                  <a:txBody>
                    <a:bodyPr/>
                    <a:lstStyle/>
                    <a:p>
                      <a:r>
                        <a:rPr lang="en-US" sz="1400" b="1" dirty="0">
                          <a:latin typeface="Calibri" pitchFamily="34" charset="0"/>
                        </a:rPr>
                        <a:t>-</a:t>
                      </a:r>
                    </a:p>
                  </a:txBody>
                  <a:tcPr>
                    <a:solidFill>
                      <a:srgbClr val="FFC000"/>
                    </a:solidFill>
                  </a:tcPr>
                </a:tc>
                <a:tc>
                  <a:txBody>
                    <a:bodyPr/>
                    <a:lstStyle/>
                    <a:p>
                      <a:r>
                        <a:rPr lang="id-ID" sz="1400" b="1" dirty="0">
                          <a:latin typeface="Calibri" pitchFamily="34" charset="0"/>
                        </a:rPr>
                        <a:t>3 algorithm</a:t>
                      </a:r>
                      <a:r>
                        <a:rPr lang="en-US" sz="1400" b="1" dirty="0">
                          <a:latin typeface="Calibri" pitchFamily="34" charset="0"/>
                        </a:rPr>
                        <a:t>s</a:t>
                      </a:r>
                      <a:br>
                        <a:rPr lang="id-ID" sz="1400" b="1" baseline="0" dirty="0">
                          <a:latin typeface="Calibri" pitchFamily="34" charset="0"/>
                        </a:rPr>
                      </a:br>
                      <a:r>
                        <a:rPr lang="id-ID" sz="1400" b="1" baseline="0" dirty="0">
                          <a:latin typeface="Calibri" pitchFamily="34" charset="0"/>
                        </a:rPr>
                        <a:t>(</a:t>
                      </a:r>
                      <a:r>
                        <a:rPr lang="id-ID" sz="1400" b="1" dirty="0">
                          <a:latin typeface="Calibri" pitchFamily="34" charset="0"/>
                        </a:rPr>
                        <a:t>DT, 1R, NB)</a:t>
                      </a:r>
                      <a:endParaRPr lang="en-US" sz="1400" b="1" dirty="0">
                        <a:latin typeface="Calibri" pitchFamily="34" charset="0"/>
                      </a:endParaRPr>
                    </a:p>
                  </a:txBody>
                  <a:tcPr>
                    <a:solidFill>
                      <a:srgbClr val="FFC000"/>
                    </a:solidFill>
                  </a:tcPr>
                </a:tc>
                <a:tc>
                  <a:txBody>
                    <a:bodyPr/>
                    <a:lstStyle/>
                    <a:p>
                      <a:r>
                        <a:rPr lang="id-ID" sz="1400" b="1" dirty="0">
                          <a:latin typeface="Calibri" pitchFamily="34" charset="0"/>
                        </a:rPr>
                        <a:t>-</a:t>
                      </a:r>
                      <a:endParaRPr lang="en-US" sz="1400" b="1" dirty="0">
                        <a:latin typeface="Calibri" pitchFamily="34" charset="0"/>
                      </a:endParaRPr>
                    </a:p>
                  </a:txBody>
                  <a:tcPr>
                    <a:solidFill>
                      <a:srgbClr val="FFC000"/>
                    </a:solidFill>
                  </a:tcPr>
                </a:tc>
                <a:tc>
                  <a:txBody>
                    <a:bodyPr/>
                    <a:lstStyle/>
                    <a:p>
                      <a:r>
                        <a:rPr lang="id-ID" sz="1400">
                          <a:latin typeface="Calibri" pitchFamily="34" charset="0"/>
                        </a:rPr>
                        <a:t>10-Fold X</a:t>
                      </a:r>
                      <a:r>
                        <a:rPr lang="id-ID" sz="1400" baseline="0">
                          <a:latin typeface="Calibri" pitchFamily="34" charset="0"/>
                        </a:rPr>
                        <a:t> Validation</a:t>
                      </a:r>
                      <a:endParaRPr lang="en-US" sz="1400">
                        <a:latin typeface="Calibri" pitchFamily="34" charset="0"/>
                      </a:endParaRPr>
                    </a:p>
                  </a:txBody>
                  <a:tcPr/>
                </a:tc>
                <a:tc>
                  <a:txBody>
                    <a:bodyPr/>
                    <a:lstStyle/>
                    <a:p>
                      <a:r>
                        <a:rPr lang="id-ID" sz="1400" dirty="0">
                          <a:latin typeface="Calibri" pitchFamily="34" charset="0"/>
                        </a:rPr>
                        <a:t>ROC</a:t>
                      </a:r>
                      <a:r>
                        <a:rPr lang="id-ID" sz="1400" baseline="0" dirty="0">
                          <a:latin typeface="Calibri" pitchFamily="34" charset="0"/>
                        </a:rPr>
                        <a:t> Curve (</a:t>
                      </a:r>
                      <a:r>
                        <a:rPr lang="id-ID" sz="1400" dirty="0">
                          <a:latin typeface="Calibri" pitchFamily="34" charset="0"/>
                        </a:rPr>
                        <a:t>AUC)</a:t>
                      </a:r>
                      <a:endParaRPr lang="en-US" sz="1400" dirty="0">
                        <a:latin typeface="Calibri" pitchFamily="34" charset="0"/>
                      </a:endParaRPr>
                    </a:p>
                  </a:txBody>
                  <a:tcPr/>
                </a:tc>
                <a:extLst>
                  <a:ext uri="{0D108BD9-81ED-4DB2-BD59-A6C34878D82A}">
                    <a16:rowId xmlns:a16="http://schemas.microsoft.com/office/drawing/2014/main" val="10001"/>
                  </a:ext>
                </a:extLst>
              </a:tr>
            </a:tbl>
          </a:graphicData>
        </a:graphic>
      </p:graphicFrame>
      <p:sp>
        <p:nvSpPr>
          <p:cNvPr id="6" name="Rectangle 2"/>
          <p:cNvSpPr>
            <a:spLocks noChangeArrowheads="1"/>
          </p:cNvSpPr>
          <p:nvPr/>
        </p:nvSpPr>
        <p:spPr bwMode="auto">
          <a:xfrm>
            <a:off x="1600200" y="762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p:cNvPicPr>
            <a:picLocks noChangeAspect="1"/>
          </p:cNvPicPr>
          <p:nvPr/>
        </p:nvPicPr>
        <p:blipFill>
          <a:blip r:embed="rId3"/>
          <a:stretch>
            <a:fillRect/>
          </a:stretch>
        </p:blipFill>
        <p:spPr>
          <a:xfrm>
            <a:off x="1295400" y="1066800"/>
            <a:ext cx="6705600" cy="4653174"/>
          </a:xfrm>
          <a:prstGeom prst="rect">
            <a:avLst/>
          </a:prstGeom>
        </p:spPr>
      </p:pic>
      <p:sp>
        <p:nvSpPr>
          <p:cNvPr id="4" name="Slide Number Placeholder 3">
            <a:extLst>
              <a:ext uri="{FF2B5EF4-FFF2-40B4-BE49-F238E27FC236}">
                <a16:creationId xmlns:a16="http://schemas.microsoft.com/office/drawing/2014/main" id="{39A2E55D-2BFF-4FDB-903E-4E728633B350}"/>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87</a:t>
            </a:fld>
            <a:endParaRPr lang="en-US">
              <a:solidFill>
                <a:prstClr val="black">
                  <a:tint val="75000"/>
                </a:prstClr>
              </a:solidFill>
            </a:endParaRPr>
          </a:p>
        </p:txBody>
      </p:sp>
    </p:spTree>
    <p:extLst>
      <p:ext uri="{BB962C8B-B14F-4D97-AF65-F5344CB8AC3E}">
        <p14:creationId xmlns:p14="http://schemas.microsoft.com/office/powerpoint/2010/main" val="9540617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686800" cy="762000"/>
          </a:xfrm>
        </p:spPr>
        <p:txBody>
          <a:bodyPr/>
          <a:lstStyle/>
          <a:p>
            <a:r>
              <a:rPr lang="nb-NO" dirty="0"/>
              <a:t>Lessmann Framework </a:t>
            </a:r>
            <a:r>
              <a:rPr lang="nb-NO" sz="2000" dirty="0"/>
              <a:t>(Lessmann et al. 2008) </a:t>
            </a:r>
            <a:endParaRPr lang="en-US" sz="2000"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Content Placeholder 4"/>
          <p:cNvGraphicFramePr>
            <a:graphicFrameLocks/>
          </p:cNvGraphicFramePr>
          <p:nvPr>
            <p:extLst/>
          </p:nvPr>
        </p:nvGraphicFramePr>
        <p:xfrm>
          <a:off x="0" y="5821680"/>
          <a:ext cx="9144000" cy="1036320"/>
        </p:xfrm>
        <a:graphic>
          <a:graphicData uri="http://schemas.openxmlformats.org/drawingml/2006/table">
            <a:tbl>
              <a:tblPr firstRow="1" bandRow="1">
                <a:tableStyleId>{073A0DAA-6AF3-43AB-8588-CEC1D06C72B9}</a:tableStyleId>
              </a:tblPr>
              <a:tblGrid>
                <a:gridCol w="1096315">
                  <a:extLst>
                    <a:ext uri="{9D8B030D-6E8A-4147-A177-3AD203B41FA5}">
                      <a16:colId xmlns:a16="http://schemas.microsoft.com/office/drawing/2014/main" val="20000"/>
                    </a:ext>
                  </a:extLst>
                </a:gridCol>
                <a:gridCol w="783084">
                  <a:extLst>
                    <a:ext uri="{9D8B030D-6E8A-4147-A177-3AD203B41FA5}">
                      <a16:colId xmlns:a16="http://schemas.microsoft.com/office/drawing/2014/main" val="20001"/>
                    </a:ext>
                  </a:extLst>
                </a:gridCol>
                <a:gridCol w="1199391">
                  <a:extLst>
                    <a:ext uri="{9D8B030D-6E8A-4147-A177-3AD203B41FA5}">
                      <a16:colId xmlns:a16="http://schemas.microsoft.com/office/drawing/2014/main" val="20002"/>
                    </a:ext>
                  </a:extLst>
                </a:gridCol>
                <a:gridCol w="939029">
                  <a:extLst>
                    <a:ext uri="{9D8B030D-6E8A-4147-A177-3AD203B41FA5}">
                      <a16:colId xmlns:a16="http://schemas.microsoft.com/office/drawing/2014/main" val="20003"/>
                    </a:ext>
                  </a:extLst>
                </a:gridCol>
                <a:gridCol w="1108362">
                  <a:extLst>
                    <a:ext uri="{9D8B030D-6E8A-4147-A177-3AD203B41FA5}">
                      <a16:colId xmlns:a16="http://schemas.microsoft.com/office/drawing/2014/main" val="20004"/>
                    </a:ext>
                  </a:extLst>
                </a:gridCol>
                <a:gridCol w="1108362">
                  <a:extLst>
                    <a:ext uri="{9D8B030D-6E8A-4147-A177-3AD203B41FA5}">
                      <a16:colId xmlns:a16="http://schemas.microsoft.com/office/drawing/2014/main" val="20005"/>
                    </a:ext>
                  </a:extLst>
                </a:gridCol>
                <a:gridCol w="969819">
                  <a:extLst>
                    <a:ext uri="{9D8B030D-6E8A-4147-A177-3AD203B41FA5}">
                      <a16:colId xmlns:a16="http://schemas.microsoft.com/office/drawing/2014/main" val="20006"/>
                    </a:ext>
                  </a:extLst>
                </a:gridCol>
                <a:gridCol w="969819">
                  <a:extLst>
                    <a:ext uri="{9D8B030D-6E8A-4147-A177-3AD203B41FA5}">
                      <a16:colId xmlns:a16="http://schemas.microsoft.com/office/drawing/2014/main" val="20007"/>
                    </a:ext>
                  </a:extLst>
                </a:gridCol>
                <a:gridCol w="969819">
                  <a:extLst>
                    <a:ext uri="{9D8B030D-6E8A-4147-A177-3AD203B41FA5}">
                      <a16:colId xmlns:a16="http://schemas.microsoft.com/office/drawing/2014/main" val="20008"/>
                    </a:ext>
                  </a:extLst>
                </a:gridCol>
              </a:tblGrid>
              <a:tr h="370840">
                <a:tc>
                  <a:txBody>
                    <a:bodyPr/>
                    <a:lstStyle/>
                    <a:p>
                      <a:r>
                        <a:rPr lang="id-ID" sz="1400" dirty="0">
                          <a:latin typeface="Calibri" pitchFamily="34" charset="0"/>
                        </a:rPr>
                        <a:t>Framework</a:t>
                      </a:r>
                      <a:endParaRPr lang="en-US" sz="1400" dirty="0">
                        <a:latin typeface="Calibri" pitchFamily="34" charset="0"/>
                      </a:endParaRPr>
                    </a:p>
                  </a:txBody>
                  <a:tcPr/>
                </a:tc>
                <a:tc>
                  <a:txBody>
                    <a:bodyPr/>
                    <a:lstStyle/>
                    <a:p>
                      <a:r>
                        <a:rPr lang="id-ID" sz="1400" dirty="0">
                          <a:latin typeface="Calibri" pitchFamily="34" charset="0"/>
                        </a:rPr>
                        <a:t>Dataset</a:t>
                      </a:r>
                      <a:endParaRPr lang="en-US" sz="1400" dirty="0">
                        <a:latin typeface="Calibri" pitchFamily="34" charset="0"/>
                      </a:endParaRPr>
                    </a:p>
                  </a:txBody>
                  <a:tcPr/>
                </a:tc>
                <a:tc>
                  <a:txBody>
                    <a:bodyPr/>
                    <a:lstStyle/>
                    <a:p>
                      <a:r>
                        <a:rPr lang="id-ID" sz="1400" dirty="0">
                          <a:latin typeface="Calibri" pitchFamily="34" charset="0"/>
                        </a:rPr>
                        <a:t>Data Preprocessor</a:t>
                      </a:r>
                      <a:endParaRPr lang="en-US" sz="1400" dirty="0">
                        <a:latin typeface="Calibri" pitchFamily="34" charset="0"/>
                      </a:endParaRPr>
                    </a:p>
                  </a:txBody>
                  <a:tcPr/>
                </a:tc>
                <a:tc>
                  <a:txBody>
                    <a:bodyPr/>
                    <a:lstStyle/>
                    <a:p>
                      <a:r>
                        <a:rPr lang="en-US" sz="1400" dirty="0">
                          <a:latin typeface="Calibri" pitchFamily="34" charset="0"/>
                        </a:rPr>
                        <a:t>Feature </a:t>
                      </a:r>
                      <a:r>
                        <a:rPr lang="id-ID" sz="1400" baseline="0" dirty="0">
                          <a:latin typeface="Calibri" pitchFamily="34" charset="0"/>
                        </a:rPr>
                        <a:t>Selectors</a:t>
                      </a:r>
                      <a:endParaRPr lang="en-US" sz="1400" dirty="0">
                        <a:latin typeface="Calibri" pitchFamily="34" charset="0"/>
                      </a:endParaRPr>
                    </a:p>
                  </a:txBody>
                  <a:tcPr/>
                </a:tc>
                <a:tc>
                  <a:txBody>
                    <a:bodyPr/>
                    <a:lstStyle/>
                    <a:p>
                      <a:r>
                        <a:rPr lang="en-US" sz="1400" dirty="0">
                          <a:latin typeface="Calibri" pitchFamily="34" charset="0"/>
                        </a:rPr>
                        <a:t>Meta-learning</a:t>
                      </a:r>
                    </a:p>
                  </a:txBody>
                  <a:tcPr/>
                </a:tc>
                <a:tc>
                  <a:txBody>
                    <a:bodyPr/>
                    <a:lstStyle/>
                    <a:p>
                      <a:r>
                        <a:rPr lang="id-ID" sz="1400" dirty="0">
                          <a:latin typeface="Calibri" pitchFamily="34" charset="0"/>
                        </a:rPr>
                        <a:t>Classifiers</a:t>
                      </a:r>
                      <a:endParaRPr lang="en-US" sz="1400" dirty="0">
                        <a:latin typeface="Calibri" pitchFamily="34" charset="0"/>
                      </a:endParaRPr>
                    </a:p>
                  </a:txBody>
                  <a:tcPr/>
                </a:tc>
                <a:tc>
                  <a:txBody>
                    <a:bodyPr/>
                    <a:lstStyle/>
                    <a:p>
                      <a:r>
                        <a:rPr lang="id-ID" sz="1400" dirty="0">
                          <a:latin typeface="Calibri" pitchFamily="34" charset="0"/>
                        </a:rPr>
                        <a:t>Parameter Selectors</a:t>
                      </a:r>
                      <a:endParaRPr lang="en-US" sz="1400" dirty="0">
                        <a:latin typeface="Calibri" pitchFamily="34" charset="0"/>
                      </a:endParaRPr>
                    </a:p>
                  </a:txBody>
                  <a:tcPr/>
                </a:tc>
                <a:tc>
                  <a:txBody>
                    <a:bodyPr/>
                    <a:lstStyle/>
                    <a:p>
                      <a:r>
                        <a:rPr lang="id-ID" sz="1400" dirty="0">
                          <a:latin typeface="Calibri" pitchFamily="34" charset="0"/>
                        </a:rPr>
                        <a:t>Validation Methods</a:t>
                      </a:r>
                      <a:endParaRPr lang="en-US" sz="1400" dirty="0">
                        <a:latin typeface="Calibri" pitchFamily="34" charset="0"/>
                      </a:endParaRPr>
                    </a:p>
                  </a:txBody>
                  <a:tcPr/>
                </a:tc>
                <a:tc>
                  <a:txBody>
                    <a:bodyPr/>
                    <a:lstStyle/>
                    <a:p>
                      <a:r>
                        <a:rPr lang="id-ID" sz="1400">
                          <a:latin typeface="Calibri" pitchFamily="34" charset="0"/>
                        </a:rPr>
                        <a:t>Evaluation</a:t>
                      </a:r>
                      <a:r>
                        <a:rPr lang="id-ID" sz="1400" baseline="0">
                          <a:latin typeface="Calibri" pitchFamily="34" charset="0"/>
                        </a:rPr>
                        <a:t> Methods</a:t>
                      </a:r>
                      <a:endParaRPr lang="en-US" sz="1400">
                        <a:latin typeface="Calibri" pitchFamily="34" charset="0"/>
                      </a:endParaRPr>
                    </a:p>
                  </a:txBody>
                  <a:tcPr/>
                </a:tc>
                <a:extLst>
                  <a:ext uri="{0D108BD9-81ED-4DB2-BD59-A6C34878D82A}">
                    <a16:rowId xmlns:a16="http://schemas.microsoft.com/office/drawing/2014/main" val="10000"/>
                  </a:ext>
                </a:extLst>
              </a:tr>
              <a:tr h="370840">
                <a:tc>
                  <a:txBody>
                    <a:bodyPr/>
                    <a:lstStyle/>
                    <a:p>
                      <a:r>
                        <a:rPr lang="id-ID" sz="1400" dirty="0">
                          <a:latin typeface="Calibri" pitchFamily="34" charset="0"/>
                        </a:rPr>
                        <a:t>(Lessman et al. 2008)</a:t>
                      </a:r>
                      <a:endParaRPr lang="en-US" sz="1400" dirty="0">
                        <a:latin typeface="Calibri" pitchFamily="34" charset="0"/>
                      </a:endParaRPr>
                    </a:p>
                  </a:txBody>
                  <a:tcPr/>
                </a:tc>
                <a:tc>
                  <a:txBody>
                    <a:bodyPr/>
                    <a:lstStyle/>
                    <a:p>
                      <a:r>
                        <a:rPr lang="id-ID" sz="1400">
                          <a:latin typeface="Calibri" pitchFamily="34" charset="0"/>
                        </a:rPr>
                        <a:t>NASA MDP</a:t>
                      </a:r>
                      <a:endParaRPr lang="en-US" sz="1400">
                        <a:latin typeface="Calibri" pitchFamily="34" charset="0"/>
                      </a:endParaRPr>
                    </a:p>
                  </a:txBody>
                  <a:tcPr/>
                </a:tc>
                <a:tc>
                  <a:txBody>
                    <a:bodyPr/>
                    <a:lstStyle/>
                    <a:p>
                      <a:r>
                        <a:rPr lang="id-ID" sz="1400" b="1" dirty="0">
                          <a:latin typeface="Calibri" pitchFamily="34" charset="0"/>
                        </a:rPr>
                        <a:t>-</a:t>
                      </a:r>
                      <a:endParaRPr lang="en-US" sz="1400" b="1" dirty="0">
                        <a:latin typeface="Calibri" pitchFamily="34" charset="0"/>
                      </a:endParaRPr>
                    </a:p>
                  </a:txBody>
                  <a:tcPr>
                    <a:solidFill>
                      <a:srgbClr val="FFC000"/>
                    </a:solidFill>
                  </a:tcPr>
                </a:tc>
                <a:tc>
                  <a:txBody>
                    <a:bodyPr/>
                    <a:lstStyle/>
                    <a:p>
                      <a:r>
                        <a:rPr lang="id-ID" sz="1400" b="1" dirty="0">
                          <a:latin typeface="Calibri" pitchFamily="34" charset="0"/>
                        </a:rPr>
                        <a:t>-</a:t>
                      </a:r>
                      <a:endParaRPr lang="en-US" sz="1400" b="1" dirty="0">
                        <a:latin typeface="Calibri" pitchFamily="34" charset="0"/>
                      </a:endParaRPr>
                    </a:p>
                  </a:txBody>
                  <a:tcPr>
                    <a:solidFill>
                      <a:srgbClr val="FFC000"/>
                    </a:solidFill>
                  </a:tcPr>
                </a:tc>
                <a:tc>
                  <a:txBody>
                    <a:bodyPr/>
                    <a:lstStyle/>
                    <a:p>
                      <a:r>
                        <a:rPr lang="en-US" sz="1400" b="1" dirty="0">
                          <a:latin typeface="Calibri" pitchFamily="34" charset="0"/>
                        </a:rPr>
                        <a:t>-</a:t>
                      </a:r>
                    </a:p>
                  </a:txBody>
                  <a:tcPr>
                    <a:solidFill>
                      <a:srgbClr val="FFC000"/>
                    </a:solidFill>
                  </a:tcPr>
                </a:tc>
                <a:tc>
                  <a:txBody>
                    <a:bodyPr/>
                    <a:lstStyle/>
                    <a:p>
                      <a:r>
                        <a:rPr lang="id-ID" sz="1400" b="1" dirty="0">
                          <a:latin typeface="Calibri" pitchFamily="34" charset="0"/>
                        </a:rPr>
                        <a:t>22</a:t>
                      </a:r>
                      <a:r>
                        <a:rPr lang="id-ID" sz="1400" b="1" baseline="0" dirty="0">
                          <a:latin typeface="Calibri" pitchFamily="34" charset="0"/>
                        </a:rPr>
                        <a:t> algorithm</a:t>
                      </a:r>
                      <a:r>
                        <a:rPr lang="en-US" sz="1400" b="1" baseline="0" dirty="0">
                          <a:latin typeface="Calibri" pitchFamily="34" charset="0"/>
                        </a:rPr>
                        <a:t>s</a:t>
                      </a:r>
                      <a:endParaRPr lang="en-US" sz="1400" b="1" dirty="0">
                        <a:latin typeface="Calibri" pitchFamily="34" charset="0"/>
                      </a:endParaRPr>
                    </a:p>
                  </a:txBody>
                  <a:tcPr>
                    <a:solidFill>
                      <a:srgbClr val="FFC000"/>
                    </a:solidFill>
                  </a:tcPr>
                </a:tc>
                <a:tc>
                  <a:txBody>
                    <a:bodyPr/>
                    <a:lstStyle/>
                    <a:p>
                      <a:r>
                        <a:rPr lang="id-ID" sz="1400" b="1" dirty="0">
                          <a:latin typeface="Calibri" pitchFamily="34" charset="0"/>
                        </a:rPr>
                        <a:t>-</a:t>
                      </a:r>
                      <a:endParaRPr lang="en-US" sz="140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a:latin typeface="Calibri" pitchFamily="34" charset="0"/>
                        </a:rPr>
                        <a:t>10-Fold X</a:t>
                      </a:r>
                      <a:r>
                        <a:rPr lang="id-ID" sz="1400" baseline="0">
                          <a:latin typeface="Calibri" pitchFamily="34" charset="0"/>
                        </a:rPr>
                        <a:t> Validation</a:t>
                      </a:r>
                      <a:endParaRPr lang="en-US" sz="1400">
                        <a:latin typeface="Calibri" pitchFamily="34" charset="0"/>
                      </a:endParaRPr>
                    </a:p>
                  </a:txBody>
                  <a:tcPr/>
                </a:tc>
                <a:tc>
                  <a:txBody>
                    <a:bodyPr/>
                    <a:lstStyle/>
                    <a:p>
                      <a:r>
                        <a:rPr lang="id-ID" sz="1400" dirty="0">
                          <a:latin typeface="Calibri" pitchFamily="34" charset="0"/>
                        </a:rPr>
                        <a:t>ROC Curve</a:t>
                      </a:r>
                      <a:br>
                        <a:rPr lang="id-ID" sz="1400" dirty="0">
                          <a:latin typeface="Calibri" pitchFamily="34" charset="0"/>
                        </a:rPr>
                      </a:br>
                      <a:r>
                        <a:rPr lang="id-ID" sz="1400" dirty="0">
                          <a:latin typeface="Calibri" pitchFamily="34" charset="0"/>
                        </a:rPr>
                        <a:t>(AUC)</a:t>
                      </a:r>
                      <a:endParaRPr lang="en-US" sz="1400" dirty="0">
                        <a:latin typeface="Calibri" pitchFamily="34" charset="0"/>
                      </a:endParaRPr>
                    </a:p>
                  </a:txBody>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3"/>
          <a:stretch>
            <a:fillRect/>
          </a:stretch>
        </p:blipFill>
        <p:spPr>
          <a:xfrm>
            <a:off x="484208" y="1219200"/>
            <a:ext cx="8001000" cy="4546644"/>
          </a:xfrm>
          <a:prstGeom prst="rect">
            <a:avLst/>
          </a:prstGeom>
        </p:spPr>
      </p:pic>
      <p:sp>
        <p:nvSpPr>
          <p:cNvPr id="4" name="Slide Number Placeholder 3">
            <a:extLst>
              <a:ext uri="{FF2B5EF4-FFF2-40B4-BE49-F238E27FC236}">
                <a16:creationId xmlns:a16="http://schemas.microsoft.com/office/drawing/2014/main" id="{93FE79F7-C4B8-4DAB-887A-DA4846D2FA6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88</a:t>
            </a:fld>
            <a:endParaRPr lang="en-US">
              <a:solidFill>
                <a:prstClr val="black">
                  <a:tint val="75000"/>
                </a:prstClr>
              </a:solidFill>
            </a:endParaRPr>
          </a:p>
        </p:txBody>
      </p:sp>
    </p:spTree>
    <p:extLst>
      <p:ext uri="{BB962C8B-B14F-4D97-AF65-F5344CB8AC3E}">
        <p14:creationId xmlns:p14="http://schemas.microsoft.com/office/powerpoint/2010/main" val="32820072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Song Framework </a:t>
            </a:r>
            <a:r>
              <a:rPr lang="nb-NO" sz="2000" dirty="0"/>
              <a:t>(Song et al. 2011) </a:t>
            </a:r>
            <a:endParaRPr lang="en-US" sz="2000" dirty="0"/>
          </a:p>
        </p:txBody>
      </p:sp>
      <p:graphicFrame>
        <p:nvGraphicFramePr>
          <p:cNvPr id="5" name="Content Placeholder 4"/>
          <p:cNvGraphicFramePr>
            <a:graphicFrameLocks/>
          </p:cNvGraphicFramePr>
          <p:nvPr>
            <p:extLst/>
          </p:nvPr>
        </p:nvGraphicFramePr>
        <p:xfrm>
          <a:off x="0" y="5821680"/>
          <a:ext cx="9144000" cy="1036320"/>
        </p:xfrm>
        <a:graphic>
          <a:graphicData uri="http://schemas.openxmlformats.org/drawingml/2006/table">
            <a:tbl>
              <a:tblPr firstRow="1" bandRow="1">
                <a:tableStyleId>{073A0DAA-6AF3-43AB-8588-CEC1D06C72B9}</a:tableStyleId>
              </a:tblPr>
              <a:tblGrid>
                <a:gridCol w="1096315">
                  <a:extLst>
                    <a:ext uri="{9D8B030D-6E8A-4147-A177-3AD203B41FA5}">
                      <a16:colId xmlns:a16="http://schemas.microsoft.com/office/drawing/2014/main" val="20000"/>
                    </a:ext>
                  </a:extLst>
                </a:gridCol>
                <a:gridCol w="783084">
                  <a:extLst>
                    <a:ext uri="{9D8B030D-6E8A-4147-A177-3AD203B41FA5}">
                      <a16:colId xmlns:a16="http://schemas.microsoft.com/office/drawing/2014/main" val="20001"/>
                    </a:ext>
                  </a:extLst>
                </a:gridCol>
                <a:gridCol w="1199391">
                  <a:extLst>
                    <a:ext uri="{9D8B030D-6E8A-4147-A177-3AD203B41FA5}">
                      <a16:colId xmlns:a16="http://schemas.microsoft.com/office/drawing/2014/main" val="20002"/>
                    </a:ext>
                  </a:extLst>
                </a:gridCol>
                <a:gridCol w="939029">
                  <a:extLst>
                    <a:ext uri="{9D8B030D-6E8A-4147-A177-3AD203B41FA5}">
                      <a16:colId xmlns:a16="http://schemas.microsoft.com/office/drawing/2014/main" val="20003"/>
                    </a:ext>
                  </a:extLst>
                </a:gridCol>
                <a:gridCol w="1108362">
                  <a:extLst>
                    <a:ext uri="{9D8B030D-6E8A-4147-A177-3AD203B41FA5}">
                      <a16:colId xmlns:a16="http://schemas.microsoft.com/office/drawing/2014/main" val="20004"/>
                    </a:ext>
                  </a:extLst>
                </a:gridCol>
                <a:gridCol w="1108362">
                  <a:extLst>
                    <a:ext uri="{9D8B030D-6E8A-4147-A177-3AD203B41FA5}">
                      <a16:colId xmlns:a16="http://schemas.microsoft.com/office/drawing/2014/main" val="20005"/>
                    </a:ext>
                  </a:extLst>
                </a:gridCol>
                <a:gridCol w="969819">
                  <a:extLst>
                    <a:ext uri="{9D8B030D-6E8A-4147-A177-3AD203B41FA5}">
                      <a16:colId xmlns:a16="http://schemas.microsoft.com/office/drawing/2014/main" val="20006"/>
                    </a:ext>
                  </a:extLst>
                </a:gridCol>
                <a:gridCol w="969819">
                  <a:extLst>
                    <a:ext uri="{9D8B030D-6E8A-4147-A177-3AD203B41FA5}">
                      <a16:colId xmlns:a16="http://schemas.microsoft.com/office/drawing/2014/main" val="20007"/>
                    </a:ext>
                  </a:extLst>
                </a:gridCol>
                <a:gridCol w="969819">
                  <a:extLst>
                    <a:ext uri="{9D8B030D-6E8A-4147-A177-3AD203B41FA5}">
                      <a16:colId xmlns:a16="http://schemas.microsoft.com/office/drawing/2014/main" val="20008"/>
                    </a:ext>
                  </a:extLst>
                </a:gridCol>
              </a:tblGrid>
              <a:tr h="509501">
                <a:tc>
                  <a:txBody>
                    <a:bodyPr/>
                    <a:lstStyle/>
                    <a:p>
                      <a:r>
                        <a:rPr lang="id-ID" sz="1400" dirty="0">
                          <a:latin typeface="Calibri" pitchFamily="34" charset="0"/>
                        </a:rPr>
                        <a:t>Framework</a:t>
                      </a:r>
                      <a:endParaRPr lang="en-US" sz="1400" dirty="0">
                        <a:latin typeface="Calibri" pitchFamily="34" charset="0"/>
                      </a:endParaRPr>
                    </a:p>
                  </a:txBody>
                  <a:tcPr/>
                </a:tc>
                <a:tc>
                  <a:txBody>
                    <a:bodyPr/>
                    <a:lstStyle/>
                    <a:p>
                      <a:r>
                        <a:rPr lang="id-ID" sz="1400" dirty="0">
                          <a:latin typeface="Calibri" pitchFamily="34" charset="0"/>
                        </a:rPr>
                        <a:t>Dataset</a:t>
                      </a:r>
                      <a:endParaRPr lang="en-US" sz="1400" dirty="0">
                        <a:latin typeface="Calibri" pitchFamily="34" charset="0"/>
                      </a:endParaRPr>
                    </a:p>
                  </a:txBody>
                  <a:tcPr/>
                </a:tc>
                <a:tc>
                  <a:txBody>
                    <a:bodyPr/>
                    <a:lstStyle/>
                    <a:p>
                      <a:r>
                        <a:rPr lang="id-ID" sz="1400" dirty="0">
                          <a:latin typeface="Calibri" pitchFamily="34" charset="0"/>
                        </a:rPr>
                        <a:t>Data Preprocessor</a:t>
                      </a:r>
                      <a:endParaRPr lang="en-US" sz="1400" dirty="0">
                        <a:latin typeface="Calibri" pitchFamily="34" charset="0"/>
                      </a:endParaRPr>
                    </a:p>
                  </a:txBody>
                  <a:tcPr/>
                </a:tc>
                <a:tc>
                  <a:txBody>
                    <a:bodyPr/>
                    <a:lstStyle/>
                    <a:p>
                      <a:r>
                        <a:rPr lang="en-US" sz="1400" dirty="0">
                          <a:latin typeface="Calibri" pitchFamily="34" charset="0"/>
                        </a:rPr>
                        <a:t>Feature </a:t>
                      </a:r>
                      <a:r>
                        <a:rPr lang="id-ID" sz="1400" baseline="0" dirty="0">
                          <a:latin typeface="Calibri" pitchFamily="34" charset="0"/>
                        </a:rPr>
                        <a:t>Selectors</a:t>
                      </a:r>
                      <a:endParaRPr lang="en-US" sz="1400" dirty="0">
                        <a:latin typeface="Calibri" pitchFamily="34" charset="0"/>
                      </a:endParaRPr>
                    </a:p>
                  </a:txBody>
                  <a:tcPr/>
                </a:tc>
                <a:tc>
                  <a:txBody>
                    <a:bodyPr/>
                    <a:lstStyle/>
                    <a:p>
                      <a:r>
                        <a:rPr lang="en-US" sz="1400" dirty="0">
                          <a:latin typeface="Calibri" pitchFamily="34" charset="0"/>
                        </a:rPr>
                        <a:t>Meta-learning</a:t>
                      </a:r>
                    </a:p>
                  </a:txBody>
                  <a:tcPr/>
                </a:tc>
                <a:tc>
                  <a:txBody>
                    <a:bodyPr/>
                    <a:lstStyle/>
                    <a:p>
                      <a:r>
                        <a:rPr lang="id-ID" sz="1400" dirty="0">
                          <a:latin typeface="Calibri" pitchFamily="34" charset="0"/>
                        </a:rPr>
                        <a:t>Classifiers</a:t>
                      </a:r>
                      <a:endParaRPr lang="en-US" sz="1400" dirty="0">
                        <a:latin typeface="Calibri" pitchFamily="34" charset="0"/>
                      </a:endParaRPr>
                    </a:p>
                  </a:txBody>
                  <a:tcPr/>
                </a:tc>
                <a:tc>
                  <a:txBody>
                    <a:bodyPr/>
                    <a:lstStyle/>
                    <a:p>
                      <a:r>
                        <a:rPr lang="id-ID" sz="1400" dirty="0">
                          <a:latin typeface="Calibri" pitchFamily="34" charset="0"/>
                        </a:rPr>
                        <a:t>Parameter Selectors</a:t>
                      </a:r>
                      <a:endParaRPr lang="en-US" sz="1400" dirty="0">
                        <a:latin typeface="Calibri" pitchFamily="34" charset="0"/>
                      </a:endParaRPr>
                    </a:p>
                  </a:txBody>
                  <a:tcPr/>
                </a:tc>
                <a:tc>
                  <a:txBody>
                    <a:bodyPr/>
                    <a:lstStyle/>
                    <a:p>
                      <a:r>
                        <a:rPr lang="id-ID" sz="1400" dirty="0">
                          <a:latin typeface="Calibri" pitchFamily="34" charset="0"/>
                        </a:rPr>
                        <a:t>Validation Methods</a:t>
                      </a:r>
                      <a:endParaRPr lang="en-US" sz="1400" dirty="0">
                        <a:latin typeface="Calibri" pitchFamily="34" charset="0"/>
                      </a:endParaRPr>
                    </a:p>
                  </a:txBody>
                  <a:tcPr/>
                </a:tc>
                <a:tc>
                  <a:txBody>
                    <a:bodyPr/>
                    <a:lstStyle/>
                    <a:p>
                      <a:r>
                        <a:rPr lang="id-ID" sz="1400">
                          <a:latin typeface="Calibri" pitchFamily="34" charset="0"/>
                        </a:rPr>
                        <a:t>Evaluation</a:t>
                      </a:r>
                      <a:r>
                        <a:rPr lang="id-ID" sz="1400" baseline="0">
                          <a:latin typeface="Calibri" pitchFamily="34" charset="0"/>
                        </a:rPr>
                        <a:t> Methods</a:t>
                      </a:r>
                      <a:endParaRPr lang="en-US" sz="1400">
                        <a:latin typeface="Calibri" pitchFamily="34" charset="0"/>
                      </a:endParaRPr>
                    </a:p>
                  </a:txBody>
                  <a:tcPr/>
                </a:tc>
                <a:extLst>
                  <a:ext uri="{0D108BD9-81ED-4DB2-BD59-A6C34878D82A}">
                    <a16:rowId xmlns:a16="http://schemas.microsoft.com/office/drawing/2014/main" val="10000"/>
                  </a:ext>
                </a:extLst>
              </a:tr>
              <a:tr h="509501">
                <a:tc>
                  <a:txBody>
                    <a:bodyPr/>
                    <a:lstStyle/>
                    <a:p>
                      <a:r>
                        <a:rPr lang="id-ID" sz="1400" dirty="0">
                          <a:latin typeface="Calibri" pitchFamily="34" charset="0"/>
                        </a:rPr>
                        <a:t>(Song et al. 2011)</a:t>
                      </a:r>
                      <a:endParaRPr lang="en-US" sz="1400" dirty="0">
                        <a:latin typeface="Calibri" pitchFamily="34" charset="0"/>
                      </a:endParaRPr>
                    </a:p>
                  </a:txBody>
                  <a:tcPr/>
                </a:tc>
                <a:tc>
                  <a:txBody>
                    <a:bodyPr/>
                    <a:lstStyle/>
                    <a:p>
                      <a:r>
                        <a:rPr lang="id-ID" sz="1400">
                          <a:latin typeface="Calibri" pitchFamily="34" charset="0"/>
                        </a:rPr>
                        <a:t>NASA MDP</a:t>
                      </a:r>
                      <a:endParaRPr lang="en-US" sz="1400">
                        <a:latin typeface="Calibri" pitchFamily="34" charset="0"/>
                      </a:endParaRPr>
                    </a:p>
                  </a:txBody>
                  <a:tcPr/>
                </a:tc>
                <a:tc>
                  <a:txBody>
                    <a:bodyPr/>
                    <a:lstStyle/>
                    <a:p>
                      <a:r>
                        <a:rPr lang="id-ID" sz="1400" b="1" dirty="0">
                          <a:latin typeface="Calibri" pitchFamily="34" charset="0"/>
                        </a:rPr>
                        <a:t>Log Filtering</a:t>
                      </a:r>
                      <a:endParaRPr lang="en-US" sz="1400" b="1" dirty="0">
                        <a:latin typeface="Calibri" pitchFamily="34" charset="0"/>
                      </a:endParaRPr>
                    </a:p>
                  </a:txBody>
                  <a:tcPr>
                    <a:solidFill>
                      <a:srgbClr val="FFC000"/>
                    </a:solidFill>
                  </a:tcPr>
                </a:tc>
                <a:tc>
                  <a:txBody>
                    <a:bodyPr/>
                    <a:lstStyle/>
                    <a:p>
                      <a:r>
                        <a:rPr lang="id-ID" sz="1400" b="1" dirty="0">
                          <a:latin typeface="Calibri" pitchFamily="34" charset="0"/>
                        </a:rPr>
                        <a:t>FS,</a:t>
                      </a:r>
                      <a:r>
                        <a:rPr lang="id-ID" sz="1400" b="1" baseline="0" dirty="0">
                          <a:latin typeface="Calibri" pitchFamily="34" charset="0"/>
                        </a:rPr>
                        <a:t> BE</a:t>
                      </a:r>
                      <a:endParaRPr lang="en-US" sz="1400" b="1" dirty="0">
                        <a:latin typeface="Calibri" pitchFamily="34" charset="0"/>
                      </a:endParaRPr>
                    </a:p>
                  </a:txBody>
                  <a:tcPr>
                    <a:solidFill>
                      <a:srgbClr val="FFC000"/>
                    </a:solidFill>
                  </a:tcPr>
                </a:tc>
                <a:tc>
                  <a:txBody>
                    <a:bodyPr/>
                    <a:lstStyle/>
                    <a:p>
                      <a:r>
                        <a:rPr lang="en-US" sz="1400" b="1" dirty="0">
                          <a:latin typeface="Calibri" pitchFamily="34" charset="0"/>
                        </a:rPr>
                        <a:t>-</a:t>
                      </a:r>
                    </a:p>
                  </a:txBody>
                  <a:tcPr>
                    <a:solidFill>
                      <a:srgbClr val="FFC000"/>
                    </a:solidFill>
                  </a:tcPr>
                </a:tc>
                <a:tc>
                  <a:txBody>
                    <a:bodyPr/>
                    <a:lstStyle/>
                    <a:p>
                      <a:r>
                        <a:rPr lang="id-ID" sz="1400" b="1" dirty="0">
                          <a:latin typeface="Calibri" pitchFamily="34" charset="0"/>
                        </a:rPr>
                        <a:t>3 algorithm</a:t>
                      </a:r>
                      <a:r>
                        <a:rPr lang="en-US" sz="1400" b="1" dirty="0">
                          <a:latin typeface="Calibri" pitchFamily="34" charset="0"/>
                        </a:rPr>
                        <a:t>s</a:t>
                      </a:r>
                      <a:br>
                        <a:rPr lang="id-ID" sz="1400" b="1" dirty="0">
                          <a:latin typeface="Calibri" pitchFamily="34" charset="0"/>
                        </a:rPr>
                      </a:br>
                      <a:r>
                        <a:rPr lang="id-ID" sz="1400" b="1" baseline="0" dirty="0">
                          <a:latin typeface="Calibri" pitchFamily="34" charset="0"/>
                        </a:rPr>
                        <a:t> (</a:t>
                      </a:r>
                      <a:r>
                        <a:rPr lang="id-ID" sz="1400" b="1" dirty="0">
                          <a:latin typeface="Calibri" pitchFamily="34" charset="0"/>
                        </a:rPr>
                        <a:t>DT, 1R, NB)</a:t>
                      </a:r>
                      <a:endParaRPr lang="en-US" sz="1400" b="1" dirty="0">
                        <a:latin typeface="Calibri" pitchFamily="34" charset="0"/>
                      </a:endParaRPr>
                    </a:p>
                  </a:txBody>
                  <a:tcPr>
                    <a:solidFill>
                      <a:srgbClr val="FFC000"/>
                    </a:solidFill>
                  </a:tcPr>
                </a:tc>
                <a:tc>
                  <a:txBody>
                    <a:bodyPr/>
                    <a:lstStyle/>
                    <a:p>
                      <a:r>
                        <a:rPr lang="id-ID" sz="1400" b="1" dirty="0">
                          <a:latin typeface="Calibri" pitchFamily="34" charset="0"/>
                        </a:rPr>
                        <a:t>-</a:t>
                      </a:r>
                      <a:endParaRPr lang="en-US" sz="140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a:latin typeface="Calibri" pitchFamily="34" charset="0"/>
                        </a:rPr>
                        <a:t>10-Fold X</a:t>
                      </a:r>
                      <a:r>
                        <a:rPr lang="id-ID" sz="1400" baseline="0">
                          <a:latin typeface="Calibri" pitchFamily="34" charset="0"/>
                        </a:rPr>
                        <a:t> Validation</a:t>
                      </a:r>
                      <a:endParaRPr lang="en-US" sz="1400">
                        <a:latin typeface="Calibri" pitchFamily="34" charset="0"/>
                      </a:endParaRPr>
                    </a:p>
                  </a:txBody>
                  <a:tcPr/>
                </a:tc>
                <a:tc>
                  <a:txBody>
                    <a:bodyPr/>
                    <a:lstStyle/>
                    <a:p>
                      <a:r>
                        <a:rPr lang="id-ID" sz="1400" dirty="0">
                          <a:latin typeface="Calibri" pitchFamily="34" charset="0"/>
                        </a:rPr>
                        <a:t>ROC Curve (AUC)</a:t>
                      </a:r>
                      <a:endParaRPr lang="en-US" sz="1400" dirty="0">
                        <a:latin typeface="Calibri" pitchFamily="34" charset="0"/>
                      </a:endParaRPr>
                    </a:p>
                  </a:txBody>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3"/>
          <a:stretch>
            <a:fillRect/>
          </a:stretch>
        </p:blipFill>
        <p:spPr>
          <a:xfrm>
            <a:off x="1219200" y="990600"/>
            <a:ext cx="6781800" cy="4755589"/>
          </a:xfrm>
          <a:prstGeom prst="rect">
            <a:avLst/>
          </a:prstGeom>
        </p:spPr>
      </p:pic>
      <p:sp>
        <p:nvSpPr>
          <p:cNvPr id="4" name="Slide Number Placeholder 3">
            <a:extLst>
              <a:ext uri="{FF2B5EF4-FFF2-40B4-BE49-F238E27FC236}">
                <a16:creationId xmlns:a16="http://schemas.microsoft.com/office/drawing/2014/main" id="{6167261F-834C-4309-B61F-A03A7282FF5B}"/>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3813397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31D9D-6C2F-43CB-95A2-F9B6C01F36CB}"/>
              </a:ext>
            </a:extLst>
          </p:cNvPr>
          <p:cNvSpPr txBox="1"/>
          <p:nvPr/>
        </p:nvSpPr>
        <p:spPr>
          <a:xfrm rot="16200000">
            <a:off x="1233816" y="-1326147"/>
            <a:ext cx="6857998" cy="9510296"/>
          </a:xfrm>
          <a:prstGeom prst="rect">
            <a:avLst/>
          </a:prstGeom>
          <a:solidFill>
            <a:schemeClr val="accent1">
              <a:lumMod val="40000"/>
              <a:lumOff val="60000"/>
            </a:schemeClr>
          </a:solidFill>
        </p:spPr>
        <p:txBody>
          <a:bodyPr wrap="square" rtlCol="0">
            <a:spAutoFit/>
          </a:bodyPr>
          <a:lstStyle/>
          <a:p>
            <a:endParaRPr lang="id-ID" sz="1100" dirty="0">
              <a:latin typeface="+mn-lt"/>
            </a:endParaRPr>
          </a:p>
          <a:p>
            <a:r>
              <a:rPr lang="id-ID" sz="5400" dirty="0" err="1">
                <a:latin typeface="+mn-lt"/>
              </a:rPr>
              <a:t>Course</a:t>
            </a:r>
            <a:r>
              <a:rPr lang="id-ID" sz="5400" dirty="0">
                <a:latin typeface="+mn-lt"/>
              </a:rPr>
              <a:t>   </a:t>
            </a:r>
            <a:r>
              <a:rPr lang="id-ID" sz="5400" dirty="0" err="1">
                <a:latin typeface="+mn-lt"/>
              </a:rPr>
              <a:t>Outline</a:t>
            </a:r>
            <a:endParaRPr lang="id-ID" sz="6000"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id-ID" dirty="0">
              <a:latin typeface="+mn-lt"/>
            </a:endParaRPr>
          </a:p>
          <a:p>
            <a:endParaRPr lang="en-US" dirty="0">
              <a:latin typeface="+mn-lt"/>
            </a:endParaRPr>
          </a:p>
        </p:txBody>
      </p:sp>
      <p:graphicFrame>
        <p:nvGraphicFramePr>
          <p:cNvPr id="5" name="Content Placeholder 4">
            <a:extLst>
              <a:ext uri="{FF2B5EF4-FFF2-40B4-BE49-F238E27FC236}">
                <a16:creationId xmlns:a16="http://schemas.microsoft.com/office/drawing/2014/main" id="{FBF95EFA-730A-4DE8-B366-472A25B6F05C}"/>
              </a:ext>
            </a:extLst>
          </p:cNvPr>
          <p:cNvGraphicFramePr>
            <a:graphicFrameLocks noGrp="1"/>
          </p:cNvGraphicFramePr>
          <p:nvPr>
            <p:ph idx="1"/>
            <p:extLst>
              <p:ext uri="{D42A27DB-BD31-4B8C-83A1-F6EECF244321}">
                <p14:modId xmlns:p14="http://schemas.microsoft.com/office/powerpoint/2010/main" val="721841065"/>
              </p:ext>
            </p:extLst>
          </p:nvPr>
        </p:nvGraphicFramePr>
        <p:xfrm>
          <a:off x="1066800" y="76200"/>
          <a:ext cx="7924800" cy="6553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F5E3E3A0-7F7E-4B6C-8A1F-D9B7A73AA7D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3286829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228600"/>
            <a:ext cx="8501495" cy="685801"/>
          </a:xfrm>
        </p:spPr>
        <p:txBody>
          <a:bodyPr>
            <a:normAutofit fontScale="90000"/>
          </a:bodyPr>
          <a:lstStyle/>
          <a:p>
            <a:r>
              <a:rPr lang="id-ID" dirty="0" err="1"/>
              <a:t>Proposed</a:t>
            </a:r>
            <a:br>
              <a:rPr lang="en-US" dirty="0"/>
            </a:br>
            <a:r>
              <a:rPr lang="id-ID" dirty="0" err="1"/>
              <a:t>Framewor</a:t>
            </a:r>
            <a:r>
              <a:rPr lang="en-US" dirty="0"/>
              <a:t>k</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Content Placeholder 4"/>
          <p:cNvGraphicFramePr>
            <a:graphicFrameLocks/>
          </p:cNvGraphicFramePr>
          <p:nvPr>
            <p:extLst/>
          </p:nvPr>
        </p:nvGraphicFramePr>
        <p:xfrm>
          <a:off x="-2" y="4800600"/>
          <a:ext cx="9144002" cy="2057400"/>
        </p:xfrm>
        <a:graphic>
          <a:graphicData uri="http://schemas.openxmlformats.org/drawingml/2006/table">
            <a:tbl>
              <a:tblPr firstRow="1" bandRow="1">
                <a:tableStyleId>{073A0DAA-6AF3-43AB-8588-CEC1D06C72B9}</a:tableStyleId>
              </a:tblPr>
              <a:tblGrid>
                <a:gridCol w="1096315">
                  <a:extLst>
                    <a:ext uri="{9D8B030D-6E8A-4147-A177-3AD203B41FA5}">
                      <a16:colId xmlns:a16="http://schemas.microsoft.com/office/drawing/2014/main" val="20000"/>
                    </a:ext>
                  </a:extLst>
                </a:gridCol>
                <a:gridCol w="783084">
                  <a:extLst>
                    <a:ext uri="{9D8B030D-6E8A-4147-A177-3AD203B41FA5}">
                      <a16:colId xmlns:a16="http://schemas.microsoft.com/office/drawing/2014/main" val="20001"/>
                    </a:ext>
                  </a:extLst>
                </a:gridCol>
                <a:gridCol w="1199391">
                  <a:extLst>
                    <a:ext uri="{9D8B030D-6E8A-4147-A177-3AD203B41FA5}">
                      <a16:colId xmlns:a16="http://schemas.microsoft.com/office/drawing/2014/main" val="20002"/>
                    </a:ext>
                  </a:extLst>
                </a:gridCol>
                <a:gridCol w="939029">
                  <a:extLst>
                    <a:ext uri="{9D8B030D-6E8A-4147-A177-3AD203B41FA5}">
                      <a16:colId xmlns:a16="http://schemas.microsoft.com/office/drawing/2014/main" val="20003"/>
                    </a:ext>
                  </a:extLst>
                </a:gridCol>
                <a:gridCol w="1108363">
                  <a:extLst>
                    <a:ext uri="{9D8B030D-6E8A-4147-A177-3AD203B41FA5}">
                      <a16:colId xmlns:a16="http://schemas.microsoft.com/office/drawing/2014/main" val="20004"/>
                    </a:ext>
                  </a:extLst>
                </a:gridCol>
                <a:gridCol w="1108363">
                  <a:extLst>
                    <a:ext uri="{9D8B030D-6E8A-4147-A177-3AD203B41FA5}">
                      <a16:colId xmlns:a16="http://schemas.microsoft.com/office/drawing/2014/main" val="20005"/>
                    </a:ext>
                  </a:extLst>
                </a:gridCol>
                <a:gridCol w="969819">
                  <a:extLst>
                    <a:ext uri="{9D8B030D-6E8A-4147-A177-3AD203B41FA5}">
                      <a16:colId xmlns:a16="http://schemas.microsoft.com/office/drawing/2014/main" val="20006"/>
                    </a:ext>
                  </a:extLst>
                </a:gridCol>
                <a:gridCol w="969819">
                  <a:extLst>
                    <a:ext uri="{9D8B030D-6E8A-4147-A177-3AD203B41FA5}">
                      <a16:colId xmlns:a16="http://schemas.microsoft.com/office/drawing/2014/main" val="20007"/>
                    </a:ext>
                  </a:extLst>
                </a:gridCol>
                <a:gridCol w="969819">
                  <a:extLst>
                    <a:ext uri="{9D8B030D-6E8A-4147-A177-3AD203B41FA5}">
                      <a16:colId xmlns:a16="http://schemas.microsoft.com/office/drawing/2014/main" val="20008"/>
                    </a:ext>
                  </a:extLst>
                </a:gridCol>
              </a:tblGrid>
              <a:tr h="350520">
                <a:tc>
                  <a:txBody>
                    <a:bodyPr/>
                    <a:lstStyle/>
                    <a:p>
                      <a:r>
                        <a:rPr lang="id-ID" sz="1050" dirty="0">
                          <a:latin typeface="Calibri" pitchFamily="34" charset="0"/>
                        </a:rPr>
                        <a:t>Framework</a:t>
                      </a:r>
                      <a:endParaRPr lang="en-US" sz="1050" dirty="0">
                        <a:latin typeface="Calibri" pitchFamily="34" charset="0"/>
                      </a:endParaRPr>
                    </a:p>
                  </a:txBody>
                  <a:tcPr/>
                </a:tc>
                <a:tc>
                  <a:txBody>
                    <a:bodyPr/>
                    <a:lstStyle/>
                    <a:p>
                      <a:r>
                        <a:rPr lang="id-ID" sz="1050" dirty="0">
                          <a:latin typeface="Calibri" pitchFamily="34" charset="0"/>
                        </a:rPr>
                        <a:t>Dataset</a:t>
                      </a:r>
                      <a:endParaRPr lang="en-US" sz="1050" dirty="0">
                        <a:latin typeface="Calibri" pitchFamily="34" charset="0"/>
                      </a:endParaRPr>
                    </a:p>
                  </a:txBody>
                  <a:tcPr/>
                </a:tc>
                <a:tc>
                  <a:txBody>
                    <a:bodyPr/>
                    <a:lstStyle/>
                    <a:p>
                      <a:r>
                        <a:rPr lang="id-ID" sz="1050" dirty="0">
                          <a:latin typeface="Calibri" pitchFamily="34" charset="0"/>
                        </a:rPr>
                        <a:t>Data Preprocessor</a:t>
                      </a:r>
                      <a:endParaRPr lang="en-US" sz="1050" dirty="0">
                        <a:latin typeface="Calibri" pitchFamily="34" charset="0"/>
                      </a:endParaRPr>
                    </a:p>
                  </a:txBody>
                  <a:tcPr/>
                </a:tc>
                <a:tc>
                  <a:txBody>
                    <a:bodyPr/>
                    <a:lstStyle/>
                    <a:p>
                      <a:r>
                        <a:rPr lang="en-US" sz="1050" dirty="0">
                          <a:latin typeface="Calibri" pitchFamily="34" charset="0"/>
                        </a:rPr>
                        <a:t>Feature </a:t>
                      </a:r>
                      <a:r>
                        <a:rPr lang="id-ID" sz="1050" baseline="0" dirty="0">
                          <a:latin typeface="Calibri" pitchFamily="34" charset="0"/>
                        </a:rPr>
                        <a:t>Selectors</a:t>
                      </a:r>
                      <a:endParaRPr lang="en-US" sz="1050" dirty="0">
                        <a:latin typeface="Calibri" pitchFamily="34" charset="0"/>
                      </a:endParaRPr>
                    </a:p>
                  </a:txBody>
                  <a:tcPr/>
                </a:tc>
                <a:tc>
                  <a:txBody>
                    <a:bodyPr/>
                    <a:lstStyle/>
                    <a:p>
                      <a:r>
                        <a:rPr lang="en-US" sz="1050" dirty="0">
                          <a:latin typeface="Calibri" pitchFamily="34" charset="0"/>
                        </a:rPr>
                        <a:t>Meta-Learning</a:t>
                      </a:r>
                    </a:p>
                  </a:txBody>
                  <a:tcPr/>
                </a:tc>
                <a:tc>
                  <a:txBody>
                    <a:bodyPr/>
                    <a:lstStyle/>
                    <a:p>
                      <a:r>
                        <a:rPr lang="id-ID" sz="1050" dirty="0">
                          <a:latin typeface="Calibri" pitchFamily="34" charset="0"/>
                        </a:rPr>
                        <a:t>Classifiers</a:t>
                      </a:r>
                      <a:endParaRPr lang="en-US" sz="1050" dirty="0">
                        <a:latin typeface="Calibri" pitchFamily="34" charset="0"/>
                      </a:endParaRPr>
                    </a:p>
                  </a:txBody>
                  <a:tcPr/>
                </a:tc>
                <a:tc>
                  <a:txBody>
                    <a:bodyPr/>
                    <a:lstStyle/>
                    <a:p>
                      <a:r>
                        <a:rPr lang="id-ID" sz="1050" dirty="0">
                          <a:latin typeface="Calibri" pitchFamily="34" charset="0"/>
                        </a:rPr>
                        <a:t>Parameter Selectors</a:t>
                      </a:r>
                      <a:endParaRPr lang="en-US" sz="1050" dirty="0">
                        <a:latin typeface="Calibri" pitchFamily="34" charset="0"/>
                      </a:endParaRPr>
                    </a:p>
                  </a:txBody>
                  <a:tcPr/>
                </a:tc>
                <a:tc>
                  <a:txBody>
                    <a:bodyPr/>
                    <a:lstStyle/>
                    <a:p>
                      <a:r>
                        <a:rPr lang="id-ID" sz="1050" dirty="0">
                          <a:latin typeface="Calibri" pitchFamily="34" charset="0"/>
                        </a:rPr>
                        <a:t>Validation Methods</a:t>
                      </a:r>
                      <a:endParaRPr lang="en-US" sz="1050" dirty="0">
                        <a:latin typeface="Calibri" pitchFamily="34" charset="0"/>
                      </a:endParaRPr>
                    </a:p>
                  </a:txBody>
                  <a:tcPr/>
                </a:tc>
                <a:tc>
                  <a:txBody>
                    <a:bodyPr/>
                    <a:lstStyle/>
                    <a:p>
                      <a:r>
                        <a:rPr lang="id-ID" sz="1050" dirty="0">
                          <a:latin typeface="Calibri" pitchFamily="34" charset="0"/>
                        </a:rPr>
                        <a:t>Evaluation</a:t>
                      </a:r>
                      <a:r>
                        <a:rPr lang="id-ID" sz="1050" baseline="0" dirty="0">
                          <a:latin typeface="Calibri" pitchFamily="34" charset="0"/>
                        </a:rPr>
                        <a:t> Methods</a:t>
                      </a:r>
                      <a:endParaRPr lang="en-US" sz="1050" dirty="0">
                        <a:latin typeface="Calibri" pitchFamily="34" charset="0"/>
                      </a:endParaRPr>
                    </a:p>
                  </a:txBody>
                  <a:tcPr/>
                </a:tc>
                <a:extLst>
                  <a:ext uri="{0D108BD9-81ED-4DB2-BD59-A6C34878D82A}">
                    <a16:rowId xmlns:a16="http://schemas.microsoft.com/office/drawing/2014/main" val="10000"/>
                  </a:ext>
                </a:extLst>
              </a:tr>
              <a:tr h="350520">
                <a:tc>
                  <a:txBody>
                    <a:bodyPr/>
                    <a:lstStyle/>
                    <a:p>
                      <a:r>
                        <a:rPr lang="id-ID" sz="1050" dirty="0">
                          <a:latin typeface="Calibri" pitchFamily="34" charset="0"/>
                        </a:rPr>
                        <a:t>(Menzies</a:t>
                      </a:r>
                      <a:r>
                        <a:rPr lang="id-ID" sz="1050" baseline="0" dirty="0">
                          <a:latin typeface="Calibri" pitchFamily="34" charset="0"/>
                        </a:rPr>
                        <a:t> et al. 2007)</a:t>
                      </a:r>
                      <a:endParaRPr lang="en-US" sz="1050" dirty="0">
                        <a:latin typeface="Calibri" pitchFamily="34" charset="0"/>
                      </a:endParaRPr>
                    </a:p>
                  </a:txBody>
                  <a:tcPr/>
                </a:tc>
                <a:tc>
                  <a:txBody>
                    <a:bodyPr/>
                    <a:lstStyle/>
                    <a:p>
                      <a:r>
                        <a:rPr lang="id-ID" sz="1050">
                          <a:latin typeface="Calibri" pitchFamily="34" charset="0"/>
                        </a:rPr>
                        <a:t>NASA MDP</a:t>
                      </a:r>
                      <a:endParaRPr lang="en-US" sz="1050">
                        <a:latin typeface="Calibri" pitchFamily="34" charset="0"/>
                      </a:endParaRPr>
                    </a:p>
                  </a:txBody>
                  <a:tcPr/>
                </a:tc>
                <a:tc>
                  <a:txBody>
                    <a:bodyPr/>
                    <a:lstStyle/>
                    <a:p>
                      <a:r>
                        <a:rPr lang="id-ID" sz="1050" dirty="0">
                          <a:latin typeface="Calibri" pitchFamily="34" charset="0"/>
                        </a:rPr>
                        <a:t>Log Filtering</a:t>
                      </a:r>
                      <a:endParaRPr lang="en-US" sz="1050" dirty="0">
                        <a:latin typeface="Calibri" pitchFamily="34" charset="0"/>
                      </a:endParaRPr>
                    </a:p>
                  </a:txBody>
                  <a:tcPr/>
                </a:tc>
                <a:tc>
                  <a:txBody>
                    <a:bodyPr/>
                    <a:lstStyle/>
                    <a:p>
                      <a:r>
                        <a:rPr lang="en-US" sz="1050" dirty="0">
                          <a:latin typeface="Calibri" pitchFamily="34" charset="0"/>
                        </a:rPr>
                        <a:t>Info</a:t>
                      </a:r>
                      <a:r>
                        <a:rPr lang="en-US" sz="1050" baseline="0" dirty="0">
                          <a:latin typeface="Calibri" pitchFamily="34" charset="0"/>
                        </a:rPr>
                        <a:t> Gain</a:t>
                      </a:r>
                      <a:endParaRPr lang="en-US" sz="1050" dirty="0">
                        <a:latin typeface="Calibri" pitchFamily="34" charset="0"/>
                      </a:endParaRPr>
                    </a:p>
                  </a:txBody>
                  <a:tcPr/>
                </a:tc>
                <a:tc>
                  <a:txBody>
                    <a:bodyPr/>
                    <a:lstStyle/>
                    <a:p>
                      <a:endParaRPr lang="en-US" sz="1050">
                        <a:latin typeface="Calibri" pitchFamily="34" charset="0"/>
                      </a:endParaRPr>
                    </a:p>
                  </a:txBody>
                  <a:tcPr/>
                </a:tc>
                <a:tc>
                  <a:txBody>
                    <a:bodyPr/>
                    <a:lstStyle/>
                    <a:p>
                      <a:r>
                        <a:rPr lang="id-ID" sz="1050">
                          <a:latin typeface="Calibri" pitchFamily="34" charset="0"/>
                        </a:rPr>
                        <a:t>3 algorithm</a:t>
                      </a:r>
                      <a:br>
                        <a:rPr lang="id-ID" sz="1050" baseline="0">
                          <a:latin typeface="Calibri" pitchFamily="34" charset="0"/>
                        </a:rPr>
                      </a:br>
                      <a:r>
                        <a:rPr lang="id-ID" sz="1050" baseline="0">
                          <a:latin typeface="Calibri" pitchFamily="34" charset="0"/>
                        </a:rPr>
                        <a:t>(</a:t>
                      </a:r>
                      <a:r>
                        <a:rPr lang="id-ID" sz="1050">
                          <a:latin typeface="Calibri" pitchFamily="34" charset="0"/>
                        </a:rPr>
                        <a:t>DT, 1R, NB)</a:t>
                      </a:r>
                      <a:endParaRPr lang="en-US" sz="1050">
                        <a:latin typeface="Calibri" pitchFamily="34" charset="0"/>
                      </a:endParaRPr>
                    </a:p>
                  </a:txBody>
                  <a:tcPr/>
                </a:tc>
                <a:tc>
                  <a:txBody>
                    <a:bodyPr/>
                    <a:lstStyle/>
                    <a:p>
                      <a:r>
                        <a:rPr lang="id-ID" sz="1050">
                          <a:latin typeface="Calibri" pitchFamily="34" charset="0"/>
                        </a:rPr>
                        <a:t>-</a:t>
                      </a:r>
                      <a:endParaRPr lang="en-US" sz="1050">
                        <a:latin typeface="Calibri" pitchFamily="34" charset="0"/>
                      </a:endParaRPr>
                    </a:p>
                  </a:txBody>
                  <a:tcPr/>
                </a:tc>
                <a:tc>
                  <a:txBody>
                    <a:bodyPr/>
                    <a:lstStyle/>
                    <a:p>
                      <a:r>
                        <a:rPr lang="id-ID" sz="1050">
                          <a:latin typeface="Calibri" pitchFamily="34" charset="0"/>
                        </a:rPr>
                        <a:t>10-Fold X</a:t>
                      </a:r>
                      <a:r>
                        <a:rPr lang="id-ID" sz="1050" baseline="0">
                          <a:latin typeface="Calibri" pitchFamily="34" charset="0"/>
                        </a:rPr>
                        <a:t> Validation</a:t>
                      </a:r>
                      <a:endParaRPr lang="en-US" sz="1050">
                        <a:latin typeface="Calibri" pitchFamily="34" charset="0"/>
                      </a:endParaRPr>
                    </a:p>
                  </a:txBody>
                  <a:tcPr/>
                </a:tc>
                <a:tc>
                  <a:txBody>
                    <a:bodyPr/>
                    <a:lstStyle/>
                    <a:p>
                      <a:r>
                        <a:rPr lang="id-ID" sz="1050" dirty="0">
                          <a:latin typeface="Calibri" pitchFamily="34" charset="0"/>
                        </a:rPr>
                        <a:t>ROC</a:t>
                      </a:r>
                      <a:r>
                        <a:rPr lang="id-ID" sz="1050" baseline="0" dirty="0">
                          <a:latin typeface="Calibri" pitchFamily="34" charset="0"/>
                        </a:rPr>
                        <a:t> Curve (</a:t>
                      </a:r>
                      <a:r>
                        <a:rPr lang="id-ID" sz="1050" dirty="0">
                          <a:latin typeface="Calibri" pitchFamily="34" charset="0"/>
                        </a:rPr>
                        <a:t>AUC)</a:t>
                      </a:r>
                      <a:endParaRPr lang="en-US" sz="1050" dirty="0">
                        <a:latin typeface="Calibri" pitchFamily="34" charset="0"/>
                      </a:endParaRPr>
                    </a:p>
                  </a:txBody>
                  <a:tcPr/>
                </a:tc>
                <a:extLst>
                  <a:ext uri="{0D108BD9-81ED-4DB2-BD59-A6C34878D82A}">
                    <a16:rowId xmlns:a16="http://schemas.microsoft.com/office/drawing/2014/main" val="10001"/>
                  </a:ext>
                </a:extLst>
              </a:tr>
              <a:tr h="350520">
                <a:tc>
                  <a:txBody>
                    <a:bodyPr/>
                    <a:lstStyle/>
                    <a:p>
                      <a:r>
                        <a:rPr lang="id-ID" sz="1050">
                          <a:latin typeface="Calibri" pitchFamily="34" charset="0"/>
                        </a:rPr>
                        <a:t>(Lessman et al. 2008)</a:t>
                      </a:r>
                      <a:endParaRPr lang="en-US" sz="1050">
                        <a:latin typeface="Calibri" pitchFamily="34" charset="0"/>
                      </a:endParaRPr>
                    </a:p>
                  </a:txBody>
                  <a:tcPr/>
                </a:tc>
                <a:tc>
                  <a:txBody>
                    <a:bodyPr/>
                    <a:lstStyle/>
                    <a:p>
                      <a:r>
                        <a:rPr lang="id-ID" sz="1050" dirty="0">
                          <a:latin typeface="Calibri" pitchFamily="34" charset="0"/>
                        </a:rPr>
                        <a:t>NASA MDP</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endParaRPr lang="en-US" sz="1050" dirty="0">
                        <a:latin typeface="Calibri" pitchFamily="34" charset="0"/>
                      </a:endParaRPr>
                    </a:p>
                  </a:txBody>
                  <a:tcPr/>
                </a:tc>
                <a:tc>
                  <a:txBody>
                    <a:bodyPr/>
                    <a:lstStyle/>
                    <a:p>
                      <a:r>
                        <a:rPr lang="id-ID" sz="1050" dirty="0">
                          <a:latin typeface="Calibri" pitchFamily="34" charset="0"/>
                        </a:rPr>
                        <a:t>22</a:t>
                      </a:r>
                      <a:r>
                        <a:rPr lang="id-ID" sz="1050" baseline="0" dirty="0">
                          <a:latin typeface="Calibri" pitchFamily="34" charset="0"/>
                        </a:rPr>
                        <a:t> algorithm</a:t>
                      </a:r>
                      <a:endParaRPr lang="en-US" sz="1050" dirty="0">
                        <a:latin typeface="Calibri" pitchFamily="34" charset="0"/>
                      </a:endParaRPr>
                    </a:p>
                  </a:txBody>
                  <a:tcPr/>
                </a:tc>
                <a:tc>
                  <a:txBody>
                    <a:bodyPr/>
                    <a:lstStyle/>
                    <a:p>
                      <a:r>
                        <a:rPr lang="id-ID" sz="1050">
                          <a:latin typeface="Calibri" pitchFamily="34" charset="0"/>
                        </a:rPr>
                        <a:t>-</a:t>
                      </a:r>
                      <a:endParaRPr lang="en-US" sz="105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a:latin typeface="Calibri" pitchFamily="34" charset="0"/>
                        </a:rPr>
                        <a:t>10-Fold X</a:t>
                      </a:r>
                      <a:r>
                        <a:rPr lang="id-ID" sz="1050" baseline="0">
                          <a:latin typeface="Calibri" pitchFamily="34" charset="0"/>
                        </a:rPr>
                        <a:t> Validation</a:t>
                      </a:r>
                      <a:endParaRPr lang="en-US" sz="1050">
                        <a:latin typeface="Calibri" pitchFamily="34" charset="0"/>
                      </a:endParaRPr>
                    </a:p>
                  </a:txBody>
                  <a:tcPr/>
                </a:tc>
                <a:tc>
                  <a:txBody>
                    <a:bodyPr/>
                    <a:lstStyle/>
                    <a:p>
                      <a:r>
                        <a:rPr lang="id-ID" sz="1050">
                          <a:latin typeface="Calibri" pitchFamily="34" charset="0"/>
                        </a:rPr>
                        <a:t>ROC Curve</a:t>
                      </a:r>
                      <a:br>
                        <a:rPr lang="id-ID" sz="1050">
                          <a:latin typeface="Calibri" pitchFamily="34" charset="0"/>
                        </a:rPr>
                      </a:br>
                      <a:r>
                        <a:rPr lang="id-ID" sz="1050">
                          <a:latin typeface="Calibri" pitchFamily="34" charset="0"/>
                        </a:rPr>
                        <a:t>(AUC)</a:t>
                      </a:r>
                      <a:endParaRPr lang="en-US" sz="1050">
                        <a:latin typeface="Calibri" pitchFamily="34" charset="0"/>
                      </a:endParaRPr>
                    </a:p>
                  </a:txBody>
                  <a:tcPr/>
                </a:tc>
                <a:extLst>
                  <a:ext uri="{0D108BD9-81ED-4DB2-BD59-A6C34878D82A}">
                    <a16:rowId xmlns:a16="http://schemas.microsoft.com/office/drawing/2014/main" val="10002"/>
                  </a:ext>
                </a:extLst>
              </a:tr>
              <a:tr h="350520">
                <a:tc>
                  <a:txBody>
                    <a:bodyPr/>
                    <a:lstStyle/>
                    <a:p>
                      <a:r>
                        <a:rPr lang="id-ID" sz="1050">
                          <a:latin typeface="Calibri" pitchFamily="34" charset="0"/>
                        </a:rPr>
                        <a:t>(Song et al. 2011)</a:t>
                      </a:r>
                      <a:endParaRPr lang="en-US" sz="1050">
                        <a:latin typeface="Calibri" pitchFamily="34" charset="0"/>
                      </a:endParaRPr>
                    </a:p>
                  </a:txBody>
                  <a:tcPr/>
                </a:tc>
                <a:tc>
                  <a:txBody>
                    <a:bodyPr/>
                    <a:lstStyle/>
                    <a:p>
                      <a:r>
                        <a:rPr lang="id-ID" sz="1050">
                          <a:latin typeface="Calibri" pitchFamily="34" charset="0"/>
                        </a:rPr>
                        <a:t>NASA MDP</a:t>
                      </a:r>
                      <a:endParaRPr lang="en-US" sz="1050">
                        <a:latin typeface="Calibri" pitchFamily="34" charset="0"/>
                      </a:endParaRPr>
                    </a:p>
                  </a:txBody>
                  <a:tcPr/>
                </a:tc>
                <a:tc>
                  <a:txBody>
                    <a:bodyPr/>
                    <a:lstStyle/>
                    <a:p>
                      <a:r>
                        <a:rPr lang="id-ID" sz="1050">
                          <a:latin typeface="Calibri" pitchFamily="34" charset="0"/>
                        </a:rPr>
                        <a:t>Log Filtering</a:t>
                      </a:r>
                      <a:endParaRPr lang="en-US" sz="1050">
                        <a:latin typeface="Calibri" pitchFamily="34" charset="0"/>
                      </a:endParaRPr>
                    </a:p>
                  </a:txBody>
                  <a:tcPr/>
                </a:tc>
                <a:tc>
                  <a:txBody>
                    <a:bodyPr/>
                    <a:lstStyle/>
                    <a:p>
                      <a:r>
                        <a:rPr lang="id-ID" sz="1050" dirty="0">
                          <a:latin typeface="Calibri" pitchFamily="34" charset="0"/>
                        </a:rPr>
                        <a:t>FS,</a:t>
                      </a:r>
                      <a:r>
                        <a:rPr lang="id-ID" sz="1050" baseline="0" dirty="0">
                          <a:latin typeface="Calibri" pitchFamily="34" charset="0"/>
                        </a:rPr>
                        <a:t> BE</a:t>
                      </a:r>
                      <a:endParaRPr lang="en-US" sz="1050" dirty="0">
                        <a:latin typeface="Calibri" pitchFamily="34" charset="0"/>
                      </a:endParaRPr>
                    </a:p>
                  </a:txBody>
                  <a:tcPr/>
                </a:tc>
                <a:tc>
                  <a:txBody>
                    <a:bodyPr/>
                    <a:lstStyle/>
                    <a:p>
                      <a:endParaRPr lang="en-US" sz="1050" dirty="0">
                        <a:latin typeface="Calibri" pitchFamily="34" charset="0"/>
                      </a:endParaRPr>
                    </a:p>
                  </a:txBody>
                  <a:tcPr/>
                </a:tc>
                <a:tc>
                  <a:txBody>
                    <a:bodyPr/>
                    <a:lstStyle/>
                    <a:p>
                      <a:r>
                        <a:rPr lang="id-ID" sz="1050" dirty="0">
                          <a:latin typeface="Calibri" pitchFamily="34" charset="0"/>
                        </a:rPr>
                        <a:t>3 algorithm</a:t>
                      </a:r>
                      <a:br>
                        <a:rPr lang="id-ID" sz="1050" dirty="0">
                          <a:latin typeface="Calibri" pitchFamily="34" charset="0"/>
                        </a:rPr>
                      </a:br>
                      <a:r>
                        <a:rPr lang="id-ID" sz="1050" baseline="0" dirty="0">
                          <a:latin typeface="Calibri" pitchFamily="34" charset="0"/>
                        </a:rPr>
                        <a:t> (</a:t>
                      </a:r>
                      <a:r>
                        <a:rPr lang="id-ID" sz="1050" dirty="0">
                          <a:latin typeface="Calibri" pitchFamily="34" charset="0"/>
                        </a:rPr>
                        <a:t>DT, 1R, NB)</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10-Fold X</a:t>
                      </a:r>
                      <a:r>
                        <a:rPr lang="id-ID" sz="1050" baseline="0" dirty="0">
                          <a:latin typeface="Calibri" pitchFamily="34" charset="0"/>
                        </a:rPr>
                        <a:t> Validation</a:t>
                      </a:r>
                      <a:endParaRPr lang="en-US" sz="1050" dirty="0">
                        <a:latin typeface="Calibri" pitchFamily="34" charset="0"/>
                      </a:endParaRPr>
                    </a:p>
                  </a:txBody>
                  <a:tcPr/>
                </a:tc>
                <a:tc>
                  <a:txBody>
                    <a:bodyPr/>
                    <a:lstStyle/>
                    <a:p>
                      <a:r>
                        <a:rPr lang="id-ID" sz="1050">
                          <a:latin typeface="Calibri" pitchFamily="34" charset="0"/>
                        </a:rPr>
                        <a:t>ROC Curve (AUC)</a:t>
                      </a:r>
                      <a:endParaRPr lang="en-US" sz="1050">
                        <a:latin typeface="Calibri" pitchFamily="34" charset="0"/>
                      </a:endParaRPr>
                    </a:p>
                  </a:txBody>
                  <a:tcPr/>
                </a:tc>
                <a:extLst>
                  <a:ext uri="{0D108BD9-81ED-4DB2-BD59-A6C34878D82A}">
                    <a16:rowId xmlns:a16="http://schemas.microsoft.com/office/drawing/2014/main" val="10003"/>
                  </a:ext>
                </a:extLst>
              </a:tr>
              <a:tr h="350520">
                <a:tc>
                  <a:txBody>
                    <a:bodyPr/>
                    <a:lstStyle/>
                    <a:p>
                      <a:r>
                        <a:rPr lang="id-ID" sz="1050" dirty="0">
                          <a:latin typeface="Calibri" pitchFamily="34" charset="0"/>
                        </a:rPr>
                        <a:t>Proposed</a:t>
                      </a:r>
                      <a:r>
                        <a:rPr lang="id-ID" sz="1050" baseline="0" dirty="0">
                          <a:latin typeface="Calibri" pitchFamily="34" charset="0"/>
                        </a:rPr>
                        <a:t> Framework</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NASA MDP</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dirty="0">
                          <a:latin typeface="Calibri" pitchFamily="34" charset="0"/>
                        </a:rPr>
                        <a:t>PSO,</a:t>
                      </a:r>
                      <a:r>
                        <a:rPr lang="id-ID" sz="1050" b="1" baseline="0" dirty="0">
                          <a:latin typeface="Calibri" pitchFamily="34" charset="0"/>
                        </a:rPr>
                        <a:t> GA</a:t>
                      </a:r>
                      <a:endParaRPr lang="en-US" sz="1050" b="1" dirty="0">
                        <a:latin typeface="Calibri" pitchFamily="34" charset="0"/>
                      </a:endParaRPr>
                    </a:p>
                  </a:txBody>
                  <a:tcPr>
                    <a:solidFill>
                      <a:srgbClr val="FFC000"/>
                    </a:solidFill>
                  </a:tcPr>
                </a:tc>
                <a:tc>
                  <a:txBody>
                    <a:bodyPr/>
                    <a:lstStyle/>
                    <a:p>
                      <a:r>
                        <a:rPr lang="en-US" sz="1050" b="1">
                          <a:latin typeface="Calibri" pitchFamily="34" charset="0"/>
                        </a:rPr>
                        <a:t>Bagging</a:t>
                      </a:r>
                      <a:endParaRPr lang="en-US" sz="1050" b="1" dirty="0">
                        <a:latin typeface="Calibri" pitchFamily="34" charset="0"/>
                      </a:endParaRPr>
                    </a:p>
                  </a:txBody>
                  <a:tcPr>
                    <a:solidFill>
                      <a:srgbClr val="FFC000"/>
                    </a:solidFill>
                  </a:tcPr>
                </a:tc>
                <a:tc>
                  <a:txBody>
                    <a:bodyPr/>
                    <a:lstStyle/>
                    <a:p>
                      <a:r>
                        <a:rPr lang="id-ID" sz="1050" b="1" dirty="0">
                          <a:latin typeface="Calibri" pitchFamily="34" charset="0"/>
                        </a:rPr>
                        <a:t>1</a:t>
                      </a:r>
                      <a:r>
                        <a:rPr lang="en-US" sz="1050" b="1" dirty="0">
                          <a:latin typeface="Calibri" pitchFamily="34" charset="0"/>
                        </a:rPr>
                        <a:t>0</a:t>
                      </a:r>
                      <a:r>
                        <a:rPr lang="id-ID" sz="1050" b="1" dirty="0">
                          <a:latin typeface="Calibri" pitchFamily="34" charset="0"/>
                        </a:rPr>
                        <a:t> algorithms</a:t>
                      </a:r>
                      <a:endParaRPr lang="en-US" sz="105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baseline="0" dirty="0">
                          <a:latin typeface="Calibri" pitchFamily="34" charset="0"/>
                        </a:rPr>
                        <a:t>GA</a:t>
                      </a:r>
                      <a:endParaRPr lang="en-US" sz="105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10-Fold X</a:t>
                      </a:r>
                      <a:r>
                        <a:rPr lang="id-ID" sz="1050" baseline="0" dirty="0">
                          <a:latin typeface="Calibri" pitchFamily="34" charset="0"/>
                        </a:rPr>
                        <a:t> Validation</a:t>
                      </a:r>
                      <a:endParaRPr lang="en-US" sz="1050" dirty="0">
                        <a:latin typeface="Calibri" pitchFamily="34" charset="0"/>
                      </a:endParaRPr>
                    </a:p>
                  </a:txBody>
                  <a:tcPr/>
                </a:tc>
                <a:tc>
                  <a:txBody>
                    <a:bodyPr/>
                    <a:lstStyle/>
                    <a:p>
                      <a:r>
                        <a:rPr lang="id-ID" sz="1050" dirty="0">
                          <a:latin typeface="Calibri" pitchFamily="34" charset="0"/>
                        </a:rPr>
                        <a:t>ROC Curve (AUC)</a:t>
                      </a:r>
                      <a:endParaRPr lang="en-US" sz="1050" dirty="0">
                        <a:latin typeface="Calibri" pitchFamily="34" charset="0"/>
                      </a:endParaRPr>
                    </a:p>
                  </a:txBody>
                  <a:tcPr/>
                </a:tc>
                <a:extLst>
                  <a:ext uri="{0D108BD9-81ED-4DB2-BD59-A6C34878D82A}">
                    <a16:rowId xmlns:a16="http://schemas.microsoft.com/office/drawing/2014/main" val="10004"/>
                  </a:ext>
                </a:extLst>
              </a:tr>
            </a:tbl>
          </a:graphicData>
        </a:graphic>
      </p:graphicFrame>
      <p:sp>
        <p:nvSpPr>
          <p:cNvPr id="7" name="Rectangle 2"/>
          <p:cNvSpPr>
            <a:spLocks noChangeArrowheads="1"/>
          </p:cNvSpPr>
          <p:nvPr/>
        </p:nvSpPr>
        <p:spPr bwMode="auto">
          <a:xfrm>
            <a:off x="17526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nvPr>
        </p:nvGraphicFramePr>
        <p:xfrm>
          <a:off x="3200400" y="152400"/>
          <a:ext cx="5572125" cy="4552950"/>
        </p:xfrm>
        <a:graphic>
          <a:graphicData uri="http://schemas.openxmlformats.org/presentationml/2006/ole">
            <mc:AlternateContent xmlns:mc="http://schemas.openxmlformats.org/markup-compatibility/2006">
              <mc:Choice xmlns:v="urn:schemas-microsoft-com:vml" Requires="v">
                <p:oleObj spid="_x0000_s1026" name="Visio" r:id="rId4" imgW="6334223" imgH="5172075" progId="Visio.Drawing.15">
                  <p:embed/>
                </p:oleObj>
              </mc:Choice>
              <mc:Fallback>
                <p:oleObj name="Visio" r:id="rId4" imgW="6334223" imgH="5172075" progId="Visio.Drawing.15">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52400"/>
                        <a:ext cx="5572125" cy="455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a:extLst>
              <a:ext uri="{FF2B5EF4-FFF2-40B4-BE49-F238E27FC236}">
                <a16:creationId xmlns:a16="http://schemas.microsoft.com/office/drawing/2014/main" id="{97A4F2B7-BB50-497E-8BA3-D940E6FB70CF}"/>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90</a:t>
            </a:fld>
            <a:endParaRPr lang="en-US">
              <a:solidFill>
                <a:prstClr val="black">
                  <a:tint val="75000"/>
                </a:prstClr>
              </a:solidFill>
            </a:endParaRPr>
          </a:p>
        </p:txBody>
      </p:sp>
    </p:spTree>
    <p:extLst>
      <p:ext uri="{BB962C8B-B14F-4D97-AF65-F5344CB8AC3E}">
        <p14:creationId xmlns:p14="http://schemas.microsoft.com/office/powerpoint/2010/main" val="2537050654"/>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7886700" cy="5123999"/>
          </a:xfrm>
        </p:spPr>
        <p:txBody>
          <a:bodyPr>
            <a:noAutofit/>
          </a:bodyPr>
          <a:lstStyle/>
          <a:p>
            <a:r>
              <a:rPr lang="en-US" sz="2200" dirty="0"/>
              <a:t>Kita </a:t>
            </a:r>
            <a:r>
              <a:rPr lang="id-ID" sz="2200" dirty="0"/>
              <a:t>harus </a:t>
            </a:r>
            <a:r>
              <a:rPr lang="id-ID" sz="2200" dirty="0">
                <a:solidFill>
                  <a:srgbClr val="C00000"/>
                </a:solidFill>
              </a:rPr>
              <a:t>membangun dan mengusulkan </a:t>
            </a:r>
            <a:r>
              <a:rPr lang="id-ID" sz="2200" dirty="0" err="1">
                <a:solidFill>
                  <a:srgbClr val="C00000"/>
                </a:solidFill>
              </a:rPr>
              <a:t>suatu</a:t>
            </a:r>
            <a:r>
              <a:rPr lang="id-ID" sz="2200" dirty="0">
                <a:solidFill>
                  <a:srgbClr val="C00000"/>
                </a:solidFill>
              </a:rPr>
              <a:t> </a:t>
            </a:r>
            <a:r>
              <a:rPr lang="id-ID" sz="2200" dirty="0" err="1">
                <a:solidFill>
                  <a:srgbClr val="C00000"/>
                </a:solidFill>
              </a:rPr>
              <a:t>metod</a:t>
            </a:r>
            <a:r>
              <a:rPr lang="en-US" sz="2200" dirty="0">
                <a:solidFill>
                  <a:srgbClr val="C00000"/>
                </a:solidFill>
              </a:rPr>
              <a:t>e</a:t>
            </a:r>
            <a:r>
              <a:rPr lang="en-US" sz="2200" dirty="0"/>
              <a:t> (</a:t>
            </a:r>
            <a:r>
              <a:rPr lang="en-US" sz="2200" i="1" dirty="0"/>
              <a:t>proposed method</a:t>
            </a:r>
            <a:r>
              <a:rPr lang="en-US" sz="2200" dirty="0"/>
              <a:t>)</a:t>
            </a:r>
            <a:r>
              <a:rPr lang="id-ID" sz="2200" dirty="0"/>
              <a:t>, </a:t>
            </a:r>
            <a:r>
              <a:rPr lang="id-ID" sz="2200" dirty="0" err="1"/>
              <a:t>yg</a:t>
            </a:r>
            <a:r>
              <a:rPr lang="id-ID" sz="2200" dirty="0"/>
              <a:t> </a:t>
            </a:r>
            <a:r>
              <a:rPr lang="id-ID" sz="2200" dirty="0">
                <a:solidFill>
                  <a:srgbClr val="C00000"/>
                </a:solidFill>
              </a:rPr>
              <a:t>lebih baik  </a:t>
            </a:r>
            <a:r>
              <a:rPr lang="id-ID" sz="2200" dirty="0"/>
              <a:t>bila dibandingkan dengan metode-metode yang ada saat ini</a:t>
            </a:r>
            <a:endParaRPr lang="en-US" sz="2200" dirty="0"/>
          </a:p>
          <a:p>
            <a:r>
              <a:rPr lang="en-US" sz="2200" dirty="0"/>
              <a:t>K</a:t>
            </a:r>
            <a:r>
              <a:rPr lang="id-ID" sz="2200" dirty="0" err="1"/>
              <a:t>eunggulan</a:t>
            </a:r>
            <a:r>
              <a:rPr lang="id-ID" sz="2200" dirty="0"/>
              <a:t> metode </a:t>
            </a:r>
            <a:r>
              <a:rPr lang="en-US" sz="2200" dirty="0"/>
              <a:t>yang </a:t>
            </a:r>
            <a:r>
              <a:rPr lang="en-US" sz="2200" dirty="0" err="1"/>
              <a:t>kita</a:t>
            </a:r>
            <a:r>
              <a:rPr lang="en-US" sz="2200" dirty="0"/>
              <a:t> </a:t>
            </a:r>
            <a:r>
              <a:rPr lang="en-US" sz="2200" dirty="0" err="1"/>
              <a:t>usulkan</a:t>
            </a:r>
            <a:r>
              <a:rPr lang="en-US" sz="2200" dirty="0"/>
              <a:t> </a:t>
            </a:r>
            <a:r>
              <a:rPr lang="id-ID" sz="2200" dirty="0">
                <a:solidFill>
                  <a:srgbClr val="C00000"/>
                </a:solidFill>
              </a:rPr>
              <a:t>harus dilandasi </a:t>
            </a:r>
            <a:r>
              <a:rPr lang="id-ID" sz="2200" dirty="0"/>
              <a:t>(</a:t>
            </a:r>
            <a:r>
              <a:rPr lang="id-ID" sz="2200" i="1" dirty="0" err="1"/>
              <a:t>reference</a:t>
            </a:r>
            <a:r>
              <a:rPr lang="id-ID" sz="2200" dirty="0"/>
              <a:t>), </a:t>
            </a:r>
            <a:r>
              <a:rPr lang="id-ID" sz="2200" dirty="0">
                <a:solidFill>
                  <a:srgbClr val="C00000"/>
                </a:solidFill>
              </a:rPr>
              <a:t>dibuktikan secara matematis</a:t>
            </a:r>
            <a:r>
              <a:rPr lang="en-US" sz="2200" dirty="0">
                <a:solidFill>
                  <a:srgbClr val="C00000"/>
                </a:solidFill>
              </a:rPr>
              <a:t> </a:t>
            </a:r>
            <a:r>
              <a:rPr lang="en-US" sz="2200" dirty="0" err="1">
                <a:solidFill>
                  <a:srgbClr val="C00000"/>
                </a:solidFill>
              </a:rPr>
              <a:t>dan</a:t>
            </a:r>
            <a:r>
              <a:rPr lang="en-US" sz="2200" dirty="0">
                <a:solidFill>
                  <a:srgbClr val="C00000"/>
                </a:solidFill>
              </a:rPr>
              <a:t> </a:t>
            </a:r>
            <a:r>
              <a:rPr lang="id-ID" sz="2200" dirty="0">
                <a:solidFill>
                  <a:srgbClr val="C00000"/>
                </a:solidFill>
              </a:rPr>
              <a:t>empiris </a:t>
            </a:r>
            <a:r>
              <a:rPr lang="id-ID" sz="2200" dirty="0"/>
              <a:t>lewat hasil eksperimen dan perbandingan dengan metode yang ada</a:t>
            </a:r>
            <a:endParaRPr lang="en-US" sz="2200" dirty="0"/>
          </a:p>
          <a:p>
            <a:r>
              <a:rPr lang="id-ID" sz="2200" dirty="0"/>
              <a:t>Metode yang kita usulkan itu bisa saja dari </a:t>
            </a:r>
            <a:r>
              <a:rPr lang="id-ID" sz="2200" i="1" dirty="0" err="1"/>
              <a:t>state-of-the-art</a:t>
            </a:r>
            <a:r>
              <a:rPr lang="id-ID" sz="2200" i="1" dirty="0"/>
              <a:t> </a:t>
            </a:r>
            <a:r>
              <a:rPr lang="id-ID" sz="2200" i="1" dirty="0" err="1"/>
              <a:t>methods</a:t>
            </a:r>
            <a:r>
              <a:rPr lang="en-US" sz="2200" dirty="0"/>
              <a:t>, </a:t>
            </a:r>
            <a:r>
              <a:rPr lang="id-ID" sz="2200" dirty="0"/>
              <a:t>kita kemudian </a:t>
            </a:r>
            <a:r>
              <a:rPr lang="id-ID" sz="2200" dirty="0">
                <a:solidFill>
                  <a:srgbClr val="C00000"/>
                </a:solidFill>
              </a:rPr>
              <a:t>“menambahkan” sesuatu </a:t>
            </a:r>
            <a:r>
              <a:rPr lang="id-ID" sz="2200" dirty="0"/>
              <a:t>(algoritma, koefisien, formula, </a:t>
            </a:r>
            <a:r>
              <a:rPr lang="id-ID" sz="2200" dirty="0" err="1"/>
              <a:t>dsb</a:t>
            </a:r>
            <a:r>
              <a:rPr lang="id-ID" sz="2200" dirty="0"/>
              <a:t>), yang akhirnya ketika kita bandingkan dengan metode </a:t>
            </a:r>
            <a:r>
              <a:rPr lang="id-ID" sz="2200" dirty="0" err="1"/>
              <a:t>original</a:t>
            </a:r>
            <a:r>
              <a:rPr lang="id-ID" sz="2200" dirty="0"/>
              <a:t>, metode kita lebih baik (</a:t>
            </a:r>
            <a:r>
              <a:rPr lang="id-ID" sz="2200" dirty="0">
                <a:solidFill>
                  <a:srgbClr val="C00000"/>
                </a:solidFill>
              </a:rPr>
              <a:t>lebih cepat</a:t>
            </a:r>
            <a:r>
              <a:rPr lang="id-ID" sz="2200" dirty="0"/>
              <a:t>, </a:t>
            </a:r>
            <a:r>
              <a:rPr lang="id-ID" sz="2200" dirty="0">
                <a:solidFill>
                  <a:srgbClr val="C00000"/>
                </a:solidFill>
              </a:rPr>
              <a:t>lebih akurat</a:t>
            </a:r>
            <a:r>
              <a:rPr lang="id-ID" sz="2200" dirty="0"/>
              <a:t>, </a:t>
            </a:r>
            <a:r>
              <a:rPr lang="id-ID" sz="2200" dirty="0">
                <a:solidFill>
                  <a:srgbClr val="C00000"/>
                </a:solidFill>
              </a:rPr>
              <a:t>lebih konsisten</a:t>
            </a:r>
            <a:r>
              <a:rPr lang="id-ID" sz="2200" dirty="0"/>
              <a:t>, </a:t>
            </a:r>
            <a:r>
              <a:rPr lang="id-ID" sz="2200" dirty="0" err="1"/>
              <a:t>dsb</a:t>
            </a:r>
            <a:r>
              <a:rPr lang="id-ID" sz="2200" dirty="0"/>
              <a:t>). </a:t>
            </a:r>
            <a:endParaRPr lang="en-US" sz="2200" dirty="0"/>
          </a:p>
          <a:p>
            <a:r>
              <a:rPr lang="id-ID" sz="2200" dirty="0">
                <a:solidFill>
                  <a:srgbClr val="C00000"/>
                </a:solidFill>
              </a:rPr>
              <a:t>“Penambahan” </a:t>
            </a:r>
            <a:r>
              <a:rPr lang="id-ID" sz="2200" dirty="0"/>
              <a:t>yang kita lakukan dan akhirnya membuat pemecahan masalah menjadi lebih baik itulah yang disebut dengan </a:t>
            </a:r>
            <a:r>
              <a:rPr lang="id-ID" sz="2200" dirty="0">
                <a:solidFill>
                  <a:srgbClr val="C00000"/>
                </a:solidFill>
              </a:rPr>
              <a:t>kontribusi</a:t>
            </a:r>
            <a:r>
              <a:rPr lang="en-US" sz="2200" dirty="0">
                <a:solidFill>
                  <a:srgbClr val="C00000"/>
                </a:solidFill>
              </a:rPr>
              <a:t> </a:t>
            </a:r>
            <a:r>
              <a:rPr lang="en-US" sz="2200" dirty="0" err="1">
                <a:solidFill>
                  <a:srgbClr val="C00000"/>
                </a:solidFill>
              </a:rPr>
              <a:t>ke</a:t>
            </a:r>
            <a:r>
              <a:rPr lang="en-US" sz="2200" dirty="0">
                <a:solidFill>
                  <a:srgbClr val="C00000"/>
                </a:solidFill>
              </a:rPr>
              <a:t> </a:t>
            </a:r>
            <a:r>
              <a:rPr lang="en-US" sz="2200" dirty="0" err="1">
                <a:solidFill>
                  <a:srgbClr val="C00000"/>
                </a:solidFill>
              </a:rPr>
              <a:t>pengetahuan</a:t>
            </a:r>
            <a:r>
              <a:rPr lang="en-US" sz="2200" dirty="0">
                <a:solidFill>
                  <a:srgbClr val="C00000"/>
                </a:solidFill>
              </a:rPr>
              <a:t> </a:t>
            </a:r>
            <a:r>
              <a:rPr lang="en-US" sz="2200" dirty="0"/>
              <a:t>(</a:t>
            </a:r>
            <a:r>
              <a:rPr lang="en-US" sz="2200" i="1" dirty="0"/>
              <a:t>contribution to knowledge</a:t>
            </a:r>
            <a:r>
              <a:rPr lang="en-US" sz="2200" dirty="0"/>
              <a:t>) (Dawson, 2009)</a:t>
            </a:r>
            <a:endParaRPr lang="id-ID" sz="2200" dirty="0"/>
          </a:p>
        </p:txBody>
      </p:sp>
      <p:sp>
        <p:nvSpPr>
          <p:cNvPr id="2" name="Title 1"/>
          <p:cNvSpPr>
            <a:spLocks noGrp="1"/>
          </p:cNvSpPr>
          <p:nvPr>
            <p:ph type="title"/>
          </p:nvPr>
        </p:nvSpPr>
        <p:spPr/>
        <p:txBody>
          <a:bodyPr>
            <a:normAutofit/>
          </a:bodyPr>
          <a:lstStyle/>
          <a:p>
            <a:r>
              <a:rPr lang="en-US" dirty="0"/>
              <a:t>5. Penentuan </a:t>
            </a:r>
            <a:r>
              <a:rPr lang="en-US" dirty="0" err="1"/>
              <a:t>Metode</a:t>
            </a:r>
            <a:r>
              <a:rPr lang="en-US" dirty="0"/>
              <a:t> Yang </a:t>
            </a:r>
            <a:r>
              <a:rPr lang="en-US" dirty="0" err="1"/>
              <a:t>Diusulkan</a:t>
            </a:r>
            <a:endParaRPr lang="id-ID" dirty="0"/>
          </a:p>
        </p:txBody>
      </p:sp>
      <p:sp>
        <p:nvSpPr>
          <p:cNvPr id="4" name="Slide Number Placeholder 3">
            <a:extLst>
              <a:ext uri="{FF2B5EF4-FFF2-40B4-BE49-F238E27FC236}">
                <a16:creationId xmlns:a16="http://schemas.microsoft.com/office/drawing/2014/main" id="{69D6A020-D9BF-4994-9FF4-8AF2A0C0ACB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91</a:t>
            </a:fld>
            <a:endParaRPr lang="en-US">
              <a:solidFill>
                <a:prstClr val="black">
                  <a:tint val="75000"/>
                </a:prstClr>
              </a:solidFill>
            </a:endParaRPr>
          </a:p>
        </p:txBody>
      </p:sp>
    </p:spTree>
    <p:extLst>
      <p:ext uri="{BB962C8B-B14F-4D97-AF65-F5344CB8AC3E}">
        <p14:creationId xmlns:p14="http://schemas.microsoft.com/office/powerpoint/2010/main" val="35769245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0" y="1066800"/>
          <a:ext cx="9144001" cy="5774874"/>
        </p:xfrm>
        <a:graphic>
          <a:graphicData uri="http://schemas.openxmlformats.org/drawingml/2006/table">
            <a:tbl>
              <a:tblPr firstRow="1" firstCol="1" bandRow="1">
                <a:tableStyleId>{5940675A-B579-460E-94D1-54222C63F5DA}</a:tableStyleId>
              </a:tblPr>
              <a:tblGrid>
                <a:gridCol w="26670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gridCol w="3352801">
                  <a:extLst>
                    <a:ext uri="{9D8B030D-6E8A-4147-A177-3AD203B41FA5}">
                      <a16:colId xmlns:a16="http://schemas.microsoft.com/office/drawing/2014/main" val="20002"/>
                    </a:ext>
                  </a:extLst>
                </a:gridCol>
              </a:tblGrid>
              <a:tr h="465716">
                <a:tc>
                  <a:txBody>
                    <a:bodyPr/>
                    <a:lstStyle/>
                    <a:p>
                      <a:pPr marL="0" marR="0" algn="just">
                        <a:spcBef>
                          <a:spcPts val="0"/>
                        </a:spcBef>
                        <a:spcAft>
                          <a:spcPts val="1100"/>
                        </a:spcAft>
                      </a:pPr>
                      <a:r>
                        <a:rPr lang="en-US" sz="2000" b="1" dirty="0">
                          <a:effectLst/>
                        </a:rPr>
                        <a:t>Research Problem (RP)</a:t>
                      </a:r>
                      <a:endParaRPr lang="id-ID"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spcBef>
                          <a:spcPts val="0"/>
                        </a:spcBef>
                        <a:spcAft>
                          <a:spcPts val="1100"/>
                        </a:spcAft>
                      </a:pPr>
                      <a:r>
                        <a:rPr lang="en-US" sz="2000" b="1">
                          <a:effectLst/>
                        </a:rPr>
                        <a:t>Research Question (RQ)</a:t>
                      </a:r>
                      <a:endParaRPr lang="id-ID" sz="28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spcBef>
                          <a:spcPts val="0"/>
                        </a:spcBef>
                        <a:spcAft>
                          <a:spcPts val="1100"/>
                        </a:spcAft>
                      </a:pPr>
                      <a:r>
                        <a:rPr lang="en-US" sz="2000" b="1" dirty="0">
                          <a:effectLst/>
                        </a:rPr>
                        <a:t>Research Objective (RO)</a:t>
                      </a:r>
                      <a:endParaRPr lang="id-ID" sz="28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956006">
                <a:tc rowSpan="3">
                  <a:txBody>
                    <a:bodyPr/>
                    <a:lstStyle/>
                    <a:p>
                      <a:pPr marL="0" marR="0" algn="l">
                        <a:spcBef>
                          <a:spcPts val="0"/>
                        </a:spcBef>
                        <a:spcAft>
                          <a:spcPts val="1100"/>
                        </a:spcAft>
                      </a:pPr>
                      <a:r>
                        <a:rPr lang="en-US" sz="1800" dirty="0">
                          <a:effectLst/>
                        </a:rPr>
                        <a:t>RP1. Data set </a:t>
                      </a:r>
                      <a:r>
                        <a:rPr lang="en-US" sz="1800" dirty="0" err="1">
                          <a:effectLst/>
                        </a:rPr>
                        <a:t>pada</a:t>
                      </a:r>
                      <a:r>
                        <a:rPr lang="en-US" sz="1800" dirty="0">
                          <a:effectLst/>
                        </a:rPr>
                        <a:t> </a:t>
                      </a:r>
                      <a:r>
                        <a:rPr lang="en-US" sz="1800" dirty="0" err="1">
                          <a:effectLst/>
                        </a:rPr>
                        <a:t>prediksi</a:t>
                      </a:r>
                      <a:r>
                        <a:rPr lang="en-US" sz="1800" dirty="0">
                          <a:effectLst/>
                        </a:rPr>
                        <a:t> </a:t>
                      </a:r>
                      <a:r>
                        <a:rPr lang="en-US" sz="1800" dirty="0" err="1">
                          <a:effectLst/>
                        </a:rPr>
                        <a:t>cacat</a:t>
                      </a:r>
                      <a:r>
                        <a:rPr lang="en-US" sz="1800" dirty="0">
                          <a:effectLst/>
                        </a:rPr>
                        <a:t> software </a:t>
                      </a:r>
                      <a:r>
                        <a:rPr lang="en-US" sz="1800" dirty="0" err="1">
                          <a:effectLst/>
                        </a:rPr>
                        <a:t>berdimensi</a:t>
                      </a:r>
                      <a:r>
                        <a:rPr lang="en-US" sz="1800" dirty="0">
                          <a:effectLst/>
                        </a:rPr>
                        <a:t> </a:t>
                      </a:r>
                      <a:r>
                        <a:rPr lang="en-US" sz="1800" dirty="0" err="1">
                          <a:effectLst/>
                        </a:rPr>
                        <a:t>tinggi</a:t>
                      </a:r>
                      <a:r>
                        <a:rPr lang="en-US" sz="1800" dirty="0">
                          <a:effectLst/>
                        </a:rPr>
                        <a:t>, </a:t>
                      </a:r>
                      <a:r>
                        <a:rPr lang="en-US" sz="1800" dirty="0" err="1">
                          <a:effectLst/>
                        </a:rPr>
                        <a:t>memiliki</a:t>
                      </a:r>
                      <a:r>
                        <a:rPr lang="en-US" sz="1800" dirty="0">
                          <a:effectLst/>
                        </a:rPr>
                        <a:t> </a:t>
                      </a:r>
                      <a:r>
                        <a:rPr lang="en-US" sz="1800" dirty="0" err="1">
                          <a:solidFill>
                            <a:srgbClr val="C00000"/>
                          </a:solidFill>
                          <a:effectLst/>
                        </a:rPr>
                        <a:t>atribut</a:t>
                      </a:r>
                      <a:r>
                        <a:rPr lang="en-US" sz="1800" dirty="0">
                          <a:solidFill>
                            <a:srgbClr val="C00000"/>
                          </a:solidFill>
                          <a:effectLst/>
                        </a:rPr>
                        <a:t> yang </a:t>
                      </a:r>
                      <a:r>
                        <a:rPr lang="en-US" sz="1800" dirty="0" err="1">
                          <a:solidFill>
                            <a:srgbClr val="C00000"/>
                          </a:solidFill>
                          <a:effectLst/>
                        </a:rPr>
                        <a:t>bersifat</a:t>
                      </a:r>
                      <a:r>
                        <a:rPr lang="en-US" sz="1800" dirty="0">
                          <a:solidFill>
                            <a:srgbClr val="C00000"/>
                          </a:solidFill>
                          <a:effectLst/>
                        </a:rPr>
                        <a:t> noisy</a:t>
                      </a:r>
                      <a:r>
                        <a:rPr lang="en-US" sz="1800" dirty="0">
                          <a:effectLst/>
                        </a:rPr>
                        <a:t>, </a:t>
                      </a:r>
                      <a:r>
                        <a:rPr lang="en-US" sz="1800" dirty="0" err="1">
                          <a:effectLst/>
                        </a:rPr>
                        <a:t>dan</a:t>
                      </a:r>
                      <a:r>
                        <a:rPr lang="en-US" sz="1800" dirty="0">
                          <a:effectLst/>
                        </a:rPr>
                        <a:t> </a:t>
                      </a:r>
                      <a:r>
                        <a:rPr lang="en-US" sz="1800" dirty="0" err="1">
                          <a:solidFill>
                            <a:srgbClr val="0070C0"/>
                          </a:solidFill>
                          <a:effectLst/>
                        </a:rPr>
                        <a:t>classnya</a:t>
                      </a:r>
                      <a:r>
                        <a:rPr lang="en-US" sz="1800" dirty="0">
                          <a:solidFill>
                            <a:srgbClr val="0070C0"/>
                          </a:solidFill>
                          <a:effectLst/>
                        </a:rPr>
                        <a:t> </a:t>
                      </a:r>
                      <a:r>
                        <a:rPr lang="en-US" sz="1800" dirty="0" err="1">
                          <a:solidFill>
                            <a:srgbClr val="0070C0"/>
                          </a:solidFill>
                          <a:effectLst/>
                        </a:rPr>
                        <a:t>bersifat</a:t>
                      </a:r>
                      <a:r>
                        <a:rPr lang="en-US" sz="1800" dirty="0">
                          <a:solidFill>
                            <a:srgbClr val="0070C0"/>
                          </a:solidFill>
                          <a:effectLst/>
                        </a:rPr>
                        <a:t> </a:t>
                      </a:r>
                      <a:r>
                        <a:rPr lang="en-US" sz="1800" dirty="0" err="1">
                          <a:solidFill>
                            <a:srgbClr val="0070C0"/>
                          </a:solidFill>
                          <a:effectLst/>
                        </a:rPr>
                        <a:t>tidak</a:t>
                      </a:r>
                      <a:r>
                        <a:rPr lang="en-US" sz="1800" dirty="0">
                          <a:solidFill>
                            <a:srgbClr val="0070C0"/>
                          </a:solidFill>
                          <a:effectLst/>
                        </a:rPr>
                        <a:t> </a:t>
                      </a:r>
                      <a:r>
                        <a:rPr lang="en-US" sz="1800" dirty="0" err="1">
                          <a:solidFill>
                            <a:srgbClr val="0070C0"/>
                          </a:solidFill>
                          <a:effectLst/>
                        </a:rPr>
                        <a:t>seimbang</a:t>
                      </a:r>
                      <a:r>
                        <a:rPr lang="en-US" sz="1800" dirty="0">
                          <a:effectLst/>
                        </a:rPr>
                        <a:t>, </a:t>
                      </a:r>
                      <a:r>
                        <a:rPr lang="en-US" sz="1800" dirty="0" err="1">
                          <a:effectLst/>
                        </a:rPr>
                        <a:t>menyebabkan</a:t>
                      </a:r>
                      <a:r>
                        <a:rPr lang="en-US" sz="1800" dirty="0">
                          <a:effectLst/>
                        </a:rPr>
                        <a:t> </a:t>
                      </a:r>
                      <a:r>
                        <a:rPr lang="en-US" sz="1800" dirty="0" err="1">
                          <a:effectLst/>
                        </a:rPr>
                        <a:t>penurunan</a:t>
                      </a:r>
                      <a:r>
                        <a:rPr lang="en-US" sz="1800" dirty="0">
                          <a:effectLst/>
                        </a:rPr>
                        <a:t> </a:t>
                      </a:r>
                      <a:r>
                        <a:rPr lang="en-US" sz="1800" dirty="0" err="1">
                          <a:effectLst/>
                        </a:rPr>
                        <a:t>akurasi</a:t>
                      </a:r>
                      <a:r>
                        <a:rPr lang="en-US" sz="1800" dirty="0">
                          <a:effectLst/>
                        </a:rPr>
                        <a:t> </a:t>
                      </a:r>
                      <a:r>
                        <a:rPr lang="en-US" sz="1800" dirty="0" err="1">
                          <a:effectLst/>
                        </a:rPr>
                        <a:t>pada</a:t>
                      </a:r>
                      <a:r>
                        <a:rPr lang="en-US" sz="1800" dirty="0">
                          <a:effectLst/>
                        </a:rPr>
                        <a:t> </a:t>
                      </a:r>
                      <a:r>
                        <a:rPr lang="en-US" sz="1800" dirty="0" err="1">
                          <a:effectLst/>
                        </a:rPr>
                        <a:t>prediksi</a:t>
                      </a:r>
                      <a:r>
                        <a:rPr lang="en-US" sz="1800" dirty="0">
                          <a:effectLst/>
                        </a:rPr>
                        <a:t> </a:t>
                      </a:r>
                      <a:r>
                        <a:rPr lang="en-US" sz="1800" dirty="0" err="1">
                          <a:effectLst/>
                        </a:rPr>
                        <a:t>cacat</a:t>
                      </a:r>
                      <a:r>
                        <a:rPr lang="en-US" sz="1800" dirty="0">
                          <a:effectLst/>
                        </a:rPr>
                        <a:t> software</a:t>
                      </a:r>
                      <a:endParaRPr lang="id-ID" sz="2400" b="0"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1100"/>
                        </a:spcAft>
                      </a:pPr>
                      <a:r>
                        <a:rPr lang="en-US" sz="1800" dirty="0">
                          <a:effectLst/>
                        </a:rPr>
                        <a:t>RQ1. </a:t>
                      </a:r>
                      <a:r>
                        <a:rPr lang="en-US" sz="1800" dirty="0" err="1">
                          <a:effectLst/>
                        </a:rPr>
                        <a:t>Algoritma</a:t>
                      </a:r>
                      <a:r>
                        <a:rPr lang="en-US" sz="1800" dirty="0">
                          <a:effectLst/>
                        </a:rPr>
                        <a:t> </a:t>
                      </a:r>
                      <a:r>
                        <a:rPr lang="en-US" sz="1800" dirty="0" err="1">
                          <a:solidFill>
                            <a:srgbClr val="C00000"/>
                          </a:solidFill>
                          <a:effectLst/>
                        </a:rPr>
                        <a:t>pemilihan</a:t>
                      </a:r>
                      <a:r>
                        <a:rPr lang="en-US" sz="1800" dirty="0">
                          <a:solidFill>
                            <a:srgbClr val="C00000"/>
                          </a:solidFill>
                          <a:effectLst/>
                        </a:rPr>
                        <a:t> </a:t>
                      </a:r>
                      <a:r>
                        <a:rPr lang="en-US" sz="1800" dirty="0" err="1">
                          <a:solidFill>
                            <a:srgbClr val="C00000"/>
                          </a:solidFill>
                          <a:effectLst/>
                        </a:rPr>
                        <a:t>fitur</a:t>
                      </a:r>
                      <a:r>
                        <a:rPr lang="en-US" sz="1800" dirty="0">
                          <a:solidFill>
                            <a:srgbClr val="C00000"/>
                          </a:solidFill>
                          <a:effectLst/>
                        </a:rPr>
                        <a:t> </a:t>
                      </a:r>
                      <a:r>
                        <a:rPr lang="en-US" sz="1800" dirty="0" err="1">
                          <a:solidFill>
                            <a:srgbClr val="C00000"/>
                          </a:solidFill>
                          <a:effectLst/>
                        </a:rPr>
                        <a:t>apa</a:t>
                      </a:r>
                      <a:r>
                        <a:rPr lang="en-US" sz="1800" dirty="0">
                          <a:solidFill>
                            <a:srgbClr val="C00000"/>
                          </a:solidFill>
                          <a:effectLst/>
                        </a:rPr>
                        <a:t> yang </a:t>
                      </a:r>
                      <a:r>
                        <a:rPr lang="en-US" sz="1800" dirty="0" err="1">
                          <a:solidFill>
                            <a:srgbClr val="C00000"/>
                          </a:solidFill>
                          <a:effectLst/>
                        </a:rPr>
                        <a:t>performanya</a:t>
                      </a:r>
                      <a:r>
                        <a:rPr lang="en-US" sz="1800" dirty="0">
                          <a:solidFill>
                            <a:srgbClr val="C00000"/>
                          </a:solidFill>
                          <a:effectLst/>
                        </a:rPr>
                        <a:t> </a:t>
                      </a:r>
                      <a:r>
                        <a:rPr lang="en-US" sz="1800" dirty="0" err="1">
                          <a:solidFill>
                            <a:srgbClr val="C00000"/>
                          </a:solidFill>
                          <a:effectLst/>
                        </a:rPr>
                        <a:t>terbaik</a:t>
                      </a:r>
                      <a:r>
                        <a:rPr lang="en-US" sz="1800" dirty="0">
                          <a:solidFill>
                            <a:srgbClr val="C00000"/>
                          </a:solidFill>
                          <a:effectLst/>
                        </a:rPr>
                        <a:t> </a:t>
                      </a:r>
                      <a:r>
                        <a:rPr lang="en-US" sz="1800" dirty="0" err="1">
                          <a:effectLst/>
                        </a:rPr>
                        <a:t>untuk</a:t>
                      </a:r>
                      <a:r>
                        <a:rPr lang="en-US" sz="1800" dirty="0">
                          <a:effectLst/>
                        </a:rPr>
                        <a:t> </a:t>
                      </a:r>
                      <a:r>
                        <a:rPr lang="en-US" sz="1800" dirty="0" err="1">
                          <a:effectLst/>
                        </a:rPr>
                        <a:t>meyelesaikan</a:t>
                      </a:r>
                      <a:r>
                        <a:rPr lang="en-US" sz="1800" dirty="0">
                          <a:effectLst/>
                        </a:rPr>
                        <a:t> </a:t>
                      </a:r>
                      <a:r>
                        <a:rPr lang="en-US" sz="1800" dirty="0" err="1">
                          <a:effectLst/>
                        </a:rPr>
                        <a:t>masalah</a:t>
                      </a:r>
                      <a:r>
                        <a:rPr lang="en-US" sz="1800" dirty="0">
                          <a:effectLst/>
                        </a:rPr>
                        <a:t> </a:t>
                      </a:r>
                      <a:r>
                        <a:rPr lang="en-US" sz="1800" dirty="0" err="1">
                          <a:effectLst/>
                        </a:rPr>
                        <a:t>atribut</a:t>
                      </a:r>
                      <a:r>
                        <a:rPr lang="en-US" sz="1800" dirty="0">
                          <a:effectLst/>
                        </a:rPr>
                        <a:t> yang noisy </a:t>
                      </a:r>
                      <a:r>
                        <a:rPr lang="en-US" sz="1800" dirty="0" err="1">
                          <a:effectLst/>
                        </a:rPr>
                        <a:t>pada</a:t>
                      </a:r>
                      <a:r>
                        <a:rPr lang="en-US" sz="1800" dirty="0">
                          <a:effectLst/>
                        </a:rPr>
                        <a:t> </a:t>
                      </a:r>
                      <a:r>
                        <a:rPr lang="en-US" sz="1800" dirty="0" err="1">
                          <a:effectLst/>
                        </a:rPr>
                        <a:t>prediksi</a:t>
                      </a:r>
                      <a:r>
                        <a:rPr lang="en-US" sz="1800" dirty="0">
                          <a:effectLst/>
                        </a:rPr>
                        <a:t> </a:t>
                      </a:r>
                      <a:r>
                        <a:rPr lang="en-US" sz="1800" dirty="0" err="1">
                          <a:effectLst/>
                        </a:rPr>
                        <a:t>cacat</a:t>
                      </a:r>
                      <a:r>
                        <a:rPr lang="en-US" sz="1800" dirty="0">
                          <a:effectLst/>
                        </a:rPr>
                        <a:t> software?</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a:effectLst/>
                        </a:rPr>
                        <a:t>RO1. Mengidentifikasi algoritma pemilihan fitur apa yang memiliki performa terbaik apabila digunakan untuk menyelesaikan masalah atribut yang noisy pada prediksi cacat software</a:t>
                      </a:r>
                      <a:endParaRPr lang="id-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676576">
                <a:tc vMerge="1">
                  <a:txBody>
                    <a:bodyPr/>
                    <a:lstStyle/>
                    <a:p>
                      <a:endParaRPr lang="id-ID"/>
                    </a:p>
                  </a:txBody>
                  <a:tcPr/>
                </a:tc>
                <a:tc>
                  <a:txBody>
                    <a:bodyPr/>
                    <a:lstStyle/>
                    <a:p>
                      <a:pPr marL="0" marR="0" algn="l">
                        <a:spcBef>
                          <a:spcPts val="0"/>
                        </a:spcBef>
                        <a:spcAft>
                          <a:spcPts val="1100"/>
                        </a:spcAft>
                      </a:pPr>
                      <a:r>
                        <a:rPr lang="en-US" sz="1800" dirty="0">
                          <a:effectLst/>
                        </a:rPr>
                        <a:t>RQ2. </a:t>
                      </a:r>
                      <a:r>
                        <a:rPr lang="en-US" sz="1800" dirty="0" err="1">
                          <a:effectLst/>
                        </a:rPr>
                        <a:t>Algoritma</a:t>
                      </a:r>
                      <a:r>
                        <a:rPr lang="en-US" sz="1800" dirty="0">
                          <a:effectLst/>
                        </a:rPr>
                        <a:t> </a:t>
                      </a:r>
                      <a:r>
                        <a:rPr lang="en-US" sz="1800" dirty="0">
                          <a:solidFill>
                            <a:srgbClr val="0070C0"/>
                          </a:solidFill>
                          <a:effectLst/>
                        </a:rPr>
                        <a:t>meta learning </a:t>
                      </a:r>
                      <a:r>
                        <a:rPr lang="en-US" sz="1800" dirty="0" err="1">
                          <a:solidFill>
                            <a:srgbClr val="0070C0"/>
                          </a:solidFill>
                          <a:effectLst/>
                        </a:rPr>
                        <a:t>apa</a:t>
                      </a:r>
                      <a:r>
                        <a:rPr lang="en-US" sz="1800" dirty="0">
                          <a:solidFill>
                            <a:srgbClr val="0070C0"/>
                          </a:solidFill>
                          <a:effectLst/>
                        </a:rPr>
                        <a:t> yang </a:t>
                      </a:r>
                      <a:r>
                        <a:rPr lang="en-US" sz="1800" dirty="0" err="1">
                          <a:solidFill>
                            <a:srgbClr val="0070C0"/>
                          </a:solidFill>
                          <a:effectLst/>
                        </a:rPr>
                        <a:t>performanya</a:t>
                      </a:r>
                      <a:r>
                        <a:rPr lang="en-US" sz="1800" dirty="0">
                          <a:solidFill>
                            <a:srgbClr val="0070C0"/>
                          </a:solidFill>
                          <a:effectLst/>
                        </a:rPr>
                        <a:t> </a:t>
                      </a:r>
                      <a:r>
                        <a:rPr lang="en-US" sz="1800" dirty="0" err="1">
                          <a:solidFill>
                            <a:srgbClr val="0070C0"/>
                          </a:solidFill>
                          <a:effectLst/>
                        </a:rPr>
                        <a:t>terbaik</a:t>
                      </a:r>
                      <a:r>
                        <a:rPr lang="en-US" sz="1800" dirty="0">
                          <a:solidFill>
                            <a:srgbClr val="0070C0"/>
                          </a:solidFill>
                          <a:effectLst/>
                        </a:rPr>
                        <a:t> </a:t>
                      </a:r>
                      <a:r>
                        <a:rPr lang="en-US" sz="1800" dirty="0" err="1">
                          <a:effectLst/>
                        </a:rPr>
                        <a:t>untuk</a:t>
                      </a:r>
                      <a:r>
                        <a:rPr lang="en-US" sz="1800" dirty="0">
                          <a:effectLst/>
                        </a:rPr>
                        <a:t> </a:t>
                      </a:r>
                      <a:r>
                        <a:rPr lang="en-US" sz="1800" dirty="0" err="1">
                          <a:effectLst/>
                        </a:rPr>
                        <a:t>menyelesaikan</a:t>
                      </a:r>
                      <a:r>
                        <a:rPr lang="en-US" sz="1800" dirty="0">
                          <a:effectLst/>
                        </a:rPr>
                        <a:t> </a:t>
                      </a:r>
                      <a:r>
                        <a:rPr lang="en-US" sz="1800" dirty="0" err="1">
                          <a:effectLst/>
                        </a:rPr>
                        <a:t>masalah</a:t>
                      </a:r>
                      <a:r>
                        <a:rPr lang="en-US" sz="1800" dirty="0">
                          <a:effectLst/>
                        </a:rPr>
                        <a:t> class imbalance </a:t>
                      </a:r>
                      <a:r>
                        <a:rPr lang="en-US" sz="1800" dirty="0" err="1">
                          <a:effectLst/>
                        </a:rPr>
                        <a:t>pada</a:t>
                      </a:r>
                      <a:r>
                        <a:rPr lang="en-US" sz="1800" dirty="0">
                          <a:effectLst/>
                        </a:rPr>
                        <a:t> </a:t>
                      </a:r>
                      <a:r>
                        <a:rPr lang="en-US" sz="1800" dirty="0" err="1">
                          <a:effectLst/>
                        </a:rPr>
                        <a:t>prediksi</a:t>
                      </a:r>
                      <a:r>
                        <a:rPr lang="en-US" sz="1800" dirty="0">
                          <a:effectLst/>
                        </a:rPr>
                        <a:t> </a:t>
                      </a:r>
                      <a:r>
                        <a:rPr lang="en-US" sz="1800" dirty="0" err="1">
                          <a:effectLst/>
                        </a:rPr>
                        <a:t>cacat</a:t>
                      </a:r>
                      <a:r>
                        <a:rPr lang="en-US" sz="1800" dirty="0">
                          <a:effectLst/>
                        </a:rPr>
                        <a:t> software?</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a:effectLst/>
                        </a:rPr>
                        <a:t>RO2. Mengidentifikasi algoritma meta learning apa yang memiliki performa terbaik apabila digunakan untuk menyelesaikan masalah class imbalance pada prediksi cacat software</a:t>
                      </a:r>
                      <a:endParaRPr lang="id-ID"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676576">
                <a:tc vMerge="1">
                  <a:txBody>
                    <a:bodyPr/>
                    <a:lstStyle/>
                    <a:p>
                      <a:endParaRPr lang="id-ID"/>
                    </a:p>
                  </a:txBody>
                  <a:tcPr/>
                </a:tc>
                <a:tc>
                  <a:txBody>
                    <a:bodyPr/>
                    <a:lstStyle/>
                    <a:p>
                      <a:pPr marL="0" marR="0" algn="l">
                        <a:spcBef>
                          <a:spcPts val="0"/>
                        </a:spcBef>
                        <a:spcAft>
                          <a:spcPts val="1100"/>
                        </a:spcAft>
                      </a:pPr>
                      <a:r>
                        <a:rPr lang="en-US" sz="1800" dirty="0">
                          <a:effectLst/>
                        </a:rPr>
                        <a:t>RQ3. </a:t>
                      </a:r>
                      <a:r>
                        <a:rPr lang="en-US" sz="1800" dirty="0" err="1">
                          <a:effectLst/>
                        </a:rPr>
                        <a:t>Bagaimana</a:t>
                      </a:r>
                      <a:r>
                        <a:rPr lang="en-US" sz="1800" dirty="0">
                          <a:effectLst/>
                        </a:rPr>
                        <a:t> </a:t>
                      </a:r>
                      <a:r>
                        <a:rPr lang="en-US" sz="1800" dirty="0" err="1">
                          <a:solidFill>
                            <a:srgbClr val="00B050"/>
                          </a:solidFill>
                          <a:effectLst/>
                        </a:rPr>
                        <a:t>pengaruh</a:t>
                      </a:r>
                      <a:r>
                        <a:rPr lang="en-US" sz="1800" dirty="0">
                          <a:solidFill>
                            <a:srgbClr val="00B050"/>
                          </a:solidFill>
                          <a:effectLst/>
                        </a:rPr>
                        <a:t> </a:t>
                      </a:r>
                      <a:r>
                        <a:rPr lang="en-US" sz="1800" dirty="0" err="1">
                          <a:solidFill>
                            <a:srgbClr val="00B050"/>
                          </a:solidFill>
                          <a:effectLst/>
                        </a:rPr>
                        <a:t>penggabungan</a:t>
                      </a:r>
                      <a:r>
                        <a:rPr lang="en-US" sz="1800" dirty="0">
                          <a:solidFill>
                            <a:srgbClr val="00B050"/>
                          </a:solidFill>
                          <a:effectLst/>
                        </a:rPr>
                        <a:t> </a:t>
                      </a:r>
                      <a:r>
                        <a:rPr lang="en-US" sz="1800" dirty="0" err="1">
                          <a:solidFill>
                            <a:srgbClr val="00B050"/>
                          </a:solidFill>
                          <a:effectLst/>
                        </a:rPr>
                        <a:t>algoritma</a:t>
                      </a:r>
                      <a:r>
                        <a:rPr lang="en-US" sz="1800" dirty="0">
                          <a:solidFill>
                            <a:srgbClr val="00B050"/>
                          </a:solidFill>
                          <a:effectLst/>
                        </a:rPr>
                        <a:t> </a:t>
                      </a:r>
                      <a:r>
                        <a:rPr lang="en-US" sz="1800" dirty="0" err="1">
                          <a:solidFill>
                            <a:srgbClr val="00B050"/>
                          </a:solidFill>
                          <a:effectLst/>
                        </a:rPr>
                        <a:t>pemilihan</a:t>
                      </a:r>
                      <a:r>
                        <a:rPr lang="en-US" sz="1800" dirty="0">
                          <a:solidFill>
                            <a:srgbClr val="00B050"/>
                          </a:solidFill>
                          <a:effectLst/>
                        </a:rPr>
                        <a:t> </a:t>
                      </a:r>
                      <a:r>
                        <a:rPr lang="en-US" sz="1800" dirty="0" err="1">
                          <a:solidFill>
                            <a:srgbClr val="00B050"/>
                          </a:solidFill>
                          <a:effectLst/>
                        </a:rPr>
                        <a:t>fitur</a:t>
                      </a:r>
                      <a:r>
                        <a:rPr lang="en-US" sz="1800" dirty="0">
                          <a:solidFill>
                            <a:srgbClr val="00B050"/>
                          </a:solidFill>
                          <a:effectLst/>
                        </a:rPr>
                        <a:t> </a:t>
                      </a:r>
                      <a:r>
                        <a:rPr lang="en-US" sz="1800" dirty="0" err="1">
                          <a:solidFill>
                            <a:srgbClr val="00B050"/>
                          </a:solidFill>
                          <a:effectLst/>
                        </a:rPr>
                        <a:t>dan</a:t>
                      </a:r>
                      <a:r>
                        <a:rPr lang="en-US" sz="1800" dirty="0">
                          <a:solidFill>
                            <a:srgbClr val="00B050"/>
                          </a:solidFill>
                          <a:effectLst/>
                        </a:rPr>
                        <a:t> </a:t>
                      </a:r>
                      <a:r>
                        <a:rPr lang="en-US" sz="1800" dirty="0" err="1">
                          <a:solidFill>
                            <a:srgbClr val="00B050"/>
                          </a:solidFill>
                          <a:effectLst/>
                        </a:rPr>
                        <a:t>metode</a:t>
                      </a:r>
                      <a:r>
                        <a:rPr lang="en-US" sz="1800" dirty="0">
                          <a:solidFill>
                            <a:srgbClr val="00B050"/>
                          </a:solidFill>
                          <a:effectLst/>
                        </a:rPr>
                        <a:t> meta learning </a:t>
                      </a:r>
                      <a:r>
                        <a:rPr lang="en-US" sz="1800" dirty="0" err="1">
                          <a:solidFill>
                            <a:srgbClr val="00B050"/>
                          </a:solidFill>
                          <a:effectLst/>
                        </a:rPr>
                        <a:t>terbaik</a:t>
                      </a:r>
                      <a:r>
                        <a:rPr lang="en-US" sz="1800" dirty="0">
                          <a:solidFill>
                            <a:srgbClr val="00B050"/>
                          </a:solidFill>
                          <a:effectLst/>
                        </a:rPr>
                        <a:t> </a:t>
                      </a:r>
                      <a:r>
                        <a:rPr lang="en-US" sz="1800" dirty="0" err="1">
                          <a:effectLst/>
                        </a:rPr>
                        <a:t>pada</a:t>
                      </a:r>
                      <a:r>
                        <a:rPr lang="en-US" sz="1800" dirty="0">
                          <a:effectLst/>
                        </a:rPr>
                        <a:t> </a:t>
                      </a:r>
                      <a:r>
                        <a:rPr lang="en-US" sz="1800" dirty="0" err="1">
                          <a:effectLst/>
                        </a:rPr>
                        <a:t>peningkatan</a:t>
                      </a:r>
                      <a:r>
                        <a:rPr lang="en-US" sz="1800" dirty="0">
                          <a:effectLst/>
                        </a:rPr>
                        <a:t> </a:t>
                      </a:r>
                      <a:r>
                        <a:rPr lang="en-US" sz="1800" dirty="0" err="1">
                          <a:effectLst/>
                        </a:rPr>
                        <a:t>akurasi</a:t>
                      </a:r>
                      <a:r>
                        <a:rPr lang="en-US" sz="1800" dirty="0">
                          <a:effectLst/>
                        </a:rPr>
                        <a:t> </a:t>
                      </a:r>
                      <a:r>
                        <a:rPr lang="en-US" sz="1800" dirty="0" err="1">
                          <a:effectLst/>
                        </a:rPr>
                        <a:t>prediksi</a:t>
                      </a:r>
                      <a:r>
                        <a:rPr lang="en-US" sz="1800" dirty="0">
                          <a:effectLst/>
                        </a:rPr>
                        <a:t> </a:t>
                      </a:r>
                      <a:r>
                        <a:rPr lang="en-US" sz="1800" dirty="0" err="1">
                          <a:effectLst/>
                        </a:rPr>
                        <a:t>cacat</a:t>
                      </a:r>
                      <a:r>
                        <a:rPr lang="en-US" sz="1800" dirty="0">
                          <a:effectLst/>
                        </a:rPr>
                        <a:t> software?</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1100"/>
                        </a:spcAft>
                      </a:pPr>
                      <a:r>
                        <a:rPr lang="en-US" sz="1800" dirty="0">
                          <a:effectLst/>
                        </a:rPr>
                        <a:t>RO3. </a:t>
                      </a:r>
                      <a:r>
                        <a:rPr lang="en-US" sz="1800" dirty="0" err="1">
                          <a:effectLst/>
                        </a:rPr>
                        <a:t>Mengembangkan</a:t>
                      </a:r>
                      <a:r>
                        <a:rPr lang="en-US" sz="1800" dirty="0">
                          <a:effectLst/>
                        </a:rPr>
                        <a:t> </a:t>
                      </a:r>
                      <a:r>
                        <a:rPr lang="en-US" sz="1800" dirty="0" err="1">
                          <a:effectLst/>
                        </a:rPr>
                        <a:t>algoritma</a:t>
                      </a:r>
                      <a:r>
                        <a:rPr lang="en-US" sz="1800" dirty="0">
                          <a:effectLst/>
                        </a:rPr>
                        <a:t> </a:t>
                      </a:r>
                      <a:r>
                        <a:rPr lang="en-US" sz="1800" dirty="0" err="1">
                          <a:effectLst/>
                        </a:rPr>
                        <a:t>baru</a:t>
                      </a:r>
                      <a:r>
                        <a:rPr lang="en-US" sz="1800" dirty="0">
                          <a:effectLst/>
                        </a:rPr>
                        <a:t> yang </a:t>
                      </a:r>
                      <a:r>
                        <a:rPr lang="en-US" sz="1800" dirty="0" err="1">
                          <a:effectLst/>
                        </a:rPr>
                        <a:t>menggabungkan</a:t>
                      </a:r>
                      <a:r>
                        <a:rPr lang="en-US" sz="1800" dirty="0">
                          <a:effectLst/>
                        </a:rPr>
                        <a:t> </a:t>
                      </a:r>
                      <a:r>
                        <a:rPr lang="en-US" sz="1800" dirty="0" err="1">
                          <a:effectLst/>
                        </a:rPr>
                        <a:t>algoritma</a:t>
                      </a:r>
                      <a:r>
                        <a:rPr lang="en-US" sz="1800" dirty="0">
                          <a:effectLst/>
                        </a:rPr>
                        <a:t> </a:t>
                      </a:r>
                      <a:r>
                        <a:rPr lang="en-US" sz="1800" dirty="0" err="1">
                          <a:effectLst/>
                        </a:rPr>
                        <a:t>pemilihan</a:t>
                      </a:r>
                      <a:r>
                        <a:rPr lang="en-US" sz="1800" dirty="0">
                          <a:effectLst/>
                        </a:rPr>
                        <a:t> </a:t>
                      </a:r>
                      <a:r>
                        <a:rPr lang="en-US" sz="1800" dirty="0" err="1">
                          <a:effectLst/>
                        </a:rPr>
                        <a:t>fitur</a:t>
                      </a:r>
                      <a:r>
                        <a:rPr lang="en-US" sz="1800" dirty="0">
                          <a:effectLst/>
                        </a:rPr>
                        <a:t> </a:t>
                      </a:r>
                      <a:r>
                        <a:rPr lang="en-US" sz="1800" dirty="0" err="1">
                          <a:effectLst/>
                        </a:rPr>
                        <a:t>dan</a:t>
                      </a:r>
                      <a:r>
                        <a:rPr lang="en-US" sz="1800" dirty="0">
                          <a:effectLst/>
                        </a:rPr>
                        <a:t> meta learning </a:t>
                      </a:r>
                      <a:r>
                        <a:rPr lang="en-US" sz="1800" dirty="0" err="1">
                          <a:effectLst/>
                        </a:rPr>
                        <a:t>terbaik</a:t>
                      </a:r>
                      <a:r>
                        <a:rPr lang="en-US" sz="1800" dirty="0">
                          <a:effectLst/>
                        </a:rPr>
                        <a:t> </a:t>
                      </a:r>
                      <a:r>
                        <a:rPr lang="en-US" sz="1800" dirty="0" err="1">
                          <a:effectLst/>
                        </a:rPr>
                        <a:t>untuk</a:t>
                      </a:r>
                      <a:r>
                        <a:rPr lang="en-US" sz="1800" dirty="0">
                          <a:effectLst/>
                        </a:rPr>
                        <a:t> </a:t>
                      </a:r>
                      <a:r>
                        <a:rPr lang="en-US" sz="1800" dirty="0" err="1">
                          <a:effectLst/>
                        </a:rPr>
                        <a:t>meningkatkan</a:t>
                      </a:r>
                      <a:r>
                        <a:rPr lang="en-US" sz="1800" dirty="0">
                          <a:effectLst/>
                        </a:rPr>
                        <a:t> </a:t>
                      </a:r>
                      <a:r>
                        <a:rPr lang="en-US" sz="1800" dirty="0" err="1">
                          <a:effectLst/>
                        </a:rPr>
                        <a:t>akurasi</a:t>
                      </a:r>
                      <a:r>
                        <a:rPr lang="en-US" sz="1800" dirty="0">
                          <a:effectLst/>
                        </a:rPr>
                        <a:t> </a:t>
                      </a:r>
                      <a:r>
                        <a:rPr lang="en-US" sz="1800" dirty="0" err="1">
                          <a:effectLst/>
                        </a:rPr>
                        <a:t>pada</a:t>
                      </a:r>
                      <a:r>
                        <a:rPr lang="en-US" sz="1800" dirty="0">
                          <a:effectLst/>
                        </a:rPr>
                        <a:t> </a:t>
                      </a:r>
                      <a:r>
                        <a:rPr lang="en-US" sz="1800" dirty="0" err="1">
                          <a:effectLst/>
                        </a:rPr>
                        <a:t>prediksi</a:t>
                      </a:r>
                      <a:r>
                        <a:rPr lang="en-US" sz="1800" dirty="0">
                          <a:effectLst/>
                        </a:rPr>
                        <a:t> </a:t>
                      </a:r>
                      <a:r>
                        <a:rPr lang="en-US" sz="1800" dirty="0" err="1">
                          <a:effectLst/>
                        </a:rPr>
                        <a:t>cacat</a:t>
                      </a:r>
                      <a:r>
                        <a:rPr lang="en-US" sz="1800" dirty="0">
                          <a:effectLst/>
                        </a:rPr>
                        <a:t> software</a:t>
                      </a:r>
                      <a:endParaRPr lang="id-ID"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err="1"/>
              <a:t>Susun</a:t>
            </a:r>
            <a:r>
              <a:rPr lang="en-US" dirty="0"/>
              <a:t> RP-RQ-RO</a:t>
            </a:r>
            <a:endParaRPr lang="id-ID" dirty="0"/>
          </a:p>
        </p:txBody>
      </p:sp>
      <p:sp>
        <p:nvSpPr>
          <p:cNvPr id="3" name="Slide Number Placeholder 2">
            <a:extLst>
              <a:ext uri="{FF2B5EF4-FFF2-40B4-BE49-F238E27FC236}">
                <a16:creationId xmlns:a16="http://schemas.microsoft.com/office/drawing/2014/main" id="{8DD57611-F0CA-482E-AC33-E7534D444EA1}"/>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92</a:t>
            </a:fld>
            <a:endParaRPr lang="en-US">
              <a:solidFill>
                <a:prstClr val="black">
                  <a:tint val="75000"/>
                </a:prstClr>
              </a:solidFill>
            </a:endParaRPr>
          </a:p>
        </p:txBody>
      </p:sp>
    </p:spTree>
    <p:extLst>
      <p:ext uri="{BB962C8B-B14F-4D97-AF65-F5344CB8AC3E}">
        <p14:creationId xmlns:p14="http://schemas.microsoft.com/office/powerpoint/2010/main" val="21710954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04799"/>
            <a:ext cx="8501495" cy="685801"/>
          </a:xfrm>
        </p:spPr>
        <p:txBody>
          <a:bodyPr>
            <a:normAutofit fontScale="90000"/>
          </a:bodyPr>
          <a:lstStyle/>
          <a:p>
            <a:r>
              <a:rPr lang="id-ID" dirty="0" err="1"/>
              <a:t>Proposed</a:t>
            </a:r>
            <a:br>
              <a:rPr lang="en-US" dirty="0"/>
            </a:br>
            <a:r>
              <a:rPr lang="id-ID" dirty="0" err="1"/>
              <a:t>Framewor</a:t>
            </a:r>
            <a:r>
              <a:rPr lang="en-US" dirty="0"/>
              <a:t>k</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Content Placeholder 4"/>
          <p:cNvGraphicFramePr>
            <a:graphicFrameLocks/>
          </p:cNvGraphicFramePr>
          <p:nvPr>
            <p:extLst/>
          </p:nvPr>
        </p:nvGraphicFramePr>
        <p:xfrm>
          <a:off x="-2" y="4800600"/>
          <a:ext cx="9144002" cy="2057400"/>
        </p:xfrm>
        <a:graphic>
          <a:graphicData uri="http://schemas.openxmlformats.org/drawingml/2006/table">
            <a:tbl>
              <a:tblPr firstRow="1" bandRow="1">
                <a:tableStyleId>{073A0DAA-6AF3-43AB-8588-CEC1D06C72B9}</a:tableStyleId>
              </a:tblPr>
              <a:tblGrid>
                <a:gridCol w="1096315">
                  <a:extLst>
                    <a:ext uri="{9D8B030D-6E8A-4147-A177-3AD203B41FA5}">
                      <a16:colId xmlns:a16="http://schemas.microsoft.com/office/drawing/2014/main" val="20000"/>
                    </a:ext>
                  </a:extLst>
                </a:gridCol>
                <a:gridCol w="783084">
                  <a:extLst>
                    <a:ext uri="{9D8B030D-6E8A-4147-A177-3AD203B41FA5}">
                      <a16:colId xmlns:a16="http://schemas.microsoft.com/office/drawing/2014/main" val="20001"/>
                    </a:ext>
                  </a:extLst>
                </a:gridCol>
                <a:gridCol w="1199391">
                  <a:extLst>
                    <a:ext uri="{9D8B030D-6E8A-4147-A177-3AD203B41FA5}">
                      <a16:colId xmlns:a16="http://schemas.microsoft.com/office/drawing/2014/main" val="20002"/>
                    </a:ext>
                  </a:extLst>
                </a:gridCol>
                <a:gridCol w="939029">
                  <a:extLst>
                    <a:ext uri="{9D8B030D-6E8A-4147-A177-3AD203B41FA5}">
                      <a16:colId xmlns:a16="http://schemas.microsoft.com/office/drawing/2014/main" val="20003"/>
                    </a:ext>
                  </a:extLst>
                </a:gridCol>
                <a:gridCol w="1108363">
                  <a:extLst>
                    <a:ext uri="{9D8B030D-6E8A-4147-A177-3AD203B41FA5}">
                      <a16:colId xmlns:a16="http://schemas.microsoft.com/office/drawing/2014/main" val="20004"/>
                    </a:ext>
                  </a:extLst>
                </a:gridCol>
                <a:gridCol w="1108363">
                  <a:extLst>
                    <a:ext uri="{9D8B030D-6E8A-4147-A177-3AD203B41FA5}">
                      <a16:colId xmlns:a16="http://schemas.microsoft.com/office/drawing/2014/main" val="20005"/>
                    </a:ext>
                  </a:extLst>
                </a:gridCol>
                <a:gridCol w="969819">
                  <a:extLst>
                    <a:ext uri="{9D8B030D-6E8A-4147-A177-3AD203B41FA5}">
                      <a16:colId xmlns:a16="http://schemas.microsoft.com/office/drawing/2014/main" val="20006"/>
                    </a:ext>
                  </a:extLst>
                </a:gridCol>
                <a:gridCol w="969819">
                  <a:extLst>
                    <a:ext uri="{9D8B030D-6E8A-4147-A177-3AD203B41FA5}">
                      <a16:colId xmlns:a16="http://schemas.microsoft.com/office/drawing/2014/main" val="20007"/>
                    </a:ext>
                  </a:extLst>
                </a:gridCol>
                <a:gridCol w="969819">
                  <a:extLst>
                    <a:ext uri="{9D8B030D-6E8A-4147-A177-3AD203B41FA5}">
                      <a16:colId xmlns:a16="http://schemas.microsoft.com/office/drawing/2014/main" val="20008"/>
                    </a:ext>
                  </a:extLst>
                </a:gridCol>
              </a:tblGrid>
              <a:tr h="350520">
                <a:tc>
                  <a:txBody>
                    <a:bodyPr/>
                    <a:lstStyle/>
                    <a:p>
                      <a:r>
                        <a:rPr lang="id-ID" sz="1050" dirty="0">
                          <a:latin typeface="Calibri" pitchFamily="34" charset="0"/>
                        </a:rPr>
                        <a:t>Framework</a:t>
                      </a:r>
                      <a:endParaRPr lang="en-US" sz="1050" dirty="0">
                        <a:latin typeface="Calibri" pitchFamily="34" charset="0"/>
                      </a:endParaRPr>
                    </a:p>
                  </a:txBody>
                  <a:tcPr/>
                </a:tc>
                <a:tc>
                  <a:txBody>
                    <a:bodyPr/>
                    <a:lstStyle/>
                    <a:p>
                      <a:r>
                        <a:rPr lang="id-ID" sz="1050" dirty="0">
                          <a:latin typeface="Calibri" pitchFamily="34" charset="0"/>
                        </a:rPr>
                        <a:t>Dataset</a:t>
                      </a:r>
                      <a:endParaRPr lang="en-US" sz="1050" dirty="0">
                        <a:latin typeface="Calibri" pitchFamily="34" charset="0"/>
                      </a:endParaRPr>
                    </a:p>
                  </a:txBody>
                  <a:tcPr/>
                </a:tc>
                <a:tc>
                  <a:txBody>
                    <a:bodyPr/>
                    <a:lstStyle/>
                    <a:p>
                      <a:r>
                        <a:rPr lang="id-ID" sz="1050" dirty="0">
                          <a:latin typeface="Calibri" pitchFamily="34" charset="0"/>
                        </a:rPr>
                        <a:t>Data Preprocessor</a:t>
                      </a:r>
                      <a:endParaRPr lang="en-US" sz="1050" dirty="0">
                        <a:latin typeface="Calibri" pitchFamily="34" charset="0"/>
                      </a:endParaRPr>
                    </a:p>
                  </a:txBody>
                  <a:tcPr/>
                </a:tc>
                <a:tc>
                  <a:txBody>
                    <a:bodyPr/>
                    <a:lstStyle/>
                    <a:p>
                      <a:r>
                        <a:rPr lang="en-US" sz="1050" dirty="0">
                          <a:latin typeface="Calibri" pitchFamily="34" charset="0"/>
                        </a:rPr>
                        <a:t>Feature </a:t>
                      </a:r>
                      <a:r>
                        <a:rPr lang="id-ID" sz="1050" baseline="0" dirty="0">
                          <a:latin typeface="Calibri" pitchFamily="34" charset="0"/>
                        </a:rPr>
                        <a:t>Selectors</a:t>
                      </a:r>
                      <a:endParaRPr lang="en-US" sz="1050" dirty="0">
                        <a:latin typeface="Calibri" pitchFamily="34" charset="0"/>
                      </a:endParaRPr>
                    </a:p>
                  </a:txBody>
                  <a:tcPr/>
                </a:tc>
                <a:tc>
                  <a:txBody>
                    <a:bodyPr/>
                    <a:lstStyle/>
                    <a:p>
                      <a:r>
                        <a:rPr lang="en-US" sz="1050" dirty="0">
                          <a:latin typeface="Calibri" pitchFamily="34" charset="0"/>
                        </a:rPr>
                        <a:t>Meta-Learning</a:t>
                      </a:r>
                    </a:p>
                  </a:txBody>
                  <a:tcPr/>
                </a:tc>
                <a:tc>
                  <a:txBody>
                    <a:bodyPr/>
                    <a:lstStyle/>
                    <a:p>
                      <a:r>
                        <a:rPr lang="id-ID" sz="1050" dirty="0">
                          <a:latin typeface="Calibri" pitchFamily="34" charset="0"/>
                        </a:rPr>
                        <a:t>Classifiers</a:t>
                      </a:r>
                      <a:endParaRPr lang="en-US" sz="1050" dirty="0">
                        <a:latin typeface="Calibri" pitchFamily="34" charset="0"/>
                      </a:endParaRPr>
                    </a:p>
                  </a:txBody>
                  <a:tcPr/>
                </a:tc>
                <a:tc>
                  <a:txBody>
                    <a:bodyPr/>
                    <a:lstStyle/>
                    <a:p>
                      <a:r>
                        <a:rPr lang="id-ID" sz="1050" dirty="0">
                          <a:latin typeface="Calibri" pitchFamily="34" charset="0"/>
                        </a:rPr>
                        <a:t>Parameter Selectors</a:t>
                      </a:r>
                      <a:endParaRPr lang="en-US" sz="1050" dirty="0">
                        <a:latin typeface="Calibri" pitchFamily="34" charset="0"/>
                      </a:endParaRPr>
                    </a:p>
                  </a:txBody>
                  <a:tcPr/>
                </a:tc>
                <a:tc>
                  <a:txBody>
                    <a:bodyPr/>
                    <a:lstStyle/>
                    <a:p>
                      <a:r>
                        <a:rPr lang="id-ID" sz="1050" dirty="0">
                          <a:latin typeface="Calibri" pitchFamily="34" charset="0"/>
                        </a:rPr>
                        <a:t>Validation Methods</a:t>
                      </a:r>
                      <a:endParaRPr lang="en-US" sz="1050" dirty="0">
                        <a:latin typeface="Calibri" pitchFamily="34" charset="0"/>
                      </a:endParaRPr>
                    </a:p>
                  </a:txBody>
                  <a:tcPr/>
                </a:tc>
                <a:tc>
                  <a:txBody>
                    <a:bodyPr/>
                    <a:lstStyle/>
                    <a:p>
                      <a:r>
                        <a:rPr lang="id-ID" sz="1050" dirty="0">
                          <a:latin typeface="Calibri" pitchFamily="34" charset="0"/>
                        </a:rPr>
                        <a:t>Evaluation</a:t>
                      </a:r>
                      <a:r>
                        <a:rPr lang="id-ID" sz="1050" baseline="0" dirty="0">
                          <a:latin typeface="Calibri" pitchFamily="34" charset="0"/>
                        </a:rPr>
                        <a:t> Methods</a:t>
                      </a:r>
                      <a:endParaRPr lang="en-US" sz="1050" dirty="0">
                        <a:latin typeface="Calibri" pitchFamily="34" charset="0"/>
                      </a:endParaRPr>
                    </a:p>
                  </a:txBody>
                  <a:tcPr/>
                </a:tc>
                <a:extLst>
                  <a:ext uri="{0D108BD9-81ED-4DB2-BD59-A6C34878D82A}">
                    <a16:rowId xmlns:a16="http://schemas.microsoft.com/office/drawing/2014/main" val="10000"/>
                  </a:ext>
                </a:extLst>
              </a:tr>
              <a:tr h="350520">
                <a:tc>
                  <a:txBody>
                    <a:bodyPr/>
                    <a:lstStyle/>
                    <a:p>
                      <a:r>
                        <a:rPr lang="id-ID" sz="1050" dirty="0">
                          <a:latin typeface="Calibri" pitchFamily="34" charset="0"/>
                        </a:rPr>
                        <a:t>(Menzies</a:t>
                      </a:r>
                      <a:r>
                        <a:rPr lang="id-ID" sz="1050" baseline="0" dirty="0">
                          <a:latin typeface="Calibri" pitchFamily="34" charset="0"/>
                        </a:rPr>
                        <a:t> et al. 2007)</a:t>
                      </a:r>
                      <a:endParaRPr lang="en-US" sz="1050" dirty="0">
                        <a:latin typeface="Calibri" pitchFamily="34" charset="0"/>
                      </a:endParaRPr>
                    </a:p>
                  </a:txBody>
                  <a:tcPr/>
                </a:tc>
                <a:tc>
                  <a:txBody>
                    <a:bodyPr/>
                    <a:lstStyle/>
                    <a:p>
                      <a:r>
                        <a:rPr lang="id-ID" sz="1050">
                          <a:latin typeface="Calibri" pitchFamily="34" charset="0"/>
                        </a:rPr>
                        <a:t>NASA MDP</a:t>
                      </a:r>
                      <a:endParaRPr lang="en-US" sz="1050">
                        <a:latin typeface="Calibri" pitchFamily="34" charset="0"/>
                      </a:endParaRPr>
                    </a:p>
                  </a:txBody>
                  <a:tcPr/>
                </a:tc>
                <a:tc>
                  <a:txBody>
                    <a:bodyPr/>
                    <a:lstStyle/>
                    <a:p>
                      <a:r>
                        <a:rPr lang="id-ID" sz="1050" dirty="0">
                          <a:latin typeface="Calibri" pitchFamily="34" charset="0"/>
                        </a:rPr>
                        <a:t>Log Filtering</a:t>
                      </a:r>
                      <a:endParaRPr lang="en-US" sz="1050" dirty="0">
                        <a:latin typeface="Calibri" pitchFamily="34" charset="0"/>
                      </a:endParaRPr>
                    </a:p>
                  </a:txBody>
                  <a:tcPr/>
                </a:tc>
                <a:tc>
                  <a:txBody>
                    <a:bodyPr/>
                    <a:lstStyle/>
                    <a:p>
                      <a:r>
                        <a:rPr lang="en-US" sz="1050" dirty="0">
                          <a:latin typeface="Calibri" pitchFamily="34" charset="0"/>
                        </a:rPr>
                        <a:t>Info</a:t>
                      </a:r>
                      <a:r>
                        <a:rPr lang="en-US" sz="1050" baseline="0" dirty="0">
                          <a:latin typeface="Calibri" pitchFamily="34" charset="0"/>
                        </a:rPr>
                        <a:t> Gain</a:t>
                      </a:r>
                      <a:endParaRPr lang="en-US" sz="1050" dirty="0">
                        <a:latin typeface="Calibri" pitchFamily="34" charset="0"/>
                      </a:endParaRPr>
                    </a:p>
                  </a:txBody>
                  <a:tcPr/>
                </a:tc>
                <a:tc>
                  <a:txBody>
                    <a:bodyPr/>
                    <a:lstStyle/>
                    <a:p>
                      <a:endParaRPr lang="en-US" sz="1050">
                        <a:latin typeface="Calibri" pitchFamily="34" charset="0"/>
                      </a:endParaRPr>
                    </a:p>
                  </a:txBody>
                  <a:tcPr/>
                </a:tc>
                <a:tc>
                  <a:txBody>
                    <a:bodyPr/>
                    <a:lstStyle/>
                    <a:p>
                      <a:r>
                        <a:rPr lang="id-ID" sz="1050">
                          <a:latin typeface="Calibri" pitchFamily="34" charset="0"/>
                        </a:rPr>
                        <a:t>3 algorithm</a:t>
                      </a:r>
                      <a:br>
                        <a:rPr lang="id-ID" sz="1050" baseline="0">
                          <a:latin typeface="Calibri" pitchFamily="34" charset="0"/>
                        </a:rPr>
                      </a:br>
                      <a:r>
                        <a:rPr lang="id-ID" sz="1050" baseline="0">
                          <a:latin typeface="Calibri" pitchFamily="34" charset="0"/>
                        </a:rPr>
                        <a:t>(</a:t>
                      </a:r>
                      <a:r>
                        <a:rPr lang="id-ID" sz="1050">
                          <a:latin typeface="Calibri" pitchFamily="34" charset="0"/>
                        </a:rPr>
                        <a:t>DT, 1R, NB)</a:t>
                      </a:r>
                      <a:endParaRPr lang="en-US" sz="1050">
                        <a:latin typeface="Calibri" pitchFamily="34" charset="0"/>
                      </a:endParaRPr>
                    </a:p>
                  </a:txBody>
                  <a:tcPr/>
                </a:tc>
                <a:tc>
                  <a:txBody>
                    <a:bodyPr/>
                    <a:lstStyle/>
                    <a:p>
                      <a:r>
                        <a:rPr lang="id-ID" sz="1050">
                          <a:latin typeface="Calibri" pitchFamily="34" charset="0"/>
                        </a:rPr>
                        <a:t>-</a:t>
                      </a:r>
                      <a:endParaRPr lang="en-US" sz="1050">
                        <a:latin typeface="Calibri" pitchFamily="34" charset="0"/>
                      </a:endParaRPr>
                    </a:p>
                  </a:txBody>
                  <a:tcPr/>
                </a:tc>
                <a:tc>
                  <a:txBody>
                    <a:bodyPr/>
                    <a:lstStyle/>
                    <a:p>
                      <a:r>
                        <a:rPr lang="id-ID" sz="1050">
                          <a:latin typeface="Calibri" pitchFamily="34" charset="0"/>
                        </a:rPr>
                        <a:t>10-Fold X</a:t>
                      </a:r>
                      <a:r>
                        <a:rPr lang="id-ID" sz="1050" baseline="0">
                          <a:latin typeface="Calibri" pitchFamily="34" charset="0"/>
                        </a:rPr>
                        <a:t> Validation</a:t>
                      </a:r>
                      <a:endParaRPr lang="en-US" sz="1050">
                        <a:latin typeface="Calibri" pitchFamily="34" charset="0"/>
                      </a:endParaRPr>
                    </a:p>
                  </a:txBody>
                  <a:tcPr/>
                </a:tc>
                <a:tc>
                  <a:txBody>
                    <a:bodyPr/>
                    <a:lstStyle/>
                    <a:p>
                      <a:r>
                        <a:rPr lang="id-ID" sz="1050" dirty="0">
                          <a:latin typeface="Calibri" pitchFamily="34" charset="0"/>
                        </a:rPr>
                        <a:t>ROC</a:t>
                      </a:r>
                      <a:r>
                        <a:rPr lang="id-ID" sz="1050" baseline="0" dirty="0">
                          <a:latin typeface="Calibri" pitchFamily="34" charset="0"/>
                        </a:rPr>
                        <a:t> Curve (</a:t>
                      </a:r>
                      <a:r>
                        <a:rPr lang="id-ID" sz="1050" dirty="0">
                          <a:latin typeface="Calibri" pitchFamily="34" charset="0"/>
                        </a:rPr>
                        <a:t>AUC)</a:t>
                      </a:r>
                      <a:endParaRPr lang="en-US" sz="1050" dirty="0">
                        <a:latin typeface="Calibri" pitchFamily="34" charset="0"/>
                      </a:endParaRPr>
                    </a:p>
                  </a:txBody>
                  <a:tcPr/>
                </a:tc>
                <a:extLst>
                  <a:ext uri="{0D108BD9-81ED-4DB2-BD59-A6C34878D82A}">
                    <a16:rowId xmlns:a16="http://schemas.microsoft.com/office/drawing/2014/main" val="10001"/>
                  </a:ext>
                </a:extLst>
              </a:tr>
              <a:tr h="350520">
                <a:tc>
                  <a:txBody>
                    <a:bodyPr/>
                    <a:lstStyle/>
                    <a:p>
                      <a:r>
                        <a:rPr lang="id-ID" sz="1050">
                          <a:latin typeface="Calibri" pitchFamily="34" charset="0"/>
                        </a:rPr>
                        <a:t>(Lessman et al. 2008)</a:t>
                      </a:r>
                      <a:endParaRPr lang="en-US" sz="1050">
                        <a:latin typeface="Calibri" pitchFamily="34" charset="0"/>
                      </a:endParaRPr>
                    </a:p>
                  </a:txBody>
                  <a:tcPr/>
                </a:tc>
                <a:tc>
                  <a:txBody>
                    <a:bodyPr/>
                    <a:lstStyle/>
                    <a:p>
                      <a:r>
                        <a:rPr lang="id-ID" sz="1050" dirty="0">
                          <a:latin typeface="Calibri" pitchFamily="34" charset="0"/>
                        </a:rPr>
                        <a:t>NASA MDP</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endParaRPr lang="en-US" sz="1050" dirty="0">
                        <a:latin typeface="Calibri" pitchFamily="34" charset="0"/>
                      </a:endParaRPr>
                    </a:p>
                  </a:txBody>
                  <a:tcPr/>
                </a:tc>
                <a:tc>
                  <a:txBody>
                    <a:bodyPr/>
                    <a:lstStyle/>
                    <a:p>
                      <a:r>
                        <a:rPr lang="id-ID" sz="1050" dirty="0">
                          <a:latin typeface="Calibri" pitchFamily="34" charset="0"/>
                        </a:rPr>
                        <a:t>22</a:t>
                      </a:r>
                      <a:r>
                        <a:rPr lang="id-ID" sz="1050" baseline="0" dirty="0">
                          <a:latin typeface="Calibri" pitchFamily="34" charset="0"/>
                        </a:rPr>
                        <a:t> algorithm</a:t>
                      </a:r>
                      <a:endParaRPr lang="en-US" sz="1050" dirty="0">
                        <a:latin typeface="Calibri" pitchFamily="34" charset="0"/>
                      </a:endParaRPr>
                    </a:p>
                  </a:txBody>
                  <a:tcPr/>
                </a:tc>
                <a:tc>
                  <a:txBody>
                    <a:bodyPr/>
                    <a:lstStyle/>
                    <a:p>
                      <a:r>
                        <a:rPr lang="id-ID" sz="1050">
                          <a:latin typeface="Calibri" pitchFamily="34" charset="0"/>
                        </a:rPr>
                        <a:t>-</a:t>
                      </a:r>
                      <a:endParaRPr lang="en-US" sz="105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a:latin typeface="Calibri" pitchFamily="34" charset="0"/>
                        </a:rPr>
                        <a:t>10-Fold X</a:t>
                      </a:r>
                      <a:r>
                        <a:rPr lang="id-ID" sz="1050" baseline="0">
                          <a:latin typeface="Calibri" pitchFamily="34" charset="0"/>
                        </a:rPr>
                        <a:t> Validation</a:t>
                      </a:r>
                      <a:endParaRPr lang="en-US" sz="1050">
                        <a:latin typeface="Calibri" pitchFamily="34" charset="0"/>
                      </a:endParaRPr>
                    </a:p>
                  </a:txBody>
                  <a:tcPr/>
                </a:tc>
                <a:tc>
                  <a:txBody>
                    <a:bodyPr/>
                    <a:lstStyle/>
                    <a:p>
                      <a:r>
                        <a:rPr lang="id-ID" sz="1050">
                          <a:latin typeface="Calibri" pitchFamily="34" charset="0"/>
                        </a:rPr>
                        <a:t>ROC Curve</a:t>
                      </a:r>
                      <a:br>
                        <a:rPr lang="id-ID" sz="1050">
                          <a:latin typeface="Calibri" pitchFamily="34" charset="0"/>
                        </a:rPr>
                      </a:br>
                      <a:r>
                        <a:rPr lang="id-ID" sz="1050">
                          <a:latin typeface="Calibri" pitchFamily="34" charset="0"/>
                        </a:rPr>
                        <a:t>(AUC)</a:t>
                      </a:r>
                      <a:endParaRPr lang="en-US" sz="1050">
                        <a:latin typeface="Calibri" pitchFamily="34" charset="0"/>
                      </a:endParaRPr>
                    </a:p>
                  </a:txBody>
                  <a:tcPr/>
                </a:tc>
                <a:extLst>
                  <a:ext uri="{0D108BD9-81ED-4DB2-BD59-A6C34878D82A}">
                    <a16:rowId xmlns:a16="http://schemas.microsoft.com/office/drawing/2014/main" val="10002"/>
                  </a:ext>
                </a:extLst>
              </a:tr>
              <a:tr h="350520">
                <a:tc>
                  <a:txBody>
                    <a:bodyPr/>
                    <a:lstStyle/>
                    <a:p>
                      <a:r>
                        <a:rPr lang="id-ID" sz="1050">
                          <a:latin typeface="Calibri" pitchFamily="34" charset="0"/>
                        </a:rPr>
                        <a:t>(Song et al. 2011)</a:t>
                      </a:r>
                      <a:endParaRPr lang="en-US" sz="1050">
                        <a:latin typeface="Calibri" pitchFamily="34" charset="0"/>
                      </a:endParaRPr>
                    </a:p>
                  </a:txBody>
                  <a:tcPr/>
                </a:tc>
                <a:tc>
                  <a:txBody>
                    <a:bodyPr/>
                    <a:lstStyle/>
                    <a:p>
                      <a:r>
                        <a:rPr lang="id-ID" sz="1050">
                          <a:latin typeface="Calibri" pitchFamily="34" charset="0"/>
                        </a:rPr>
                        <a:t>NASA MDP</a:t>
                      </a:r>
                      <a:endParaRPr lang="en-US" sz="1050">
                        <a:latin typeface="Calibri" pitchFamily="34" charset="0"/>
                      </a:endParaRPr>
                    </a:p>
                  </a:txBody>
                  <a:tcPr/>
                </a:tc>
                <a:tc>
                  <a:txBody>
                    <a:bodyPr/>
                    <a:lstStyle/>
                    <a:p>
                      <a:r>
                        <a:rPr lang="id-ID" sz="1050">
                          <a:latin typeface="Calibri" pitchFamily="34" charset="0"/>
                        </a:rPr>
                        <a:t>Log Filtering</a:t>
                      </a:r>
                      <a:endParaRPr lang="en-US" sz="1050">
                        <a:latin typeface="Calibri" pitchFamily="34" charset="0"/>
                      </a:endParaRPr>
                    </a:p>
                  </a:txBody>
                  <a:tcPr/>
                </a:tc>
                <a:tc>
                  <a:txBody>
                    <a:bodyPr/>
                    <a:lstStyle/>
                    <a:p>
                      <a:r>
                        <a:rPr lang="id-ID" sz="1050" dirty="0">
                          <a:latin typeface="Calibri" pitchFamily="34" charset="0"/>
                        </a:rPr>
                        <a:t>FS,</a:t>
                      </a:r>
                      <a:r>
                        <a:rPr lang="id-ID" sz="1050" baseline="0" dirty="0">
                          <a:latin typeface="Calibri" pitchFamily="34" charset="0"/>
                        </a:rPr>
                        <a:t> BE</a:t>
                      </a:r>
                      <a:endParaRPr lang="en-US" sz="1050" dirty="0">
                        <a:latin typeface="Calibri" pitchFamily="34" charset="0"/>
                      </a:endParaRPr>
                    </a:p>
                  </a:txBody>
                  <a:tcPr/>
                </a:tc>
                <a:tc>
                  <a:txBody>
                    <a:bodyPr/>
                    <a:lstStyle/>
                    <a:p>
                      <a:endParaRPr lang="en-US" sz="1050" dirty="0">
                        <a:latin typeface="Calibri" pitchFamily="34" charset="0"/>
                      </a:endParaRPr>
                    </a:p>
                  </a:txBody>
                  <a:tcPr/>
                </a:tc>
                <a:tc>
                  <a:txBody>
                    <a:bodyPr/>
                    <a:lstStyle/>
                    <a:p>
                      <a:r>
                        <a:rPr lang="id-ID" sz="1050" dirty="0">
                          <a:latin typeface="Calibri" pitchFamily="34" charset="0"/>
                        </a:rPr>
                        <a:t>3 algorithm</a:t>
                      </a:r>
                      <a:br>
                        <a:rPr lang="id-ID" sz="1050" dirty="0">
                          <a:latin typeface="Calibri" pitchFamily="34" charset="0"/>
                        </a:rPr>
                      </a:br>
                      <a:r>
                        <a:rPr lang="id-ID" sz="1050" baseline="0" dirty="0">
                          <a:latin typeface="Calibri" pitchFamily="34" charset="0"/>
                        </a:rPr>
                        <a:t> (</a:t>
                      </a:r>
                      <a:r>
                        <a:rPr lang="id-ID" sz="1050" dirty="0">
                          <a:latin typeface="Calibri" pitchFamily="34" charset="0"/>
                        </a:rPr>
                        <a:t>DT, 1R, NB)</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10-Fold X</a:t>
                      </a:r>
                      <a:r>
                        <a:rPr lang="id-ID" sz="1050" baseline="0" dirty="0">
                          <a:latin typeface="Calibri" pitchFamily="34" charset="0"/>
                        </a:rPr>
                        <a:t> Validation</a:t>
                      </a:r>
                      <a:endParaRPr lang="en-US" sz="1050" dirty="0">
                        <a:latin typeface="Calibri" pitchFamily="34" charset="0"/>
                      </a:endParaRPr>
                    </a:p>
                  </a:txBody>
                  <a:tcPr/>
                </a:tc>
                <a:tc>
                  <a:txBody>
                    <a:bodyPr/>
                    <a:lstStyle/>
                    <a:p>
                      <a:r>
                        <a:rPr lang="id-ID" sz="1050">
                          <a:latin typeface="Calibri" pitchFamily="34" charset="0"/>
                        </a:rPr>
                        <a:t>ROC Curve (AUC)</a:t>
                      </a:r>
                      <a:endParaRPr lang="en-US" sz="1050">
                        <a:latin typeface="Calibri" pitchFamily="34" charset="0"/>
                      </a:endParaRPr>
                    </a:p>
                  </a:txBody>
                  <a:tcPr/>
                </a:tc>
                <a:extLst>
                  <a:ext uri="{0D108BD9-81ED-4DB2-BD59-A6C34878D82A}">
                    <a16:rowId xmlns:a16="http://schemas.microsoft.com/office/drawing/2014/main" val="10003"/>
                  </a:ext>
                </a:extLst>
              </a:tr>
              <a:tr h="350520">
                <a:tc>
                  <a:txBody>
                    <a:bodyPr/>
                    <a:lstStyle/>
                    <a:p>
                      <a:r>
                        <a:rPr lang="id-ID" sz="1050" dirty="0">
                          <a:latin typeface="Calibri" pitchFamily="34" charset="0"/>
                        </a:rPr>
                        <a:t>Proposed</a:t>
                      </a:r>
                      <a:r>
                        <a:rPr lang="id-ID" sz="1050" baseline="0" dirty="0">
                          <a:latin typeface="Calibri" pitchFamily="34" charset="0"/>
                        </a:rPr>
                        <a:t> Framework</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NASA MDP</a:t>
                      </a:r>
                      <a:endParaRPr lang="en-US" sz="1050" dirty="0">
                        <a:latin typeface="Calibri" pitchFamily="34" charset="0"/>
                      </a:endParaRPr>
                    </a:p>
                  </a:txBody>
                  <a:tcPr/>
                </a:tc>
                <a:tc>
                  <a:txBody>
                    <a:bodyPr/>
                    <a:lstStyle/>
                    <a:p>
                      <a:r>
                        <a:rPr lang="id-ID" sz="1050" dirty="0">
                          <a:latin typeface="Calibri" pitchFamily="34" charset="0"/>
                        </a:rPr>
                        <a:t>-</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dirty="0">
                          <a:latin typeface="Calibri" pitchFamily="34" charset="0"/>
                        </a:rPr>
                        <a:t>PSO,</a:t>
                      </a:r>
                      <a:r>
                        <a:rPr lang="id-ID" sz="1050" b="1" baseline="0" dirty="0">
                          <a:latin typeface="Calibri" pitchFamily="34" charset="0"/>
                        </a:rPr>
                        <a:t> GA</a:t>
                      </a:r>
                      <a:endParaRPr lang="en-US" sz="1050" b="1" dirty="0">
                        <a:latin typeface="Calibri" pitchFamily="34" charset="0"/>
                      </a:endParaRPr>
                    </a:p>
                  </a:txBody>
                  <a:tcPr>
                    <a:solidFill>
                      <a:srgbClr val="FFC000"/>
                    </a:solidFill>
                  </a:tcPr>
                </a:tc>
                <a:tc>
                  <a:txBody>
                    <a:bodyPr/>
                    <a:lstStyle/>
                    <a:p>
                      <a:r>
                        <a:rPr lang="en-US" sz="1050" b="1">
                          <a:latin typeface="Calibri" pitchFamily="34" charset="0"/>
                        </a:rPr>
                        <a:t>Bagging</a:t>
                      </a:r>
                      <a:endParaRPr lang="en-US" sz="1050" b="1" dirty="0">
                        <a:latin typeface="Calibri" pitchFamily="34" charset="0"/>
                      </a:endParaRPr>
                    </a:p>
                  </a:txBody>
                  <a:tcPr>
                    <a:solidFill>
                      <a:srgbClr val="FFC000"/>
                    </a:solidFill>
                  </a:tcPr>
                </a:tc>
                <a:tc>
                  <a:txBody>
                    <a:bodyPr/>
                    <a:lstStyle/>
                    <a:p>
                      <a:r>
                        <a:rPr lang="id-ID" sz="1050" b="1" dirty="0">
                          <a:latin typeface="Calibri" pitchFamily="34" charset="0"/>
                        </a:rPr>
                        <a:t>1</a:t>
                      </a:r>
                      <a:r>
                        <a:rPr lang="en-US" sz="1050" b="1" dirty="0">
                          <a:latin typeface="Calibri" pitchFamily="34" charset="0"/>
                        </a:rPr>
                        <a:t>0</a:t>
                      </a:r>
                      <a:r>
                        <a:rPr lang="id-ID" sz="1050" b="1" dirty="0">
                          <a:latin typeface="Calibri" pitchFamily="34" charset="0"/>
                        </a:rPr>
                        <a:t> algorithms</a:t>
                      </a:r>
                      <a:endParaRPr lang="en-US" sz="105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baseline="0" dirty="0">
                          <a:latin typeface="Calibri" pitchFamily="34" charset="0"/>
                        </a:rPr>
                        <a:t>GA</a:t>
                      </a:r>
                      <a:endParaRPr lang="en-US" sz="105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a:latin typeface="Calibri" pitchFamily="34" charset="0"/>
                        </a:rPr>
                        <a:t>10-Fold X</a:t>
                      </a:r>
                      <a:r>
                        <a:rPr lang="id-ID" sz="1050" baseline="0" dirty="0">
                          <a:latin typeface="Calibri" pitchFamily="34" charset="0"/>
                        </a:rPr>
                        <a:t> Validation</a:t>
                      </a:r>
                      <a:endParaRPr lang="en-US" sz="1050" dirty="0">
                        <a:latin typeface="Calibri" pitchFamily="34" charset="0"/>
                      </a:endParaRPr>
                    </a:p>
                  </a:txBody>
                  <a:tcPr/>
                </a:tc>
                <a:tc>
                  <a:txBody>
                    <a:bodyPr/>
                    <a:lstStyle/>
                    <a:p>
                      <a:r>
                        <a:rPr lang="id-ID" sz="1050" dirty="0">
                          <a:latin typeface="Calibri" pitchFamily="34" charset="0"/>
                        </a:rPr>
                        <a:t>ROC Curve (AUC)</a:t>
                      </a:r>
                      <a:endParaRPr lang="en-US" sz="1050" dirty="0">
                        <a:latin typeface="Calibri" pitchFamily="34" charset="0"/>
                      </a:endParaRPr>
                    </a:p>
                  </a:txBody>
                  <a:tcPr/>
                </a:tc>
                <a:extLst>
                  <a:ext uri="{0D108BD9-81ED-4DB2-BD59-A6C34878D82A}">
                    <a16:rowId xmlns:a16="http://schemas.microsoft.com/office/drawing/2014/main" val="10004"/>
                  </a:ext>
                </a:extLst>
              </a:tr>
            </a:tbl>
          </a:graphicData>
        </a:graphic>
      </p:graphicFrame>
      <p:sp>
        <p:nvSpPr>
          <p:cNvPr id="7" name="Rectangle 2"/>
          <p:cNvSpPr>
            <a:spLocks noChangeArrowheads="1"/>
          </p:cNvSpPr>
          <p:nvPr/>
        </p:nvSpPr>
        <p:spPr bwMode="auto">
          <a:xfrm>
            <a:off x="17526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nvPr>
        </p:nvGraphicFramePr>
        <p:xfrm>
          <a:off x="3200400" y="152400"/>
          <a:ext cx="5572125" cy="4552950"/>
        </p:xfrm>
        <a:graphic>
          <a:graphicData uri="http://schemas.openxmlformats.org/presentationml/2006/ole">
            <mc:AlternateContent xmlns:mc="http://schemas.openxmlformats.org/markup-compatibility/2006">
              <mc:Choice xmlns:v="urn:schemas-microsoft-com:vml" Requires="v">
                <p:oleObj spid="_x0000_s2050" name="Visio" r:id="rId4" imgW="6334223" imgH="5172075" progId="Visio.Drawing.15">
                  <p:embed/>
                </p:oleObj>
              </mc:Choice>
              <mc:Fallback>
                <p:oleObj name="Visio" r:id="rId4" imgW="6334223" imgH="5172075" progId="Visio.Drawing.15">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52400"/>
                        <a:ext cx="5572125" cy="455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a:extLst>
              <a:ext uri="{FF2B5EF4-FFF2-40B4-BE49-F238E27FC236}">
                <a16:creationId xmlns:a16="http://schemas.microsoft.com/office/drawing/2014/main" id="{1B982002-2740-4ECC-9D16-EEA4C948DB28}"/>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93</a:t>
            </a:fld>
            <a:endParaRPr lang="en-US">
              <a:solidFill>
                <a:prstClr val="black">
                  <a:tint val="75000"/>
                </a:prstClr>
              </a:solidFill>
            </a:endParaRPr>
          </a:p>
        </p:txBody>
      </p:sp>
    </p:spTree>
    <p:extLst>
      <p:ext uri="{BB962C8B-B14F-4D97-AF65-F5344CB8AC3E}">
        <p14:creationId xmlns:p14="http://schemas.microsoft.com/office/powerpoint/2010/main" val="1811233271"/>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
            <a:ext cx="4495800" cy="2514600"/>
          </a:xfrm>
        </p:spPr>
        <p:txBody>
          <a:bodyPr/>
          <a:lstStyle/>
          <a:p>
            <a:pPr marL="0" indent="0">
              <a:buNone/>
            </a:pPr>
            <a:r>
              <a:rPr lang="en-US" sz="2400" b="1" dirty="0"/>
              <a:t>A Hybrid Genetic Algorithm based Neural Network Parameter Optimization and Bagging Technique for  Software Defect Prediction (</a:t>
            </a:r>
            <a:r>
              <a:rPr lang="en-US" sz="2400" b="1" dirty="0">
                <a:solidFill>
                  <a:srgbClr val="C00000"/>
                </a:solidFill>
              </a:rPr>
              <a:t>NN GAPO+B</a:t>
            </a:r>
            <a:r>
              <a:rPr lang="en-US" sz="2400" b="1" dirty="0"/>
              <a:t>)</a:t>
            </a:r>
          </a:p>
        </p:txBody>
      </p:sp>
      <p:pic>
        <p:nvPicPr>
          <p:cNvPr id="5" name="Content Placeholder 4"/>
          <p:cNvPicPr>
            <a:picLocks noChangeAspect="1"/>
          </p:cNvPicPr>
          <p:nvPr/>
        </p:nvPicPr>
        <p:blipFill>
          <a:blip r:embed="rId3"/>
          <a:stretch>
            <a:fillRect/>
          </a:stretch>
        </p:blipFill>
        <p:spPr bwMode="auto">
          <a:xfrm>
            <a:off x="4648201" y="76200"/>
            <a:ext cx="4419600" cy="6705600"/>
          </a:xfrm>
          <a:prstGeom prst="rect">
            <a:avLst/>
          </a:prstGeom>
          <a:noFill/>
          <a:ln w="9525">
            <a:noFill/>
            <a:miter lim="800000"/>
            <a:headEnd/>
            <a:tailEnd/>
          </a:ln>
          <a:effectLst/>
        </p:spPr>
      </p:pic>
      <p:sp>
        <p:nvSpPr>
          <p:cNvPr id="7" name="TextBox 6"/>
          <p:cNvSpPr txBox="1"/>
          <p:nvPr/>
        </p:nvSpPr>
        <p:spPr>
          <a:xfrm>
            <a:off x="252663" y="1981200"/>
            <a:ext cx="4700337" cy="464742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effectLst/>
                <a:latin typeface="Calibri" panose="020F0502020204030204" pitchFamily="34" charset="0"/>
              </a:rPr>
              <a:t>Every chromosome is evaluated by the </a:t>
            </a:r>
            <a:r>
              <a:rPr lang="en-US" sz="2000" dirty="0">
                <a:solidFill>
                  <a:srgbClr val="0070C0"/>
                </a:solidFill>
                <a:effectLst/>
                <a:latin typeface="Calibri" panose="020F0502020204030204" pitchFamily="34" charset="0"/>
              </a:rPr>
              <a:t>fitness function </a:t>
            </a:r>
            <a:r>
              <a:rPr lang="en-US" sz="2000" dirty="0">
                <a:effectLst/>
                <a:latin typeface="Calibri" panose="020F0502020204030204" pitchFamily="34" charset="0"/>
              </a:rPr>
              <a:t>Equation</a:t>
            </a:r>
          </a:p>
          <a:p>
            <a:pPr marL="285750" indent="-285750" algn="l">
              <a:buFont typeface="Arial" panose="020B0604020202020204" pitchFamily="34" charset="0"/>
              <a:buChar char="•"/>
            </a:pPr>
            <a:endParaRPr lang="en-US" sz="2000" dirty="0">
              <a:effectLst/>
              <a:latin typeface="Calibri" panose="020F0502020204030204" pitchFamily="34" charset="0"/>
            </a:endParaRPr>
          </a:p>
          <a:p>
            <a:pPr algn="l"/>
            <a:endParaRPr lang="en-US" sz="2000" dirty="0">
              <a:effectLst/>
              <a:latin typeface="Calibri" panose="020F0502020204030204" pitchFamily="34" charset="0"/>
            </a:endParaRPr>
          </a:p>
          <a:p>
            <a:pPr marL="285750" indent="-285750" algn="l">
              <a:buFont typeface="Arial" panose="020B0604020202020204" pitchFamily="34" charset="0"/>
              <a:buChar char="•"/>
            </a:pPr>
            <a:r>
              <a:rPr lang="en-US" sz="2000" dirty="0">
                <a:effectLst/>
                <a:latin typeface="Calibri" panose="020F0502020204030204" pitchFamily="34" charset="0"/>
              </a:rPr>
              <a:t>Where</a:t>
            </a:r>
          </a:p>
          <a:p>
            <a:pPr marL="742950" lvl="1" indent="-285750" algn="l">
              <a:buFont typeface="Arial" panose="020B0604020202020204" pitchFamily="34" charset="0"/>
              <a:buChar char="•"/>
            </a:pPr>
            <a:r>
              <a:rPr lang="en-US" sz="1600" i="1" dirty="0">
                <a:effectLst/>
                <a:latin typeface="Calibri" panose="020F0502020204030204" pitchFamily="34" charset="0"/>
              </a:rPr>
              <a:t>A</a:t>
            </a:r>
            <a:r>
              <a:rPr lang="en-US" sz="1600" dirty="0">
                <a:effectLst/>
                <a:latin typeface="Calibri" panose="020F0502020204030204" pitchFamily="34" charset="0"/>
              </a:rPr>
              <a:t>: classification accuracy</a:t>
            </a:r>
          </a:p>
          <a:p>
            <a:pPr marL="742950" lvl="1" indent="-285750" algn="l">
              <a:buFont typeface="Arial" panose="020B0604020202020204" pitchFamily="34" charset="0"/>
              <a:buChar char="•"/>
            </a:pPr>
            <a:r>
              <a:rPr lang="en-US" sz="1600" i="1" dirty="0">
                <a:effectLst/>
                <a:latin typeface="Calibri" panose="020F0502020204030204" pitchFamily="34" charset="0"/>
              </a:rPr>
              <a:t>P</a:t>
            </a:r>
            <a:r>
              <a:rPr lang="en-US" sz="1600" i="1" baseline="-25000" dirty="0">
                <a:effectLst/>
                <a:latin typeface="Calibri" panose="020F0502020204030204" pitchFamily="34" charset="0"/>
              </a:rPr>
              <a:t>i</a:t>
            </a:r>
            <a:r>
              <a:rPr lang="en-US" sz="1600" dirty="0">
                <a:effectLst/>
                <a:latin typeface="Calibri" panose="020F0502020204030204" pitchFamily="34" charset="0"/>
              </a:rPr>
              <a:t>: parameter value</a:t>
            </a:r>
          </a:p>
          <a:p>
            <a:pPr marL="742950" lvl="1" indent="-285750" algn="l">
              <a:buFont typeface="Arial" panose="020B0604020202020204" pitchFamily="34" charset="0"/>
              <a:buChar char="•"/>
            </a:pPr>
            <a:r>
              <a:rPr lang="en-US" sz="1600" i="1" dirty="0">
                <a:effectLst/>
                <a:latin typeface="Calibri" panose="020F0502020204030204" pitchFamily="34" charset="0"/>
              </a:rPr>
              <a:t>W</a:t>
            </a:r>
            <a:r>
              <a:rPr lang="en-US" sz="1600" i="1" baseline="-25000" dirty="0">
                <a:effectLst/>
                <a:latin typeface="Calibri" panose="020F0502020204030204" pitchFamily="34" charset="0"/>
              </a:rPr>
              <a:t>A</a:t>
            </a:r>
            <a:r>
              <a:rPr lang="en-US" sz="1600" dirty="0">
                <a:effectLst/>
                <a:latin typeface="Calibri" panose="020F0502020204030204" pitchFamily="34" charset="0"/>
              </a:rPr>
              <a:t>: weight of classification accuracy</a:t>
            </a:r>
          </a:p>
          <a:p>
            <a:pPr marL="742950" lvl="1" indent="-285750" algn="l">
              <a:buFont typeface="Arial" panose="020B0604020202020204" pitchFamily="34" charset="0"/>
              <a:buChar char="•"/>
            </a:pPr>
            <a:r>
              <a:rPr lang="en-US" sz="1600" i="1" dirty="0" err="1">
                <a:effectLst/>
                <a:latin typeface="Calibri" panose="020F0502020204030204" pitchFamily="34" charset="0"/>
              </a:rPr>
              <a:t>W</a:t>
            </a:r>
            <a:r>
              <a:rPr lang="en-US" sz="1600" i="1" baseline="-25000" dirty="0" err="1">
                <a:effectLst/>
                <a:latin typeface="Calibri" panose="020F0502020204030204" pitchFamily="34" charset="0"/>
              </a:rPr>
              <a:t>p</a:t>
            </a:r>
            <a:r>
              <a:rPr lang="en-US" sz="1600" dirty="0">
                <a:effectLst/>
                <a:latin typeface="Calibri" panose="020F0502020204030204" pitchFamily="34" charset="0"/>
              </a:rPr>
              <a:t>: parameter weight</a:t>
            </a:r>
          </a:p>
          <a:p>
            <a:pPr marL="742950" lvl="1" indent="-285750" algn="l">
              <a:buFont typeface="Arial" panose="020B0604020202020204" pitchFamily="34" charset="0"/>
              <a:buChar char="•"/>
            </a:pPr>
            <a:r>
              <a:rPr lang="en-US" sz="1600" i="1" dirty="0">
                <a:effectLst/>
                <a:latin typeface="Calibri" panose="020F0502020204030204" pitchFamily="34" charset="0"/>
              </a:rPr>
              <a:t>C</a:t>
            </a:r>
            <a:r>
              <a:rPr lang="en-US" sz="1600" i="1" baseline="-25000" dirty="0">
                <a:effectLst/>
                <a:latin typeface="Calibri" panose="020F0502020204030204" pitchFamily="34" charset="0"/>
              </a:rPr>
              <a:t>i</a:t>
            </a:r>
            <a:r>
              <a:rPr lang="en-US" sz="1600" dirty="0">
                <a:effectLst/>
                <a:latin typeface="Calibri" panose="020F0502020204030204" pitchFamily="34" charset="0"/>
              </a:rPr>
              <a:t>: feature cost</a:t>
            </a:r>
          </a:p>
          <a:p>
            <a:pPr marL="742950" lvl="1" indent="-285750" algn="l">
              <a:buFont typeface="Arial" panose="020B0604020202020204" pitchFamily="34" charset="0"/>
              <a:buChar char="•"/>
            </a:pPr>
            <a:r>
              <a:rPr lang="en-US" sz="1600" i="1" dirty="0">
                <a:effectLst/>
                <a:latin typeface="Calibri" panose="020F0502020204030204" pitchFamily="34" charset="0"/>
              </a:rPr>
              <a:t>S</a:t>
            </a:r>
            <a:r>
              <a:rPr lang="en-US" sz="1600" dirty="0">
                <a:effectLst/>
                <a:latin typeface="Calibri" panose="020F0502020204030204" pitchFamily="34" charset="0"/>
              </a:rPr>
              <a:t>: setting constant</a:t>
            </a:r>
          </a:p>
          <a:p>
            <a:pPr marL="285750" indent="-285750" algn="l">
              <a:buFont typeface="Arial" panose="020B0604020202020204" pitchFamily="34" charset="0"/>
              <a:buChar char="•"/>
            </a:pPr>
            <a:r>
              <a:rPr lang="en-US" sz="2000" dirty="0">
                <a:effectLst/>
                <a:latin typeface="Calibri" panose="020F0502020204030204" pitchFamily="34" charset="0"/>
              </a:rPr>
              <a:t>When ending condition is satisfied, the operation ends and the </a:t>
            </a:r>
            <a:r>
              <a:rPr lang="en-US" sz="2000" dirty="0">
                <a:solidFill>
                  <a:srgbClr val="0070C0"/>
                </a:solidFill>
                <a:effectLst/>
                <a:latin typeface="Calibri" panose="020F0502020204030204" pitchFamily="34" charset="0"/>
              </a:rPr>
              <a:t>optimized NN parameters </a:t>
            </a:r>
            <a:r>
              <a:rPr lang="en-US" sz="2000" dirty="0">
                <a:effectLst/>
                <a:latin typeface="Calibri" panose="020F0502020204030204" pitchFamily="34" charset="0"/>
              </a:rPr>
              <a:t>are produced. Otherwise, the process will continue with the </a:t>
            </a:r>
            <a:r>
              <a:rPr lang="en-US" sz="2000" dirty="0">
                <a:solidFill>
                  <a:srgbClr val="0070C0"/>
                </a:solidFill>
                <a:effectLst/>
                <a:latin typeface="Calibri" panose="020F0502020204030204" pitchFamily="34" charset="0"/>
              </a:rPr>
              <a:t>next generation operation</a:t>
            </a:r>
          </a:p>
        </p:txBody>
      </p:sp>
      <p:pic>
        <p:nvPicPr>
          <p:cNvPr id="8" name="Picture 7"/>
          <p:cNvPicPr>
            <a:picLocks noChangeAspect="1"/>
          </p:cNvPicPr>
          <p:nvPr/>
        </p:nvPicPr>
        <p:blipFill rotWithShape="1">
          <a:blip r:embed="rId4"/>
          <a:srcRect l="18604" r="19969" b="15690"/>
          <a:stretch/>
        </p:blipFill>
        <p:spPr>
          <a:xfrm>
            <a:off x="533400" y="2819400"/>
            <a:ext cx="3429000" cy="762000"/>
          </a:xfrm>
          <a:prstGeom prst="rect">
            <a:avLst/>
          </a:prstGeom>
        </p:spPr>
      </p:pic>
      <p:sp>
        <p:nvSpPr>
          <p:cNvPr id="2" name="Slide Number Placeholder 1">
            <a:extLst>
              <a:ext uri="{FF2B5EF4-FFF2-40B4-BE49-F238E27FC236}">
                <a16:creationId xmlns:a16="http://schemas.microsoft.com/office/drawing/2014/main" id="{B176BFD5-0693-4D04-9606-2E2C4ACA2AF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94</a:t>
            </a:fld>
            <a:endParaRPr lang="en-US">
              <a:solidFill>
                <a:prstClr val="black">
                  <a:tint val="75000"/>
                </a:prstClr>
              </a:solidFill>
            </a:endParaRPr>
          </a:p>
        </p:txBody>
      </p:sp>
    </p:spTree>
    <p:extLst>
      <p:ext uri="{BB962C8B-B14F-4D97-AF65-F5344CB8AC3E}">
        <p14:creationId xmlns:p14="http://schemas.microsoft.com/office/powerpoint/2010/main" val="11008800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841" t="23673" r="24148" b="12690"/>
          <a:stretch/>
        </p:blipFill>
        <p:spPr bwMode="auto">
          <a:xfrm>
            <a:off x="3505200" y="1024869"/>
            <a:ext cx="5791200" cy="575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79471" y="1676400"/>
            <a:ext cx="3642561" cy="5181600"/>
          </a:xfrm>
        </p:spPr>
        <p:txBody>
          <a:bodyPr>
            <a:normAutofit/>
          </a:bodyPr>
          <a:lstStyle/>
          <a:p>
            <a:pPr marL="0" indent="0">
              <a:buNone/>
            </a:pPr>
            <a:r>
              <a:rPr lang="id-ID" sz="2400" dirty="0">
                <a:solidFill>
                  <a:srgbClr val="C00000"/>
                </a:solidFill>
              </a:rPr>
              <a:t>Metode yang diusulkan </a:t>
            </a:r>
            <a:r>
              <a:rPr lang="id-ID" sz="2400" dirty="0"/>
              <a:t>adalah metode SVM dengan pemilihan parameter C, Gamma dan Epsilon diotomatisasi menggunakan PSO</a:t>
            </a:r>
            <a:endParaRPr lang="en-US" sz="2400" dirty="0"/>
          </a:p>
        </p:txBody>
      </p:sp>
      <p:sp>
        <p:nvSpPr>
          <p:cNvPr id="2" name="Title 1"/>
          <p:cNvSpPr>
            <a:spLocks noGrp="1"/>
          </p:cNvSpPr>
          <p:nvPr>
            <p:ph type="title"/>
          </p:nvPr>
        </p:nvSpPr>
        <p:spPr/>
        <p:txBody>
          <a:bodyPr/>
          <a:lstStyle/>
          <a:p>
            <a:r>
              <a:rPr lang="en-US" dirty="0" err="1"/>
              <a:t>Contoh</a:t>
            </a:r>
            <a:r>
              <a:rPr lang="en-US" dirty="0"/>
              <a:t> </a:t>
            </a:r>
            <a:r>
              <a:rPr lang="id-ID" dirty="0"/>
              <a:t>Proposed Method</a:t>
            </a:r>
            <a:endParaRPr lang="en-US" dirty="0"/>
          </a:p>
        </p:txBody>
      </p:sp>
      <p:sp>
        <p:nvSpPr>
          <p:cNvPr id="5" name="Slide Number Placeholder 4">
            <a:extLst>
              <a:ext uri="{FF2B5EF4-FFF2-40B4-BE49-F238E27FC236}">
                <a16:creationId xmlns:a16="http://schemas.microsoft.com/office/drawing/2014/main" id="{7EB53D47-F1A6-49A9-82D2-5703220F2074}"/>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95</a:t>
            </a:fld>
            <a:endParaRPr lang="en-US">
              <a:solidFill>
                <a:prstClr val="black">
                  <a:tint val="75000"/>
                </a:prstClr>
              </a:solidFill>
            </a:endParaRPr>
          </a:p>
        </p:txBody>
      </p:sp>
    </p:spTree>
    <p:extLst>
      <p:ext uri="{BB962C8B-B14F-4D97-AF65-F5344CB8AC3E}">
        <p14:creationId xmlns:p14="http://schemas.microsoft.com/office/powerpoint/2010/main" val="37088394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8134350" cy="5123999"/>
          </a:xfrm>
        </p:spPr>
        <p:txBody>
          <a:bodyPr>
            <a:noAutofit/>
          </a:bodyPr>
          <a:lstStyle/>
          <a:p>
            <a:r>
              <a:rPr lang="en-US" dirty="0" err="1"/>
              <a:t>Metode</a:t>
            </a:r>
            <a:r>
              <a:rPr lang="en-US" dirty="0"/>
              <a:t> yang </a:t>
            </a:r>
            <a:r>
              <a:rPr lang="en-US" dirty="0" err="1"/>
              <a:t>diusulkan</a:t>
            </a:r>
            <a:r>
              <a:rPr lang="en-US" dirty="0"/>
              <a:t> </a:t>
            </a:r>
            <a:r>
              <a:rPr lang="en-US" dirty="0" err="1">
                <a:solidFill>
                  <a:srgbClr val="C00000"/>
                </a:solidFill>
              </a:rPr>
              <a:t>harus</a:t>
            </a:r>
            <a:r>
              <a:rPr lang="en-US" dirty="0">
                <a:solidFill>
                  <a:srgbClr val="C00000"/>
                </a:solidFill>
              </a:rPr>
              <a:t> </a:t>
            </a:r>
            <a:r>
              <a:rPr lang="en-US" dirty="0" err="1">
                <a:solidFill>
                  <a:srgbClr val="C00000"/>
                </a:solidFill>
              </a:rPr>
              <a:t>divalidasi</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dievaluasi</a:t>
            </a:r>
            <a:r>
              <a:rPr lang="en-US" dirty="0">
                <a:solidFill>
                  <a:srgbClr val="C00000"/>
                </a:solidFill>
              </a:rPr>
              <a:t> </a:t>
            </a:r>
            <a:r>
              <a:rPr lang="en-US" dirty="0" err="1"/>
              <a:t>dengan</a:t>
            </a:r>
            <a:r>
              <a:rPr lang="en-US" dirty="0"/>
              <a:t> </a:t>
            </a:r>
            <a:r>
              <a:rPr lang="en-US" dirty="0" err="1">
                <a:solidFill>
                  <a:srgbClr val="C00000"/>
                </a:solidFill>
              </a:rPr>
              <a:t>metode</a:t>
            </a:r>
            <a:r>
              <a:rPr lang="en-US" dirty="0">
                <a:solidFill>
                  <a:srgbClr val="C00000"/>
                </a:solidFill>
              </a:rPr>
              <a:t> </a:t>
            </a:r>
            <a:r>
              <a:rPr lang="en-US" dirty="0" err="1">
                <a:solidFill>
                  <a:srgbClr val="C00000"/>
                </a:solidFill>
              </a:rPr>
              <a:t>pengukuran</a:t>
            </a:r>
            <a:r>
              <a:rPr lang="en-US" dirty="0">
                <a:solidFill>
                  <a:srgbClr val="C00000"/>
                </a:solidFill>
              </a:rPr>
              <a:t> standard </a:t>
            </a:r>
            <a:r>
              <a:rPr lang="en-US" dirty="0" err="1"/>
              <a:t>dan</a:t>
            </a:r>
            <a:r>
              <a:rPr lang="en-US" dirty="0"/>
              <a:t> </a:t>
            </a:r>
            <a:r>
              <a:rPr lang="en-US" dirty="0" err="1"/>
              <a:t>disepakati</a:t>
            </a:r>
            <a:r>
              <a:rPr lang="en-US" dirty="0"/>
              <a:t> para </a:t>
            </a:r>
            <a:r>
              <a:rPr lang="en-US" dirty="0" err="1"/>
              <a:t>peneliti</a:t>
            </a:r>
            <a:r>
              <a:rPr lang="en-US" dirty="0"/>
              <a:t> di </a:t>
            </a:r>
            <a:r>
              <a:rPr lang="en-US" dirty="0" err="1"/>
              <a:t>bidang</a:t>
            </a:r>
            <a:r>
              <a:rPr lang="en-US" dirty="0"/>
              <a:t> </a:t>
            </a:r>
            <a:r>
              <a:rPr lang="en-US" dirty="0" err="1"/>
              <a:t>penelitian</a:t>
            </a:r>
            <a:r>
              <a:rPr lang="en-US" dirty="0"/>
              <a:t> yang </a:t>
            </a:r>
            <a:r>
              <a:rPr lang="en-US" dirty="0" err="1"/>
              <a:t>kita</a:t>
            </a:r>
            <a:r>
              <a:rPr lang="en-US" dirty="0"/>
              <a:t> </a:t>
            </a:r>
            <a:r>
              <a:rPr lang="en-US" dirty="0" err="1"/>
              <a:t>lakukan</a:t>
            </a:r>
            <a:endParaRPr lang="en-US" dirty="0"/>
          </a:p>
          <a:p>
            <a:endParaRPr lang="en-US" dirty="0"/>
          </a:p>
          <a:p>
            <a:r>
              <a:rPr lang="en-US" dirty="0" err="1"/>
              <a:t>Pengukuran</a:t>
            </a:r>
            <a:r>
              <a:rPr lang="en-US" dirty="0"/>
              <a:t> </a:t>
            </a:r>
            <a:r>
              <a:rPr lang="en-US" dirty="0" err="1"/>
              <a:t>metode</a:t>
            </a:r>
            <a:r>
              <a:rPr lang="en-US" dirty="0"/>
              <a:t> </a:t>
            </a:r>
            <a:r>
              <a:rPr lang="en-US" dirty="0" err="1">
                <a:solidFill>
                  <a:srgbClr val="C00000"/>
                </a:solidFill>
              </a:rPr>
              <a:t>disesuaikan</a:t>
            </a:r>
            <a:r>
              <a:rPr lang="en-US" dirty="0">
                <a:solidFill>
                  <a:srgbClr val="C00000"/>
                </a:solidFill>
              </a:rPr>
              <a:t> </a:t>
            </a:r>
            <a:r>
              <a:rPr lang="en-US" dirty="0" err="1">
                <a:solidFill>
                  <a:srgbClr val="C00000"/>
                </a:solidFill>
              </a:rPr>
              <a:t>dengan</a:t>
            </a:r>
            <a:r>
              <a:rPr lang="en-US" dirty="0">
                <a:solidFill>
                  <a:srgbClr val="C00000"/>
                </a:solidFill>
              </a:rPr>
              <a:t> </a:t>
            </a:r>
            <a:r>
              <a:rPr lang="en-US" dirty="0" err="1">
                <a:solidFill>
                  <a:srgbClr val="C00000"/>
                </a:solidFill>
              </a:rPr>
              <a:t>masalah</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tujuan</a:t>
            </a:r>
            <a:r>
              <a:rPr lang="en-US" dirty="0">
                <a:solidFill>
                  <a:srgbClr val="C00000"/>
                </a:solidFill>
              </a:rPr>
              <a:t> </a:t>
            </a:r>
            <a:r>
              <a:rPr lang="en-US" dirty="0" err="1">
                <a:solidFill>
                  <a:srgbClr val="C00000"/>
                </a:solidFill>
              </a:rPr>
              <a:t>penelitian</a:t>
            </a:r>
            <a:r>
              <a:rPr lang="en-US" dirty="0"/>
              <a:t>:</a:t>
            </a:r>
          </a:p>
          <a:p>
            <a:pPr lvl="1"/>
            <a:r>
              <a:rPr lang="en-US" dirty="0" err="1"/>
              <a:t>Masalahnya</a:t>
            </a:r>
            <a:r>
              <a:rPr lang="en-US" dirty="0"/>
              <a:t> </a:t>
            </a:r>
            <a:r>
              <a:rPr lang="en-US" dirty="0" err="1"/>
              <a:t>rendahnya</a:t>
            </a:r>
            <a:r>
              <a:rPr lang="en-US" dirty="0"/>
              <a:t> </a:t>
            </a:r>
            <a:r>
              <a:rPr lang="en-US" dirty="0" err="1">
                <a:solidFill>
                  <a:srgbClr val="0070C0"/>
                </a:solidFill>
              </a:rPr>
              <a:t>akurasi</a:t>
            </a:r>
            <a:r>
              <a:rPr lang="en-US" dirty="0">
                <a:solidFill>
                  <a:srgbClr val="0070C0"/>
                </a:solidFill>
              </a:rPr>
              <a:t> </a:t>
            </a:r>
            <a:r>
              <a:rPr lang="en-US" dirty="0">
                <a:sym typeface="Wingdings" panose="05000000000000000000" pitchFamily="2" charset="2"/>
              </a:rPr>
              <a:t></a:t>
            </a:r>
            <a:r>
              <a:rPr lang="en-US" dirty="0"/>
              <a:t> </a:t>
            </a:r>
            <a:r>
              <a:rPr lang="en-US" dirty="0" err="1"/>
              <a:t>pengukurannya</a:t>
            </a:r>
            <a:r>
              <a:rPr lang="en-US" dirty="0"/>
              <a:t> </a:t>
            </a:r>
            <a:r>
              <a:rPr lang="en-US" dirty="0" err="1">
                <a:solidFill>
                  <a:srgbClr val="0070C0"/>
                </a:solidFill>
              </a:rPr>
              <a:t>akurasi</a:t>
            </a:r>
            <a:endParaRPr lang="en-US" dirty="0">
              <a:solidFill>
                <a:srgbClr val="0070C0"/>
              </a:solidFill>
            </a:endParaRPr>
          </a:p>
          <a:p>
            <a:pPr lvl="1"/>
            <a:r>
              <a:rPr lang="en-US" dirty="0" err="1"/>
              <a:t>Masalah</a:t>
            </a:r>
            <a:r>
              <a:rPr lang="en-US" dirty="0"/>
              <a:t> </a:t>
            </a:r>
            <a:r>
              <a:rPr lang="en-US" dirty="0" err="1"/>
              <a:t>rendahnya</a:t>
            </a:r>
            <a:r>
              <a:rPr lang="en-US" dirty="0"/>
              <a:t> </a:t>
            </a:r>
            <a:r>
              <a:rPr lang="en-US" dirty="0" err="1">
                <a:solidFill>
                  <a:srgbClr val="0070C0"/>
                </a:solidFill>
              </a:rPr>
              <a:t>efisiensi</a:t>
            </a:r>
            <a:r>
              <a:rPr lang="en-US" dirty="0">
                <a:solidFill>
                  <a:srgbClr val="0070C0"/>
                </a:solidFill>
              </a:rPr>
              <a:t> </a:t>
            </a:r>
            <a:r>
              <a:rPr lang="en-US" dirty="0">
                <a:sym typeface="Wingdings" panose="05000000000000000000" pitchFamily="2" charset="2"/>
              </a:rPr>
              <a:t></a:t>
            </a:r>
            <a:r>
              <a:rPr lang="en-US" dirty="0"/>
              <a:t> </a:t>
            </a:r>
            <a:r>
              <a:rPr lang="en-US" dirty="0" err="1"/>
              <a:t>pengukurannya</a:t>
            </a:r>
            <a:r>
              <a:rPr lang="en-US" dirty="0"/>
              <a:t> </a:t>
            </a:r>
            <a:r>
              <a:rPr lang="en-US" dirty="0" err="1">
                <a:solidFill>
                  <a:srgbClr val="0070C0"/>
                </a:solidFill>
              </a:rPr>
              <a:t>waktu</a:t>
            </a:r>
            <a:endParaRPr lang="en-US" dirty="0">
              <a:solidFill>
                <a:srgbClr val="0070C0"/>
              </a:solidFill>
            </a:endParaRPr>
          </a:p>
          <a:p>
            <a:endParaRPr lang="en-US" dirty="0"/>
          </a:p>
          <a:p>
            <a:endParaRPr lang="id-ID" dirty="0"/>
          </a:p>
        </p:txBody>
      </p:sp>
      <p:sp>
        <p:nvSpPr>
          <p:cNvPr id="2" name="Title 1"/>
          <p:cNvSpPr>
            <a:spLocks noGrp="1"/>
          </p:cNvSpPr>
          <p:nvPr>
            <p:ph type="title"/>
          </p:nvPr>
        </p:nvSpPr>
        <p:spPr/>
        <p:txBody>
          <a:bodyPr>
            <a:normAutofit/>
          </a:bodyPr>
          <a:lstStyle/>
          <a:p>
            <a:r>
              <a:rPr lang="en-US" dirty="0"/>
              <a:t>6. </a:t>
            </a:r>
            <a:r>
              <a:rPr lang="en-US" dirty="0" err="1"/>
              <a:t>Evaluasi</a:t>
            </a:r>
            <a:r>
              <a:rPr lang="en-US" dirty="0"/>
              <a:t> </a:t>
            </a:r>
            <a:r>
              <a:rPr lang="en-US" dirty="0" err="1"/>
              <a:t>Metode</a:t>
            </a:r>
            <a:r>
              <a:rPr lang="en-US" dirty="0"/>
              <a:t> Yang </a:t>
            </a:r>
            <a:r>
              <a:rPr lang="en-US" dirty="0" err="1"/>
              <a:t>Diusulkan</a:t>
            </a:r>
            <a:endParaRPr lang="id-ID" dirty="0"/>
          </a:p>
        </p:txBody>
      </p:sp>
      <p:sp>
        <p:nvSpPr>
          <p:cNvPr id="4" name="Slide Number Placeholder 3">
            <a:extLst>
              <a:ext uri="{FF2B5EF4-FFF2-40B4-BE49-F238E27FC236}">
                <a16:creationId xmlns:a16="http://schemas.microsoft.com/office/drawing/2014/main" id="{73532326-8E8E-4E61-A708-B6822469E77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96</a:t>
            </a:fld>
            <a:endParaRPr lang="en-US">
              <a:solidFill>
                <a:prstClr val="black">
                  <a:tint val="75000"/>
                </a:prstClr>
              </a:solidFill>
            </a:endParaRPr>
          </a:p>
        </p:txBody>
      </p:sp>
    </p:spTree>
    <p:extLst>
      <p:ext uri="{BB962C8B-B14F-4D97-AF65-F5344CB8AC3E}">
        <p14:creationId xmlns:p14="http://schemas.microsoft.com/office/powerpoint/2010/main" val="24860034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38372"/>
            <a:ext cx="8553450" cy="5181600"/>
          </a:xfrm>
        </p:spPr>
        <p:txBody>
          <a:bodyPr>
            <a:normAutofit lnSpcReduction="10000"/>
          </a:bodyPr>
          <a:lstStyle/>
          <a:p>
            <a:pPr marL="514350" indent="-514350">
              <a:buFont typeface="+mj-lt"/>
              <a:buAutoNum type="arabicPeriod"/>
            </a:pPr>
            <a:r>
              <a:rPr lang="id-ID" sz="2600" dirty="0" err="1"/>
              <a:t>Estimation</a:t>
            </a:r>
            <a:r>
              <a:rPr lang="id-ID" sz="2600" dirty="0"/>
              <a:t>:</a:t>
            </a:r>
          </a:p>
          <a:p>
            <a:pPr marL="801687" lvl="1" indent="-514350"/>
            <a:r>
              <a:rPr lang="id-ID" sz="2000" dirty="0">
                <a:solidFill>
                  <a:srgbClr val="C00000"/>
                </a:solidFill>
              </a:rPr>
              <a:t>Error</a:t>
            </a:r>
            <a:r>
              <a:rPr lang="id-ID" sz="2000" dirty="0"/>
              <a:t>: Root Mean Square Error (RMSE), MSE, MAPE, etc</a:t>
            </a:r>
          </a:p>
          <a:p>
            <a:pPr marL="514350" indent="-514350">
              <a:buFont typeface="+mj-lt"/>
              <a:buAutoNum type="arabicPeriod"/>
            </a:pPr>
            <a:r>
              <a:rPr lang="id-ID" sz="2600" dirty="0"/>
              <a:t>Prediction/Forecasting (Prediksi/Peramalan):</a:t>
            </a:r>
          </a:p>
          <a:p>
            <a:pPr marL="801687" lvl="1" indent="-514350"/>
            <a:r>
              <a:rPr lang="id-ID" sz="2000" dirty="0">
                <a:solidFill>
                  <a:srgbClr val="C00000"/>
                </a:solidFill>
              </a:rPr>
              <a:t>Error</a:t>
            </a:r>
            <a:r>
              <a:rPr lang="id-ID" sz="2000" dirty="0"/>
              <a:t>: Root Mean Square Error (RMSE) , MSE, MAPE, etc</a:t>
            </a:r>
          </a:p>
          <a:p>
            <a:pPr marL="514350" indent="-514350">
              <a:buFont typeface="+mj-lt"/>
              <a:buAutoNum type="arabicPeriod"/>
            </a:pPr>
            <a:r>
              <a:rPr lang="id-ID" sz="2600" dirty="0" err="1"/>
              <a:t>Classification</a:t>
            </a:r>
            <a:r>
              <a:rPr lang="id-ID" sz="2600" dirty="0"/>
              <a:t>:</a:t>
            </a:r>
          </a:p>
          <a:p>
            <a:pPr marL="801687" lvl="1" indent="-514350"/>
            <a:r>
              <a:rPr lang="id-ID" sz="2000" dirty="0" err="1">
                <a:solidFill>
                  <a:srgbClr val="C00000"/>
                </a:solidFill>
              </a:rPr>
              <a:t>Confusion</a:t>
            </a:r>
            <a:r>
              <a:rPr lang="id-ID" sz="2000" dirty="0">
                <a:solidFill>
                  <a:srgbClr val="C00000"/>
                </a:solidFill>
              </a:rPr>
              <a:t> </a:t>
            </a:r>
            <a:r>
              <a:rPr lang="id-ID" sz="2000" dirty="0" err="1">
                <a:solidFill>
                  <a:srgbClr val="C00000"/>
                </a:solidFill>
              </a:rPr>
              <a:t>Matrix</a:t>
            </a:r>
            <a:r>
              <a:rPr lang="id-ID" sz="2000" dirty="0">
                <a:sym typeface="Wingdings" pitchFamily="2" charset="2"/>
              </a:rPr>
              <a:t>: </a:t>
            </a:r>
            <a:r>
              <a:rPr lang="id-ID" sz="2000" dirty="0" err="1"/>
              <a:t>Accuracy</a:t>
            </a:r>
            <a:endParaRPr lang="id-ID" sz="2000" dirty="0"/>
          </a:p>
          <a:p>
            <a:pPr marL="801687" lvl="1" indent="-514350"/>
            <a:r>
              <a:rPr lang="id-ID" sz="2000" dirty="0">
                <a:solidFill>
                  <a:srgbClr val="C00000"/>
                </a:solidFill>
              </a:rPr>
              <a:t>ROC </a:t>
            </a:r>
            <a:r>
              <a:rPr lang="id-ID" sz="2000" dirty="0" err="1">
                <a:solidFill>
                  <a:srgbClr val="C00000"/>
                </a:solidFill>
              </a:rPr>
              <a:t>Curve</a:t>
            </a:r>
            <a:r>
              <a:rPr lang="id-ID" sz="2000" dirty="0">
                <a:sym typeface="Wingdings" pitchFamily="2" charset="2"/>
              </a:rPr>
              <a:t>: </a:t>
            </a:r>
            <a:r>
              <a:rPr lang="id-ID" sz="2000" dirty="0"/>
              <a:t>Area </a:t>
            </a:r>
            <a:r>
              <a:rPr lang="id-ID" sz="2000" dirty="0" err="1"/>
              <a:t>Under</a:t>
            </a:r>
            <a:r>
              <a:rPr lang="id-ID" sz="2000" dirty="0"/>
              <a:t> </a:t>
            </a:r>
            <a:r>
              <a:rPr lang="id-ID" sz="2000" dirty="0" err="1"/>
              <a:t>Curve</a:t>
            </a:r>
            <a:r>
              <a:rPr lang="id-ID" sz="2000" dirty="0"/>
              <a:t> (AUC) </a:t>
            </a:r>
          </a:p>
          <a:p>
            <a:pPr marL="514350" indent="-514350">
              <a:buFont typeface="+mj-lt"/>
              <a:buAutoNum type="arabicPeriod"/>
            </a:pPr>
            <a:r>
              <a:rPr lang="id-ID" sz="2600" dirty="0" err="1"/>
              <a:t>Clustering</a:t>
            </a:r>
            <a:r>
              <a:rPr lang="id-ID" sz="2600" dirty="0"/>
              <a:t>:</a:t>
            </a:r>
          </a:p>
          <a:p>
            <a:pPr marL="801687" lvl="1" indent="-514350"/>
            <a:r>
              <a:rPr lang="id-ID" sz="1800" dirty="0">
                <a:solidFill>
                  <a:srgbClr val="C00000"/>
                </a:solidFill>
              </a:rPr>
              <a:t>Internal </a:t>
            </a:r>
            <a:r>
              <a:rPr lang="id-ID" sz="1800" dirty="0" err="1">
                <a:solidFill>
                  <a:srgbClr val="C00000"/>
                </a:solidFill>
              </a:rPr>
              <a:t>Evaluation</a:t>
            </a:r>
            <a:r>
              <a:rPr lang="id-ID" sz="1800" dirty="0"/>
              <a:t>: </a:t>
            </a:r>
            <a:r>
              <a:rPr lang="id-ID" sz="1800" dirty="0" err="1"/>
              <a:t>Davies</a:t>
            </a:r>
            <a:r>
              <a:rPr lang="id-ID" sz="1800" dirty="0"/>
              <a:t>–</a:t>
            </a:r>
            <a:r>
              <a:rPr lang="id-ID" sz="1800" dirty="0" err="1"/>
              <a:t>Bouldin</a:t>
            </a:r>
            <a:r>
              <a:rPr lang="id-ID" sz="1800" dirty="0"/>
              <a:t> </a:t>
            </a:r>
            <a:r>
              <a:rPr lang="id-ID" sz="1800" dirty="0" err="1"/>
              <a:t>index</a:t>
            </a:r>
            <a:r>
              <a:rPr lang="id-ID" sz="1800" dirty="0"/>
              <a:t>, </a:t>
            </a:r>
            <a:r>
              <a:rPr lang="id-ID" sz="1800" dirty="0" err="1"/>
              <a:t>Dunn</a:t>
            </a:r>
            <a:r>
              <a:rPr lang="id-ID" sz="1800" dirty="0"/>
              <a:t> </a:t>
            </a:r>
            <a:r>
              <a:rPr lang="id-ID" sz="1800" dirty="0" err="1"/>
              <a:t>index</a:t>
            </a:r>
            <a:r>
              <a:rPr lang="id-ID" sz="1800" dirty="0"/>
              <a:t>, </a:t>
            </a:r>
          </a:p>
          <a:p>
            <a:pPr marL="801687" lvl="1" indent="-514350"/>
            <a:r>
              <a:rPr lang="id-ID" sz="1800" dirty="0">
                <a:solidFill>
                  <a:srgbClr val="C00000"/>
                </a:solidFill>
              </a:rPr>
              <a:t>External </a:t>
            </a:r>
            <a:r>
              <a:rPr lang="id-ID" sz="1800" dirty="0" err="1">
                <a:solidFill>
                  <a:srgbClr val="C00000"/>
                </a:solidFill>
              </a:rPr>
              <a:t>Evaluation</a:t>
            </a:r>
            <a:r>
              <a:rPr lang="id-ID" sz="1800" dirty="0"/>
              <a:t>: </a:t>
            </a:r>
            <a:r>
              <a:rPr lang="en-US" sz="1800" dirty="0"/>
              <a:t> Rand measure</a:t>
            </a:r>
            <a:r>
              <a:rPr lang="id-ID" sz="1800" dirty="0"/>
              <a:t>, </a:t>
            </a:r>
            <a:r>
              <a:rPr lang="id-ID" sz="1800" dirty="0" err="1"/>
              <a:t>F-measure</a:t>
            </a:r>
            <a:r>
              <a:rPr lang="id-ID" sz="1800" dirty="0"/>
              <a:t>, </a:t>
            </a:r>
            <a:r>
              <a:rPr lang="id-ID" sz="1800" dirty="0" err="1"/>
              <a:t>Jaccard</a:t>
            </a:r>
            <a:r>
              <a:rPr lang="id-ID" sz="1800" dirty="0"/>
              <a:t> </a:t>
            </a:r>
            <a:r>
              <a:rPr lang="id-ID" sz="1800" dirty="0" err="1"/>
              <a:t>index</a:t>
            </a:r>
            <a:r>
              <a:rPr lang="id-ID" sz="1800" dirty="0"/>
              <a:t>, </a:t>
            </a:r>
            <a:r>
              <a:rPr lang="id-ID" sz="1800" dirty="0" err="1"/>
              <a:t>Fowlkes</a:t>
            </a:r>
            <a:r>
              <a:rPr lang="id-ID" sz="1800" dirty="0"/>
              <a:t>–</a:t>
            </a:r>
            <a:r>
              <a:rPr lang="id-ID" sz="1800" dirty="0" err="1"/>
              <a:t>Mallows</a:t>
            </a:r>
            <a:r>
              <a:rPr lang="id-ID" sz="1800" dirty="0"/>
              <a:t> </a:t>
            </a:r>
            <a:r>
              <a:rPr lang="id-ID" sz="1800" dirty="0" err="1"/>
              <a:t>index</a:t>
            </a:r>
            <a:r>
              <a:rPr lang="id-ID" sz="1800" dirty="0"/>
              <a:t>, </a:t>
            </a:r>
            <a:r>
              <a:rPr lang="id-ID" sz="1800" dirty="0" err="1"/>
              <a:t>Confusion</a:t>
            </a:r>
            <a:r>
              <a:rPr lang="id-ID" sz="1800" dirty="0"/>
              <a:t> </a:t>
            </a:r>
            <a:r>
              <a:rPr lang="id-ID" sz="1800" dirty="0" err="1"/>
              <a:t>matrix</a:t>
            </a:r>
            <a:endParaRPr lang="id-ID" sz="1800" dirty="0"/>
          </a:p>
          <a:p>
            <a:pPr marL="514350" indent="-514350">
              <a:buFont typeface="+mj-lt"/>
              <a:buAutoNum type="arabicPeriod"/>
            </a:pPr>
            <a:r>
              <a:rPr lang="id-ID" sz="2600" dirty="0"/>
              <a:t>Association:</a:t>
            </a:r>
          </a:p>
          <a:p>
            <a:pPr marL="801687" lvl="1" indent="-514350"/>
            <a:r>
              <a:rPr lang="id-ID" sz="1800" dirty="0">
                <a:solidFill>
                  <a:srgbClr val="C00000"/>
                </a:solidFill>
              </a:rPr>
              <a:t>Lift </a:t>
            </a:r>
            <a:r>
              <a:rPr lang="id-ID" sz="1800" dirty="0" err="1">
                <a:solidFill>
                  <a:srgbClr val="C00000"/>
                </a:solidFill>
              </a:rPr>
              <a:t>Charts</a:t>
            </a:r>
            <a:r>
              <a:rPr lang="id-ID" sz="1800" dirty="0"/>
              <a:t>: Lift </a:t>
            </a:r>
            <a:r>
              <a:rPr lang="id-ID" sz="1800" dirty="0" err="1"/>
              <a:t>Ratio</a:t>
            </a:r>
            <a:endParaRPr lang="id-ID" sz="1800" dirty="0"/>
          </a:p>
          <a:p>
            <a:pPr marL="801687" lvl="1" indent="-514350"/>
            <a:r>
              <a:rPr lang="id-ID" sz="1800" dirty="0" err="1">
                <a:solidFill>
                  <a:srgbClr val="C00000"/>
                </a:solidFill>
              </a:rPr>
              <a:t>Precision</a:t>
            </a:r>
            <a:r>
              <a:rPr lang="id-ID" sz="1800" dirty="0">
                <a:solidFill>
                  <a:srgbClr val="C00000"/>
                </a:solidFill>
              </a:rPr>
              <a:t> </a:t>
            </a:r>
            <a:r>
              <a:rPr lang="id-ID" sz="1800" dirty="0" err="1">
                <a:solidFill>
                  <a:srgbClr val="C00000"/>
                </a:solidFill>
              </a:rPr>
              <a:t>and</a:t>
            </a:r>
            <a:r>
              <a:rPr lang="id-ID" sz="1800" dirty="0">
                <a:solidFill>
                  <a:srgbClr val="C00000"/>
                </a:solidFill>
              </a:rPr>
              <a:t> </a:t>
            </a:r>
            <a:r>
              <a:rPr lang="id-ID" sz="1800" dirty="0" err="1">
                <a:solidFill>
                  <a:srgbClr val="C00000"/>
                </a:solidFill>
              </a:rPr>
              <a:t>Recall</a:t>
            </a:r>
            <a:r>
              <a:rPr lang="id-ID" sz="1800" dirty="0">
                <a:solidFill>
                  <a:srgbClr val="C00000"/>
                </a:solidFill>
              </a:rPr>
              <a:t> </a:t>
            </a:r>
            <a:r>
              <a:rPr lang="id-ID" sz="1800" dirty="0"/>
              <a:t>(</a:t>
            </a:r>
            <a:r>
              <a:rPr lang="id-ID" sz="1800" dirty="0" err="1"/>
              <a:t>F-measure</a:t>
            </a:r>
            <a:r>
              <a:rPr lang="id-ID" sz="1800" dirty="0"/>
              <a:t>)</a:t>
            </a:r>
          </a:p>
        </p:txBody>
      </p:sp>
      <p:sp>
        <p:nvSpPr>
          <p:cNvPr id="2" name="Title 1"/>
          <p:cNvSpPr>
            <a:spLocks noGrp="1"/>
          </p:cNvSpPr>
          <p:nvPr>
            <p:ph type="title"/>
          </p:nvPr>
        </p:nvSpPr>
        <p:spPr/>
        <p:txBody>
          <a:bodyPr>
            <a:normAutofit/>
          </a:bodyPr>
          <a:lstStyle/>
          <a:p>
            <a:r>
              <a:rPr lang="en-US" dirty="0" err="1"/>
              <a:t>Evaluasi</a:t>
            </a:r>
            <a:r>
              <a:rPr lang="en-US" dirty="0"/>
              <a:t> </a:t>
            </a:r>
            <a:r>
              <a:rPr lang="en-US" dirty="0" err="1"/>
              <a:t>pada</a:t>
            </a:r>
            <a:r>
              <a:rPr lang="en-US" dirty="0"/>
              <a:t> </a:t>
            </a:r>
            <a:r>
              <a:rPr lang="en-US" dirty="0" err="1"/>
              <a:t>Penelitian</a:t>
            </a:r>
            <a:r>
              <a:rPr lang="en-US" dirty="0"/>
              <a:t> Data Mining</a:t>
            </a:r>
            <a:endParaRPr lang="id-ID" dirty="0"/>
          </a:p>
        </p:txBody>
      </p:sp>
      <p:sp>
        <p:nvSpPr>
          <p:cNvPr id="5" name="Slide Number Placeholder 4">
            <a:extLst>
              <a:ext uri="{FF2B5EF4-FFF2-40B4-BE49-F238E27FC236}">
                <a16:creationId xmlns:a16="http://schemas.microsoft.com/office/drawing/2014/main" id="{073D5ADD-7D0D-4EBC-80E2-CF9F20898CD3}"/>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97</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1236368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2549"/>
            <a:ext cx="8210550" cy="5123999"/>
          </a:xfrm>
        </p:spPr>
        <p:txBody>
          <a:bodyPr>
            <a:noAutofit/>
          </a:bodyPr>
          <a:lstStyle/>
          <a:p>
            <a:r>
              <a:rPr lang="en-US" dirty="0" err="1"/>
              <a:t>Lakukan</a:t>
            </a:r>
            <a:r>
              <a:rPr lang="en-US" dirty="0"/>
              <a:t> </a:t>
            </a:r>
            <a:r>
              <a:rPr lang="en-US" dirty="0" err="1"/>
              <a:t>pendataan</a:t>
            </a:r>
            <a:r>
              <a:rPr lang="en-US" dirty="0"/>
              <a:t> journal-journal yang </a:t>
            </a:r>
            <a:r>
              <a:rPr lang="en-US" dirty="0" err="1"/>
              <a:t>ada</a:t>
            </a:r>
            <a:r>
              <a:rPr lang="en-US" dirty="0"/>
              <a:t> di </a:t>
            </a:r>
            <a:r>
              <a:rPr lang="en-US" dirty="0" err="1"/>
              <a:t>bidang</a:t>
            </a:r>
            <a:r>
              <a:rPr lang="en-US" dirty="0"/>
              <a:t> </a:t>
            </a:r>
            <a:r>
              <a:rPr lang="en-US" dirty="0" err="1"/>
              <a:t>kita</a:t>
            </a:r>
            <a:r>
              <a:rPr lang="en-US" dirty="0"/>
              <a:t>, </a:t>
            </a:r>
            <a:r>
              <a:rPr lang="en-US" dirty="0" err="1">
                <a:solidFill>
                  <a:srgbClr val="C00000"/>
                </a:solidFill>
              </a:rPr>
              <a:t>urutkan</a:t>
            </a:r>
            <a:r>
              <a:rPr lang="en-US" dirty="0">
                <a:solidFill>
                  <a:srgbClr val="C00000"/>
                </a:solidFill>
              </a:rPr>
              <a:t> </a:t>
            </a:r>
            <a:r>
              <a:rPr lang="en-US" dirty="0" err="1">
                <a:solidFill>
                  <a:srgbClr val="C00000"/>
                </a:solidFill>
              </a:rPr>
              <a:t>berdasarkan</a:t>
            </a:r>
            <a:r>
              <a:rPr lang="en-US" dirty="0">
                <a:solidFill>
                  <a:srgbClr val="C00000"/>
                </a:solidFill>
              </a:rPr>
              <a:t> </a:t>
            </a:r>
            <a:r>
              <a:rPr lang="en-US" dirty="0" err="1">
                <a:solidFill>
                  <a:srgbClr val="C00000"/>
                </a:solidFill>
              </a:rPr>
              <a:t>rangking</a:t>
            </a:r>
            <a:r>
              <a:rPr lang="en-US" dirty="0">
                <a:solidFill>
                  <a:srgbClr val="C00000"/>
                </a:solidFill>
              </a:rPr>
              <a:t> </a:t>
            </a:r>
            <a:r>
              <a:rPr lang="en-US" dirty="0"/>
              <a:t>SJR </a:t>
            </a:r>
            <a:r>
              <a:rPr lang="en-US" dirty="0" err="1"/>
              <a:t>atau</a:t>
            </a:r>
            <a:r>
              <a:rPr lang="en-US" dirty="0"/>
              <a:t> JIF</a:t>
            </a:r>
          </a:p>
          <a:p>
            <a:r>
              <a:rPr lang="en-US" dirty="0" err="1"/>
              <a:t>Pilih</a:t>
            </a:r>
            <a:r>
              <a:rPr lang="en-US" dirty="0"/>
              <a:t> </a:t>
            </a:r>
            <a:r>
              <a:rPr lang="en-US" dirty="0">
                <a:solidFill>
                  <a:srgbClr val="C00000"/>
                </a:solidFill>
              </a:rPr>
              <a:t>target journal </a:t>
            </a:r>
            <a:r>
              <a:rPr lang="en-US" dirty="0" err="1"/>
              <a:t>untuk</a:t>
            </a:r>
            <a:r>
              <a:rPr lang="en-US" dirty="0"/>
              <a:t> </a:t>
            </a:r>
            <a:r>
              <a:rPr lang="en-US" dirty="0" err="1"/>
              <a:t>tempat</a:t>
            </a:r>
            <a:r>
              <a:rPr lang="en-US" dirty="0"/>
              <a:t> </a:t>
            </a:r>
            <a:r>
              <a:rPr lang="en-US" dirty="0" err="1"/>
              <a:t>publikasi</a:t>
            </a:r>
            <a:r>
              <a:rPr lang="en-US" dirty="0"/>
              <a:t> </a:t>
            </a:r>
            <a:r>
              <a:rPr lang="en-US" dirty="0" err="1"/>
              <a:t>hasil</a:t>
            </a:r>
            <a:r>
              <a:rPr lang="en-US" dirty="0"/>
              <a:t> </a:t>
            </a:r>
            <a:r>
              <a:rPr lang="en-US" dirty="0" err="1"/>
              <a:t>penelitian</a:t>
            </a:r>
            <a:r>
              <a:rPr lang="en-US" dirty="0"/>
              <a:t> </a:t>
            </a:r>
            <a:r>
              <a:rPr lang="en-US" dirty="0" err="1"/>
              <a:t>kita</a:t>
            </a:r>
            <a:endParaRPr lang="en-US" dirty="0"/>
          </a:p>
          <a:p>
            <a:r>
              <a:rPr lang="en-US" dirty="0"/>
              <a:t>Publikasikan </a:t>
            </a:r>
            <a:r>
              <a:rPr lang="en-US" dirty="0" err="1"/>
              <a:t>hasil</a:t>
            </a:r>
            <a:r>
              <a:rPr lang="en-US" dirty="0"/>
              <a:t> </a:t>
            </a:r>
            <a:r>
              <a:rPr lang="en-US" dirty="0" err="1"/>
              <a:t>penelitian</a:t>
            </a:r>
            <a:r>
              <a:rPr lang="en-US" dirty="0"/>
              <a:t> </a:t>
            </a:r>
            <a:r>
              <a:rPr lang="en-US" dirty="0" err="1"/>
              <a:t>ke</a:t>
            </a:r>
            <a:r>
              <a:rPr lang="en-US" dirty="0"/>
              <a:t> </a:t>
            </a:r>
            <a:r>
              <a:rPr lang="en-US" dirty="0">
                <a:solidFill>
                  <a:srgbClr val="C00000"/>
                </a:solidFill>
              </a:rPr>
              <a:t>journal yang </a:t>
            </a:r>
            <a:r>
              <a:rPr lang="en-US" dirty="0" err="1">
                <a:solidFill>
                  <a:srgbClr val="C00000"/>
                </a:solidFill>
              </a:rPr>
              <a:t>sesuai</a:t>
            </a:r>
            <a:r>
              <a:rPr lang="en-US" dirty="0">
                <a:solidFill>
                  <a:srgbClr val="C00000"/>
                </a:solidFill>
              </a:rPr>
              <a:t> </a:t>
            </a:r>
            <a:r>
              <a:rPr lang="en-US" dirty="0" err="1">
                <a:solidFill>
                  <a:srgbClr val="C00000"/>
                </a:solidFill>
              </a:rPr>
              <a:t>dengan</a:t>
            </a:r>
            <a:r>
              <a:rPr lang="en-US" dirty="0">
                <a:solidFill>
                  <a:srgbClr val="C00000"/>
                </a:solidFill>
              </a:rPr>
              <a:t> </a:t>
            </a:r>
            <a:r>
              <a:rPr lang="en-US" dirty="0" err="1">
                <a:solidFill>
                  <a:srgbClr val="C00000"/>
                </a:solidFill>
              </a:rPr>
              <a:t>kualitas</a:t>
            </a:r>
            <a:r>
              <a:rPr lang="en-US" dirty="0">
                <a:solidFill>
                  <a:srgbClr val="C00000"/>
                </a:solidFill>
              </a:rPr>
              <a:t> </a:t>
            </a:r>
            <a:r>
              <a:rPr lang="en-US" dirty="0" err="1">
                <a:solidFill>
                  <a:srgbClr val="C00000"/>
                </a:solidFill>
              </a:rPr>
              <a:t>kontribusi</a:t>
            </a:r>
            <a:r>
              <a:rPr lang="en-US" dirty="0">
                <a:solidFill>
                  <a:srgbClr val="C00000"/>
                </a:solidFill>
              </a:rPr>
              <a:t> </a:t>
            </a:r>
            <a:r>
              <a:rPr lang="en-US" dirty="0" err="1">
                <a:solidFill>
                  <a:srgbClr val="C00000"/>
                </a:solidFill>
              </a:rPr>
              <a:t>penelitian</a:t>
            </a:r>
            <a:r>
              <a:rPr lang="en-US" dirty="0">
                <a:solidFill>
                  <a:srgbClr val="C00000"/>
                </a:solidFill>
              </a:rPr>
              <a:t> </a:t>
            </a:r>
            <a:r>
              <a:rPr lang="en-US" dirty="0"/>
              <a:t>yang </a:t>
            </a:r>
            <a:r>
              <a:rPr lang="en-US" dirty="0" err="1"/>
              <a:t>kita</a:t>
            </a:r>
            <a:r>
              <a:rPr lang="en-US" dirty="0"/>
              <a:t> </a:t>
            </a:r>
            <a:r>
              <a:rPr lang="en-US" dirty="0" err="1"/>
              <a:t>lakukan</a:t>
            </a:r>
            <a:endParaRPr lang="en-US" dirty="0"/>
          </a:p>
          <a:p>
            <a:r>
              <a:rPr lang="en-US" dirty="0"/>
              <a:t>A paper is an organized description of hypotheses, data and conclusions, intended to instruct the reader. </a:t>
            </a:r>
            <a:r>
              <a:rPr lang="en-US" dirty="0">
                <a:solidFill>
                  <a:srgbClr val="C00000"/>
                </a:solidFill>
              </a:rPr>
              <a:t>If your research does not generate papers, it might just as well not have been done</a:t>
            </a:r>
            <a:r>
              <a:rPr lang="en-US" dirty="0"/>
              <a:t> </a:t>
            </a:r>
            <a:r>
              <a:rPr lang="en-US" sz="1800" dirty="0"/>
              <a:t>(</a:t>
            </a:r>
            <a:r>
              <a:rPr lang="en-US" sz="1800" dirty="0" err="1"/>
              <a:t>Whitesides</a:t>
            </a:r>
            <a:r>
              <a:rPr lang="en-US" sz="1800" dirty="0"/>
              <a:t> 2004) </a:t>
            </a:r>
            <a:endParaRPr lang="id-ID" sz="1800" dirty="0"/>
          </a:p>
        </p:txBody>
      </p:sp>
      <p:sp>
        <p:nvSpPr>
          <p:cNvPr id="2" name="Title 1"/>
          <p:cNvSpPr>
            <a:spLocks noGrp="1"/>
          </p:cNvSpPr>
          <p:nvPr>
            <p:ph type="title"/>
          </p:nvPr>
        </p:nvSpPr>
        <p:spPr>
          <a:xfrm>
            <a:off x="628650" y="152401"/>
            <a:ext cx="8515350" cy="685800"/>
          </a:xfrm>
        </p:spPr>
        <p:txBody>
          <a:bodyPr>
            <a:normAutofit/>
          </a:bodyPr>
          <a:lstStyle/>
          <a:p>
            <a:r>
              <a:rPr lang="en-US" sz="3200" dirty="0"/>
              <a:t>7. Penulisan </a:t>
            </a:r>
            <a:r>
              <a:rPr lang="en-US" sz="3200" dirty="0" err="1"/>
              <a:t>Ilmiah</a:t>
            </a:r>
            <a:r>
              <a:rPr lang="en-US" sz="3200" dirty="0"/>
              <a:t> dan </a:t>
            </a:r>
            <a:r>
              <a:rPr lang="en-US" sz="3200" dirty="0" err="1"/>
              <a:t>Publikasi</a:t>
            </a:r>
            <a:r>
              <a:rPr lang="en-US" sz="3200" dirty="0"/>
              <a:t> Hasil </a:t>
            </a:r>
            <a:r>
              <a:rPr lang="en-US" sz="3200" dirty="0" err="1"/>
              <a:t>Penelitian</a:t>
            </a:r>
            <a:endParaRPr lang="id-ID" sz="3200" dirty="0"/>
          </a:p>
        </p:txBody>
      </p:sp>
      <p:sp>
        <p:nvSpPr>
          <p:cNvPr id="4" name="Slide Number Placeholder 3">
            <a:extLst>
              <a:ext uri="{FF2B5EF4-FFF2-40B4-BE49-F238E27FC236}">
                <a16:creationId xmlns:a16="http://schemas.microsoft.com/office/drawing/2014/main" id="{92F0BFC0-D0A2-4611-BD47-56517345ABB6}"/>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98</a:t>
            </a:fld>
            <a:endParaRPr lang="en-US">
              <a:solidFill>
                <a:prstClr val="black">
                  <a:tint val="75000"/>
                </a:prstClr>
              </a:solidFill>
            </a:endParaRPr>
          </a:p>
        </p:txBody>
      </p:sp>
    </p:spTree>
    <p:extLst>
      <p:ext uri="{BB962C8B-B14F-4D97-AF65-F5344CB8AC3E}">
        <p14:creationId xmlns:p14="http://schemas.microsoft.com/office/powerpoint/2010/main" val="19867878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sp>
        <p:nvSpPr>
          <p:cNvPr id="2" name="Title 1"/>
          <p:cNvSpPr>
            <a:spLocks noGrp="1"/>
          </p:cNvSpPr>
          <p:nvPr>
            <p:ph type="title"/>
          </p:nvPr>
        </p:nvSpPr>
        <p:spPr/>
        <p:txBody>
          <a:bodyPr/>
          <a:lstStyle/>
          <a:p>
            <a:endParaRPr lang="id-ID"/>
          </a:p>
        </p:txBody>
      </p:sp>
      <p:graphicFrame>
        <p:nvGraphicFramePr>
          <p:cNvPr id="6" name="Content Placeholder 4"/>
          <p:cNvGraphicFramePr>
            <a:graphicFrameLocks/>
          </p:cNvGraphicFramePr>
          <p:nvPr>
            <p:extLst/>
          </p:nvPr>
        </p:nvGraphicFramePr>
        <p:xfrm>
          <a:off x="0" y="0"/>
          <a:ext cx="9141855" cy="6858002"/>
        </p:xfrm>
        <a:graphic>
          <a:graphicData uri="http://schemas.openxmlformats.org/drawingml/2006/table">
            <a:tbl>
              <a:tblPr firstRow="1" bandRow="1"/>
              <a:tblGrid>
                <a:gridCol w="539921">
                  <a:extLst>
                    <a:ext uri="{9D8B030D-6E8A-4147-A177-3AD203B41FA5}">
                      <a16:colId xmlns:a16="http://schemas.microsoft.com/office/drawing/2014/main" val="20000"/>
                    </a:ext>
                  </a:extLst>
                </a:gridCol>
                <a:gridCol w="5022679">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2817255">
                  <a:extLst>
                    <a:ext uri="{9D8B030D-6E8A-4147-A177-3AD203B41FA5}">
                      <a16:colId xmlns:a16="http://schemas.microsoft.com/office/drawing/2014/main" val="20003"/>
                    </a:ext>
                  </a:extLst>
                </a:gridCol>
              </a:tblGrid>
              <a:tr h="372380">
                <a:tc>
                  <a:txBody>
                    <a:bodyPr/>
                    <a:lstStyle>
                      <a:lvl1pPr marL="0" algn="l" defTabSz="914400" rtl="0" eaLnBrk="1" latinLnBrk="0" hangingPunct="1">
                        <a:defRPr sz="1800" b="1" kern="1200">
                          <a:solidFill>
                            <a:schemeClr val="lt1"/>
                          </a:solidFill>
                          <a:latin typeface="Tempus Sans ITC"/>
                          <a:ea typeface=""/>
                          <a:cs typeface=""/>
                        </a:defRPr>
                      </a:lvl1pPr>
                      <a:lvl2pPr marL="457200" algn="l" defTabSz="914400" rtl="0" eaLnBrk="1" latinLnBrk="0" hangingPunct="1">
                        <a:defRPr sz="1800" b="1" kern="1200">
                          <a:solidFill>
                            <a:schemeClr val="lt1"/>
                          </a:solidFill>
                          <a:latin typeface="Tempus Sans ITC"/>
                          <a:ea typeface=""/>
                          <a:cs typeface=""/>
                        </a:defRPr>
                      </a:lvl2pPr>
                      <a:lvl3pPr marL="914400" algn="l" defTabSz="914400" rtl="0" eaLnBrk="1" latinLnBrk="0" hangingPunct="1">
                        <a:defRPr sz="1800" b="1" kern="1200">
                          <a:solidFill>
                            <a:schemeClr val="lt1"/>
                          </a:solidFill>
                          <a:latin typeface="Tempus Sans ITC"/>
                          <a:ea typeface=""/>
                          <a:cs typeface=""/>
                        </a:defRPr>
                      </a:lvl3pPr>
                      <a:lvl4pPr marL="1371600" algn="l" defTabSz="914400" rtl="0" eaLnBrk="1" latinLnBrk="0" hangingPunct="1">
                        <a:defRPr sz="1800" b="1" kern="1200">
                          <a:solidFill>
                            <a:schemeClr val="lt1"/>
                          </a:solidFill>
                          <a:latin typeface="Tempus Sans ITC"/>
                          <a:ea typeface=""/>
                          <a:cs typeface=""/>
                        </a:defRPr>
                      </a:lvl4pPr>
                      <a:lvl5pPr marL="1828800" algn="l" defTabSz="914400" rtl="0" eaLnBrk="1" latinLnBrk="0" hangingPunct="1">
                        <a:defRPr sz="1800" b="1" kern="1200">
                          <a:solidFill>
                            <a:schemeClr val="lt1"/>
                          </a:solidFill>
                          <a:latin typeface="Tempus Sans ITC"/>
                          <a:ea typeface=""/>
                          <a:cs typeface=""/>
                        </a:defRPr>
                      </a:lvl5pPr>
                      <a:lvl6pPr marL="2286000" algn="l" defTabSz="914400" rtl="0" eaLnBrk="1" latinLnBrk="0" hangingPunct="1">
                        <a:defRPr sz="1800" b="1" kern="1200">
                          <a:solidFill>
                            <a:schemeClr val="lt1"/>
                          </a:solidFill>
                          <a:latin typeface="Tempus Sans ITC"/>
                          <a:ea typeface=""/>
                          <a:cs typeface=""/>
                        </a:defRPr>
                      </a:lvl6pPr>
                      <a:lvl7pPr marL="2743200" algn="l" defTabSz="914400" rtl="0" eaLnBrk="1" latinLnBrk="0" hangingPunct="1">
                        <a:defRPr sz="1800" b="1" kern="1200">
                          <a:solidFill>
                            <a:schemeClr val="lt1"/>
                          </a:solidFill>
                          <a:latin typeface="Tempus Sans ITC"/>
                          <a:ea typeface=""/>
                          <a:cs typeface=""/>
                        </a:defRPr>
                      </a:lvl7pPr>
                      <a:lvl8pPr marL="3200400" algn="l" defTabSz="914400" rtl="0" eaLnBrk="1" latinLnBrk="0" hangingPunct="1">
                        <a:defRPr sz="1800" b="1" kern="1200">
                          <a:solidFill>
                            <a:schemeClr val="lt1"/>
                          </a:solidFill>
                          <a:latin typeface="Tempus Sans ITC"/>
                          <a:ea typeface=""/>
                          <a:cs typeface=""/>
                        </a:defRPr>
                      </a:lvl8pPr>
                      <a:lvl9pPr marL="3657600" algn="l" defTabSz="914400" rtl="0" eaLnBrk="1" latinLnBrk="0" hangingPunct="1">
                        <a:defRPr sz="1800" b="1" kern="1200">
                          <a:solidFill>
                            <a:schemeClr val="lt1"/>
                          </a:solidFill>
                          <a:latin typeface="Tempus Sans ITC"/>
                          <a:ea typeface=""/>
                          <a:cs typeface=""/>
                        </a:defRPr>
                      </a:lvl9pPr>
                    </a:lstStyle>
                    <a:p>
                      <a:pPr algn="just">
                        <a:spcAft>
                          <a:spcPts val="0"/>
                        </a:spcAft>
                      </a:pPr>
                      <a:r>
                        <a:rPr lang="en-US" sz="2400" dirty="0">
                          <a:effectLst/>
                          <a:latin typeface="Calibri" panose="020F0502020204030204" pitchFamily="34" charset="0"/>
                        </a:rPr>
                        <a:t>No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Tempus Sans ITC"/>
                          <a:ea typeface=""/>
                          <a:cs typeface=""/>
                        </a:defRPr>
                      </a:lvl1pPr>
                      <a:lvl2pPr marL="457200" algn="l" defTabSz="914400" rtl="0" eaLnBrk="1" latinLnBrk="0" hangingPunct="1">
                        <a:defRPr sz="1800" b="1" kern="1200">
                          <a:solidFill>
                            <a:schemeClr val="lt1"/>
                          </a:solidFill>
                          <a:latin typeface="Tempus Sans ITC"/>
                          <a:ea typeface=""/>
                          <a:cs typeface=""/>
                        </a:defRPr>
                      </a:lvl2pPr>
                      <a:lvl3pPr marL="914400" algn="l" defTabSz="914400" rtl="0" eaLnBrk="1" latinLnBrk="0" hangingPunct="1">
                        <a:defRPr sz="1800" b="1" kern="1200">
                          <a:solidFill>
                            <a:schemeClr val="lt1"/>
                          </a:solidFill>
                          <a:latin typeface="Tempus Sans ITC"/>
                          <a:ea typeface=""/>
                          <a:cs typeface=""/>
                        </a:defRPr>
                      </a:lvl3pPr>
                      <a:lvl4pPr marL="1371600" algn="l" defTabSz="914400" rtl="0" eaLnBrk="1" latinLnBrk="0" hangingPunct="1">
                        <a:defRPr sz="1800" b="1" kern="1200">
                          <a:solidFill>
                            <a:schemeClr val="lt1"/>
                          </a:solidFill>
                          <a:latin typeface="Tempus Sans ITC"/>
                          <a:ea typeface=""/>
                          <a:cs typeface=""/>
                        </a:defRPr>
                      </a:lvl4pPr>
                      <a:lvl5pPr marL="1828800" algn="l" defTabSz="914400" rtl="0" eaLnBrk="1" latinLnBrk="0" hangingPunct="1">
                        <a:defRPr sz="1800" b="1" kern="1200">
                          <a:solidFill>
                            <a:schemeClr val="lt1"/>
                          </a:solidFill>
                          <a:latin typeface="Tempus Sans ITC"/>
                          <a:ea typeface=""/>
                          <a:cs typeface=""/>
                        </a:defRPr>
                      </a:lvl5pPr>
                      <a:lvl6pPr marL="2286000" algn="l" defTabSz="914400" rtl="0" eaLnBrk="1" latinLnBrk="0" hangingPunct="1">
                        <a:defRPr sz="1800" b="1" kern="1200">
                          <a:solidFill>
                            <a:schemeClr val="lt1"/>
                          </a:solidFill>
                          <a:latin typeface="Tempus Sans ITC"/>
                          <a:ea typeface=""/>
                          <a:cs typeface=""/>
                        </a:defRPr>
                      </a:lvl6pPr>
                      <a:lvl7pPr marL="2743200" algn="l" defTabSz="914400" rtl="0" eaLnBrk="1" latinLnBrk="0" hangingPunct="1">
                        <a:defRPr sz="1800" b="1" kern="1200">
                          <a:solidFill>
                            <a:schemeClr val="lt1"/>
                          </a:solidFill>
                          <a:latin typeface="Tempus Sans ITC"/>
                          <a:ea typeface=""/>
                          <a:cs typeface=""/>
                        </a:defRPr>
                      </a:lvl7pPr>
                      <a:lvl8pPr marL="3200400" algn="l" defTabSz="914400" rtl="0" eaLnBrk="1" latinLnBrk="0" hangingPunct="1">
                        <a:defRPr sz="1800" b="1" kern="1200">
                          <a:solidFill>
                            <a:schemeClr val="lt1"/>
                          </a:solidFill>
                          <a:latin typeface="Tempus Sans ITC"/>
                          <a:ea typeface=""/>
                          <a:cs typeface=""/>
                        </a:defRPr>
                      </a:lvl8pPr>
                      <a:lvl9pPr marL="3657600" algn="l" defTabSz="914400" rtl="0" eaLnBrk="1" latinLnBrk="0" hangingPunct="1">
                        <a:defRPr sz="1800" b="1" kern="1200">
                          <a:solidFill>
                            <a:schemeClr val="lt1"/>
                          </a:solidFill>
                          <a:latin typeface="Tempus Sans ITC"/>
                          <a:ea typeface=""/>
                          <a:cs typeface=""/>
                        </a:defRPr>
                      </a:lvl9pPr>
                    </a:lstStyle>
                    <a:p>
                      <a:pPr algn="just">
                        <a:spcAft>
                          <a:spcPts val="0"/>
                        </a:spcAft>
                      </a:pPr>
                      <a:r>
                        <a:rPr lang="en-US" sz="2400" dirty="0">
                          <a:effectLst/>
                          <a:latin typeface="Calibri" panose="020F0502020204030204" pitchFamily="34" charset="0"/>
                        </a:rPr>
                        <a:t>Journal Publications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Tempus Sans ITC"/>
                          <a:ea typeface=""/>
                          <a:cs typeface=""/>
                        </a:defRPr>
                      </a:lvl1pPr>
                      <a:lvl2pPr marL="457200" algn="l" defTabSz="914400" rtl="0" eaLnBrk="1" latinLnBrk="0" hangingPunct="1">
                        <a:defRPr sz="1800" b="1" kern="1200">
                          <a:solidFill>
                            <a:schemeClr val="lt1"/>
                          </a:solidFill>
                          <a:latin typeface="Tempus Sans ITC"/>
                          <a:ea typeface=""/>
                          <a:cs typeface=""/>
                        </a:defRPr>
                      </a:lvl2pPr>
                      <a:lvl3pPr marL="914400" algn="l" defTabSz="914400" rtl="0" eaLnBrk="1" latinLnBrk="0" hangingPunct="1">
                        <a:defRPr sz="1800" b="1" kern="1200">
                          <a:solidFill>
                            <a:schemeClr val="lt1"/>
                          </a:solidFill>
                          <a:latin typeface="Tempus Sans ITC"/>
                          <a:ea typeface=""/>
                          <a:cs typeface=""/>
                        </a:defRPr>
                      </a:lvl3pPr>
                      <a:lvl4pPr marL="1371600" algn="l" defTabSz="914400" rtl="0" eaLnBrk="1" latinLnBrk="0" hangingPunct="1">
                        <a:defRPr sz="1800" b="1" kern="1200">
                          <a:solidFill>
                            <a:schemeClr val="lt1"/>
                          </a:solidFill>
                          <a:latin typeface="Tempus Sans ITC"/>
                          <a:ea typeface=""/>
                          <a:cs typeface=""/>
                        </a:defRPr>
                      </a:lvl4pPr>
                      <a:lvl5pPr marL="1828800" algn="l" defTabSz="914400" rtl="0" eaLnBrk="1" latinLnBrk="0" hangingPunct="1">
                        <a:defRPr sz="1800" b="1" kern="1200">
                          <a:solidFill>
                            <a:schemeClr val="lt1"/>
                          </a:solidFill>
                          <a:latin typeface="Tempus Sans ITC"/>
                          <a:ea typeface=""/>
                          <a:cs typeface=""/>
                        </a:defRPr>
                      </a:lvl5pPr>
                      <a:lvl6pPr marL="2286000" algn="l" defTabSz="914400" rtl="0" eaLnBrk="1" latinLnBrk="0" hangingPunct="1">
                        <a:defRPr sz="1800" b="1" kern="1200">
                          <a:solidFill>
                            <a:schemeClr val="lt1"/>
                          </a:solidFill>
                          <a:latin typeface="Tempus Sans ITC"/>
                          <a:ea typeface=""/>
                          <a:cs typeface=""/>
                        </a:defRPr>
                      </a:lvl6pPr>
                      <a:lvl7pPr marL="2743200" algn="l" defTabSz="914400" rtl="0" eaLnBrk="1" latinLnBrk="0" hangingPunct="1">
                        <a:defRPr sz="1800" b="1" kern="1200">
                          <a:solidFill>
                            <a:schemeClr val="lt1"/>
                          </a:solidFill>
                          <a:latin typeface="Tempus Sans ITC"/>
                          <a:ea typeface=""/>
                          <a:cs typeface=""/>
                        </a:defRPr>
                      </a:lvl7pPr>
                      <a:lvl8pPr marL="3200400" algn="l" defTabSz="914400" rtl="0" eaLnBrk="1" latinLnBrk="0" hangingPunct="1">
                        <a:defRPr sz="1800" b="1" kern="1200">
                          <a:solidFill>
                            <a:schemeClr val="lt1"/>
                          </a:solidFill>
                          <a:latin typeface="Tempus Sans ITC"/>
                          <a:ea typeface=""/>
                          <a:cs typeface=""/>
                        </a:defRPr>
                      </a:lvl8pPr>
                      <a:lvl9pPr marL="3657600" algn="l" defTabSz="914400" rtl="0" eaLnBrk="1" latinLnBrk="0" hangingPunct="1">
                        <a:defRPr sz="1800" b="1" kern="1200">
                          <a:solidFill>
                            <a:schemeClr val="lt1"/>
                          </a:solidFill>
                          <a:latin typeface="Tempus Sans ITC"/>
                          <a:ea typeface=""/>
                          <a:cs typeface=""/>
                        </a:defRPr>
                      </a:lvl9pPr>
                    </a:lstStyle>
                    <a:p>
                      <a:pPr algn="just">
                        <a:spcAft>
                          <a:spcPts val="0"/>
                        </a:spcAft>
                      </a:pPr>
                      <a:r>
                        <a:rPr lang="en-US" sz="2400">
                          <a:effectLst/>
                          <a:latin typeface="Calibri" panose="020F0502020204030204" pitchFamily="34" charset="0"/>
                        </a:rPr>
                        <a:t>SJR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b="1" kern="1200">
                          <a:solidFill>
                            <a:schemeClr val="lt1"/>
                          </a:solidFill>
                          <a:latin typeface="Tempus Sans ITC"/>
                          <a:ea typeface=""/>
                          <a:cs typeface=""/>
                        </a:defRPr>
                      </a:lvl1pPr>
                      <a:lvl2pPr marL="457200" algn="l" defTabSz="914400" rtl="0" eaLnBrk="1" latinLnBrk="0" hangingPunct="1">
                        <a:defRPr sz="1800" b="1" kern="1200">
                          <a:solidFill>
                            <a:schemeClr val="lt1"/>
                          </a:solidFill>
                          <a:latin typeface="Tempus Sans ITC"/>
                          <a:ea typeface=""/>
                          <a:cs typeface=""/>
                        </a:defRPr>
                      </a:lvl2pPr>
                      <a:lvl3pPr marL="914400" algn="l" defTabSz="914400" rtl="0" eaLnBrk="1" latinLnBrk="0" hangingPunct="1">
                        <a:defRPr sz="1800" b="1" kern="1200">
                          <a:solidFill>
                            <a:schemeClr val="lt1"/>
                          </a:solidFill>
                          <a:latin typeface="Tempus Sans ITC"/>
                          <a:ea typeface=""/>
                          <a:cs typeface=""/>
                        </a:defRPr>
                      </a:lvl3pPr>
                      <a:lvl4pPr marL="1371600" algn="l" defTabSz="914400" rtl="0" eaLnBrk="1" latinLnBrk="0" hangingPunct="1">
                        <a:defRPr sz="1800" b="1" kern="1200">
                          <a:solidFill>
                            <a:schemeClr val="lt1"/>
                          </a:solidFill>
                          <a:latin typeface="Tempus Sans ITC"/>
                          <a:ea typeface=""/>
                          <a:cs typeface=""/>
                        </a:defRPr>
                      </a:lvl4pPr>
                      <a:lvl5pPr marL="1828800" algn="l" defTabSz="914400" rtl="0" eaLnBrk="1" latinLnBrk="0" hangingPunct="1">
                        <a:defRPr sz="1800" b="1" kern="1200">
                          <a:solidFill>
                            <a:schemeClr val="lt1"/>
                          </a:solidFill>
                          <a:latin typeface="Tempus Sans ITC"/>
                          <a:ea typeface=""/>
                          <a:cs typeface=""/>
                        </a:defRPr>
                      </a:lvl5pPr>
                      <a:lvl6pPr marL="2286000" algn="l" defTabSz="914400" rtl="0" eaLnBrk="1" latinLnBrk="0" hangingPunct="1">
                        <a:defRPr sz="1800" b="1" kern="1200">
                          <a:solidFill>
                            <a:schemeClr val="lt1"/>
                          </a:solidFill>
                          <a:latin typeface="Tempus Sans ITC"/>
                          <a:ea typeface=""/>
                          <a:cs typeface=""/>
                        </a:defRPr>
                      </a:lvl6pPr>
                      <a:lvl7pPr marL="2743200" algn="l" defTabSz="914400" rtl="0" eaLnBrk="1" latinLnBrk="0" hangingPunct="1">
                        <a:defRPr sz="1800" b="1" kern="1200">
                          <a:solidFill>
                            <a:schemeClr val="lt1"/>
                          </a:solidFill>
                          <a:latin typeface="Tempus Sans ITC"/>
                          <a:ea typeface=""/>
                          <a:cs typeface=""/>
                        </a:defRPr>
                      </a:lvl7pPr>
                      <a:lvl8pPr marL="3200400" algn="l" defTabSz="914400" rtl="0" eaLnBrk="1" latinLnBrk="0" hangingPunct="1">
                        <a:defRPr sz="1800" b="1" kern="1200">
                          <a:solidFill>
                            <a:schemeClr val="lt1"/>
                          </a:solidFill>
                          <a:latin typeface="Tempus Sans ITC"/>
                          <a:ea typeface=""/>
                          <a:cs typeface=""/>
                        </a:defRPr>
                      </a:lvl8pPr>
                      <a:lvl9pPr marL="3657600" algn="l" defTabSz="914400" rtl="0" eaLnBrk="1" latinLnBrk="0" hangingPunct="1">
                        <a:defRPr sz="1800" b="1" kern="1200">
                          <a:solidFill>
                            <a:schemeClr val="lt1"/>
                          </a:solidFill>
                          <a:latin typeface="Tempus Sans ITC"/>
                          <a:ea typeface=""/>
                          <a:cs typeface=""/>
                        </a:defRPr>
                      </a:lvl9pPr>
                    </a:lstStyle>
                    <a:p>
                      <a:pPr algn="just">
                        <a:spcAft>
                          <a:spcPts val="0"/>
                        </a:spcAft>
                      </a:pPr>
                      <a:r>
                        <a:rPr lang="en-US" sz="2400" dirty="0">
                          <a:effectLst/>
                          <a:latin typeface="Calibri" panose="020F0502020204030204" pitchFamily="34" charset="0"/>
                        </a:rPr>
                        <a:t>Q Category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0000"/>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1</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IEEE Transactions on Software Engineering</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3.39</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2</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Information Sciences</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2.96</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Q1 in Information Systems</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2"/>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3</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IEEE Transactions on Systems, Man, and Cybernetics</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2.76</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Artificial Intelligence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3"/>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4</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IEEE Transactions on Knowledge and Data Engineering</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2.68</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Information Systems</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4"/>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5</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Empirical Software Engineering</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2.32</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5"/>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6</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Information and Software Technology</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1.95</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Information Systems</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6"/>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Automated Software Engineering</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1.78</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7"/>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IEEE Transactions on Reliability</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1.43</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Q1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8"/>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Expert Systems with Applications</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1.36</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Q2 in Computer Science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9"/>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id-ID" sz="1900" dirty="0">
                          <a:effectLst/>
                          <a:latin typeface="Calibri" panose="020F0502020204030204" pitchFamily="34" charset="0"/>
                        </a:rPr>
                        <a:t>1</a:t>
                      </a:r>
                      <a:r>
                        <a:rPr lang="en-US" sz="1900" dirty="0">
                          <a:effectLst/>
                          <a:latin typeface="Calibri" panose="020F0502020204030204" pitchFamily="34" charset="0"/>
                        </a:rPr>
                        <a:t>0</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Journal of Systems and Software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1.09</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Q2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10"/>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id-ID" sz="1900" dirty="0">
                          <a:effectLst/>
                          <a:latin typeface="Calibri" panose="020F0502020204030204" pitchFamily="34" charset="0"/>
                        </a:rPr>
                        <a:t>1</a:t>
                      </a:r>
                      <a:r>
                        <a:rPr lang="en-US" sz="1900" dirty="0">
                          <a:effectLst/>
                          <a:latin typeface="Calibri" panose="020F0502020204030204" pitchFamily="34" charset="0"/>
                        </a:rPr>
                        <a:t>1</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Software Quality Journal</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0.83</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Q2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11"/>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id-ID" sz="1900" dirty="0">
                          <a:effectLst/>
                          <a:latin typeface="Calibri" panose="020F0502020204030204" pitchFamily="34" charset="0"/>
                        </a:rPr>
                        <a:t>1</a:t>
                      </a:r>
                      <a:r>
                        <a:rPr lang="en-US" sz="1900" dirty="0">
                          <a:effectLst/>
                          <a:latin typeface="Calibri" panose="020F0502020204030204" pitchFamily="34" charset="0"/>
                        </a:rPr>
                        <a:t>2</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IET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0.55</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Q2 in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12"/>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13</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Advanced Science Letters</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0.24</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Q3 in Computer Science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13"/>
                  </a:ext>
                </a:extLst>
              </a:tr>
              <a:tr h="294801">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14</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Journal of Software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0.23</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Q3 in Software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14"/>
                  </a:ext>
                </a:extLst>
              </a:tr>
              <a:tr h="589602">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dirty="0">
                          <a:effectLst/>
                          <a:latin typeface="Calibri" panose="020F0502020204030204" pitchFamily="34" charset="0"/>
                        </a:rPr>
                        <a:t>15</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just">
                        <a:spcAft>
                          <a:spcPts val="0"/>
                        </a:spcAft>
                      </a:pPr>
                      <a:r>
                        <a:rPr lang="en-US" sz="1900">
                          <a:effectLst/>
                          <a:latin typeface="Calibri" panose="020F0502020204030204" pitchFamily="34" charset="0"/>
                        </a:rPr>
                        <a:t>International Journal of Software Engineering and Its Application</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a:effectLst/>
                          <a:latin typeface="Calibri" panose="020F0502020204030204" pitchFamily="34" charset="0"/>
                        </a:rPr>
                        <a:t>0.14</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Tempus Sans ITC"/>
                          <a:ea typeface=""/>
                          <a:cs typeface=""/>
                        </a:defRPr>
                      </a:lvl1pPr>
                      <a:lvl2pPr marL="457200" algn="l" defTabSz="914400" rtl="0" eaLnBrk="1" latinLnBrk="0" hangingPunct="1">
                        <a:defRPr sz="1800" kern="1200">
                          <a:solidFill>
                            <a:schemeClr val="dk1"/>
                          </a:solidFill>
                          <a:latin typeface="Tempus Sans ITC"/>
                          <a:ea typeface=""/>
                          <a:cs typeface=""/>
                        </a:defRPr>
                      </a:lvl2pPr>
                      <a:lvl3pPr marL="914400" algn="l" defTabSz="914400" rtl="0" eaLnBrk="1" latinLnBrk="0" hangingPunct="1">
                        <a:defRPr sz="1800" kern="1200">
                          <a:solidFill>
                            <a:schemeClr val="dk1"/>
                          </a:solidFill>
                          <a:latin typeface="Tempus Sans ITC"/>
                          <a:ea typeface=""/>
                          <a:cs typeface=""/>
                        </a:defRPr>
                      </a:lvl3pPr>
                      <a:lvl4pPr marL="1371600" algn="l" defTabSz="914400" rtl="0" eaLnBrk="1" latinLnBrk="0" hangingPunct="1">
                        <a:defRPr sz="1800" kern="1200">
                          <a:solidFill>
                            <a:schemeClr val="dk1"/>
                          </a:solidFill>
                          <a:latin typeface="Tempus Sans ITC"/>
                          <a:ea typeface=""/>
                          <a:cs typeface=""/>
                        </a:defRPr>
                      </a:lvl4pPr>
                      <a:lvl5pPr marL="1828800" algn="l" defTabSz="914400" rtl="0" eaLnBrk="1" latinLnBrk="0" hangingPunct="1">
                        <a:defRPr sz="1800" kern="1200">
                          <a:solidFill>
                            <a:schemeClr val="dk1"/>
                          </a:solidFill>
                          <a:latin typeface="Tempus Sans ITC"/>
                          <a:ea typeface=""/>
                          <a:cs typeface=""/>
                        </a:defRPr>
                      </a:lvl5pPr>
                      <a:lvl6pPr marL="2286000" algn="l" defTabSz="914400" rtl="0" eaLnBrk="1" latinLnBrk="0" hangingPunct="1">
                        <a:defRPr sz="1800" kern="1200">
                          <a:solidFill>
                            <a:schemeClr val="dk1"/>
                          </a:solidFill>
                          <a:latin typeface="Tempus Sans ITC"/>
                          <a:ea typeface=""/>
                          <a:cs typeface=""/>
                        </a:defRPr>
                      </a:lvl6pPr>
                      <a:lvl7pPr marL="2743200" algn="l" defTabSz="914400" rtl="0" eaLnBrk="1" latinLnBrk="0" hangingPunct="1">
                        <a:defRPr sz="1800" kern="1200">
                          <a:solidFill>
                            <a:schemeClr val="dk1"/>
                          </a:solidFill>
                          <a:latin typeface="Tempus Sans ITC"/>
                          <a:ea typeface=""/>
                          <a:cs typeface=""/>
                        </a:defRPr>
                      </a:lvl7pPr>
                      <a:lvl8pPr marL="3200400" algn="l" defTabSz="914400" rtl="0" eaLnBrk="1" latinLnBrk="0" hangingPunct="1">
                        <a:defRPr sz="1800" kern="1200">
                          <a:solidFill>
                            <a:schemeClr val="dk1"/>
                          </a:solidFill>
                          <a:latin typeface="Tempus Sans ITC"/>
                          <a:ea typeface=""/>
                          <a:cs typeface=""/>
                        </a:defRPr>
                      </a:lvl8pPr>
                      <a:lvl9pPr marL="3657600" algn="l" defTabSz="914400" rtl="0" eaLnBrk="1" latinLnBrk="0" hangingPunct="1">
                        <a:defRPr sz="1800" kern="1200">
                          <a:solidFill>
                            <a:schemeClr val="dk1"/>
                          </a:solidFill>
                          <a:latin typeface="Tempus Sans ITC"/>
                          <a:ea typeface=""/>
                          <a:cs typeface=""/>
                        </a:defRPr>
                      </a:lvl9pPr>
                    </a:lstStyle>
                    <a:p>
                      <a:pPr algn="l">
                        <a:spcAft>
                          <a:spcPts val="0"/>
                        </a:spcAft>
                      </a:pPr>
                      <a:r>
                        <a:rPr lang="en-US" sz="1900" dirty="0">
                          <a:effectLst/>
                          <a:latin typeface="Calibri" panose="020F0502020204030204" pitchFamily="34" charset="0"/>
                        </a:rPr>
                        <a:t>Q4 in Software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15"/>
                  </a:ext>
                </a:extLst>
              </a:tr>
            </a:tbl>
          </a:graphicData>
        </a:graphic>
      </p:graphicFrame>
      <p:sp>
        <p:nvSpPr>
          <p:cNvPr id="4" name="Slide Number Placeholder 3">
            <a:extLst>
              <a:ext uri="{FF2B5EF4-FFF2-40B4-BE49-F238E27FC236}">
                <a16:creationId xmlns:a16="http://schemas.microsoft.com/office/drawing/2014/main" id="{E7F97B1A-E1CC-4E7B-AC76-546A4AF8BD29}"/>
              </a:ext>
            </a:extLst>
          </p:cNvPr>
          <p:cNvSpPr>
            <a:spLocks noGrp="1"/>
          </p:cNvSpPr>
          <p:nvPr>
            <p:ph type="sldNum" sz="quarter" idx="4"/>
          </p:nvPr>
        </p:nvSpPr>
        <p:spPr/>
        <p:txBody>
          <a:bodyPr/>
          <a:lstStyle/>
          <a:p>
            <a:fld id="{C546E0E4-908A-4724-B308-E4F6AE4FA0DD}" type="slidenum">
              <a:rPr lang="en-US" smtClean="0">
                <a:solidFill>
                  <a:prstClr val="black">
                    <a:tint val="75000"/>
                  </a:prstClr>
                </a:solidFill>
              </a:rPr>
              <a:pPr/>
              <a:t>99</a:t>
            </a:fld>
            <a:endParaRPr lang="en-US">
              <a:solidFill>
                <a:prstClr val="black">
                  <a:tint val="75000"/>
                </a:prstClr>
              </a:solidFill>
            </a:endParaRPr>
          </a:p>
        </p:txBody>
      </p:sp>
    </p:spTree>
    <p:extLst>
      <p:ext uri="{BB962C8B-B14F-4D97-AF65-F5344CB8AC3E}">
        <p14:creationId xmlns:p14="http://schemas.microsoft.com/office/powerpoint/2010/main" val="17536406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aafb4df564abd6bcfdbc8158b65ff1214d2ece32"/>
  <p:tag name="ISPRING_ULTRA_SCORM_COURSE_ID" val="30C58EDE-E986-40D0-9AA5-FD175077C5FE"/>
  <p:tag name="ISPRING_SCORM_RATE_SLIDES" val="1"/>
  <p:tag name="ISPRING_SCORM_RATE_QUIZZES" val="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OUTPUT_FOLDER" val="D:\RSWLecture\romi-rm\test"/>
  <p:tag name="ISPRING_PRESENTATION_TITLE" val="romi-rm-01-pengantar-july2014"/>
  <p:tag name="ISPRING_ULTRA_SCORM_SLIDE_COUNT" val="1"/>
  <p:tag name="ISPRING_PLAYERS_CUSTOMIZATION" val="UEsDBBQAAgAIACNcg0X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I1yDRYOPv/JyBAAA+hQAACcAAAB1bml2ZXJzYWwvZmxhc2hfcHVibGlzaGluZ19zZXR0aW5ncy54bWzVWG1v4jgQ/s6vsHLaj9vQt+2LAhVtg4qWBg7S212dTpVJDPHVsbOxQ5f9dL/mftj9khvHbYBSWnMnVl3xAeLMPDOeGc8z2Dv7ljI0Jbmkgjec3Z26gwiPREz5pOHchO33xw6SCvMYM8FJw+HCQWfNmpcVI0ZlMiRKgahEAMPlaaYaTqJUduq69/f3O1RmuX4rWKEAX+5EInWznEjCFcndjOEZfKlZRqTTrNUQ8szStYgLRhCNwQVOtXeYtRmWieMasRGO7ia5KHh8IZjIUT4ZNZxfjlv68yhjoC5pSrjenGzCol5WpziOqfYHsyH9TlBC6CQBx48OHHRPY5U0nP36noYBcXcVpgQ3m8Aa5kLAbrh6wE+JwjFW2Dwag4p8U/JxwSzFM45TGoXwBukANJzL8HbY7Vz6t0Ev9Ie3V+F11/iwgVLofw43UAo7YdffRN4Wvj/wh34Q+oPb805vQw17p+Y6/nWr091Q55N/PuyEm1oKWtebqvSveoGdztWXvj/odoKPt2Gv1w07/bkWFOJSHXnucqF5UJCiyCNS1ZmnkiIdcUwZHNIn1SeJgmPOcD4hoWhTKP4xZpI46M+MTH4tMKNqBt2gDt3gjpCsJTMSqYGu9oaj8oI4czgDCI7BEaiO0uFJdZSOjpe27hrr820966VXNYl+IpT4wd7v1g8r908OXnZ/jaPelMZEBDjPyxaxuoFXXdibd6Pd/Q8fXvZijTUPK4WjBFoXhLaMkecuLj2KjQVfqhD9jEaCxVVkSToicYBTstCRh3eUt0Fy10FjqGUGMW/lFDMHUQU5iCplWYykoqrkgPaiJAIs4BqCrocrOYkSnMulwq2ip9tu1Pw9EIrIP0wwzNI6UT+F+rIR/ERGkipiI3pOhRWiKFiMZqJAjN4RpASCgilS+JUQtMgiaJyLtFwFolNIMkgpmlJyT+IzG0NfwERagCZwbMaIMha+FvQ7GpGxyAGX4CmwMaxTafB3NgLOsJRzUPzo4zvDDZ3g0v/8Tm8Qx1PMow3BoSxJmqlt4GPYOxdggjEB0VyAgMhEuJCkzE9M41LMZpvWthM8LZOuE1mCQrop+GMw4UUEB4jygtgCRpgjwdkM4Qh6vdQlNKWikLBiisVAy//koFFFlJeuTuCcg7E8JrkNWn13b//g8MPR8cnpjvvPX3+/f1Hpgf/6DGtrhgAv1s4ldlpPppNXlNbOKNZ6m7r5wrxirfnM1GKt+3R2sVZcmWBe0XxhjlnRbYs81Yc/Xsnn8yPtA/2t0oPnatp6nsVK1n+LJDb0W4OLKwSRvumGw1ObcxYIBAGLEjioY/0PyFKnHBFsZHs3IaTOt4LVGbIRhFL6zQoQkm3VuezMBj2rDX+0kRoY2u4vULYV/+OcA+n+FKIBzAcTM4zAhMBoCqNQ/FO0/nWtYpussbVu+kM64v+a60073VJHJDiPEiiirRXem2ecbYb3LUXMPFUXGks3GNU/6+UrNv0mpZymEEc9rFb3cs3Dg7rnPv+qVgO05fvKZu1fUEsDBBQAAgAIACNcg0UE2GJ3uwIAAE8KAAAhAAAAdW5pdmVyc2FsL2ZsYXNoX3NraW5fc2V0dGluZ3MueG1slVZdb9owFH3fr0DsnXSfdJKLRCmTKnVrtVZ9d5JLYuHYke3Q8e/nm9iNDQkwrEr4+Bzf6/tFid4ysfgwmZBMcqmewRgmCo2IxyYsv5mmjTFSzDIpDAgzE1JVlE8XH3+2H5K0zHMquQN1qWZDM+jNzNvPJRJn49sc15ggk1VNxf5BFnKW0mxbKNmI/Kxr5b4GxZnYWubVj/lqPWqAM23uDVSRT+trXJdJagVaA7r0fY3rrIrTFLi3dNV+LtT0pk6//kC2Y5qZVrb8hGtMVtMC4iBfL3GN84W9Pc7KHNdpgYG/xlK/fMY1SuV0Dyq+/O4rrlGFrJv6f2qkVrLAgMaa00l813BJc9t+6NUVrrMCfBAaOpsFF572rXcByX0N+55guyrJnzCuBwMBk55yWBjVAEn8rjvTpXx7bIztD1hsKNeWEEI96ck6/UQb7a+JsZ73B96YyAOSA3rGq+RNBavO34AY4z1/tbptR0Xo3zsWOKhg58DAwx7smb9tWI+YAdgznznL4VHw/RH98KTT+BTfUpfM09G3pyCo3fp4+Z0/RUsP2Lg6MO0Az6lkDguN7rywCjBrJGmxzqXkyCci6I4V1DApfiEv3beP0SQ5OHCVNlxXxDDDYajcWh/tkA5dxm1cjC6ZcTV2vwn927r9xNgRfjOlxtCsrOxvkp5OnM72iDUyTYYVOCQtHdS92MhA09oeE1VUbUG9SMkvNSOkAX3p9bLrrDE6SYIYkGQ4yMRdMhR90VQpqLVNGgNfNTHW8UpWlNz+mVcGb5DHgpHDTmlKe52g7L0oA8BVAFCVlT7/3aY7qRpuGIcd+MYPgPbBYy8j2pboWLUtzQNsTDgfHHJQkAEhqEg3J/pKiedHgA/wX61bg4Lu4PwANjTV7buipvfzt784msh+kGHhha/qAFdI0c32/DiAFsR/JP8BUEsDBBQAAgAIACNcg0XaakCIRQQAAAsUAAAmAAAAdW5pdmVyc2FsL2h0bWxfcHVibGlzaGluZ19zZXR0aW5ncy54bWzVWNty4jgQfc9XqLw1j4Nzv5VJiiROhRpiWHB2ZmprKyVsgbWRJa8kwzBP+zX7YfMl07ISCCEQsTXJ7lQeCO0+py9qdTcOTr/kDI2IVFTwurdV2/QQ4YlIKR/WvZv48v2hh5TGPMVMcFL3uPDQ6clGUJR9RlXWI1qDqkJAw9VxoetepnVx7Pvj8bhGVSHNU8FKDfyqlojcLyRRhGsi/YLhCXzoSUGUd7KxgVBgRdciLRlBNAUXODXeYXalc+b5VquPk7uhFCVPzwUTEslhv+79ctgwfw86lumC5oSb2NQJCI1YH+M0pcYdzHr0K0EZocMM/D7Y9dCYpjqrezub24YG1P1FmorcxoANzbmAYLi+58+JxinW2H61BjX5otWDwIrSCcc5TWJ4gkz8de8ivu21mhfhbdSOw97tVXzdsj6sAYrDT/EaoLgZt8J19F3pO92wF0Zx2L09a7bXRLg7NcOE141ma03Mx/Cs14zXtRQ1rteFdK7akRvm6nMn7Laa0YfbuN1uxc3ODAWFOFdHgT9faAEUpChlQqZ1FuiszPscUwZ39En1KaLhljMshyQWlxSKf4CZIh76syDDX0vMqJ5AM9iEZnBHSNFQBUl011R73dOyJN6MzhKCY3AFpldp72h6lQ4O50L3rfVZWM96GUx7RCcTWryx91ube1P3j3ZXu7/E0WBEUyIiLGXVIhYDeNGF7Vk32trZ31/txRJrAdYaJxm0LkhtlaPAfyx6UBsIPlch5jvqC5ZOMzuAYmWQ1IakmHmIakhyMn2qzVHoS8qgjA12qzbgeiHLSYalmivFaT5MI01Ofo+EJuoPG54VLVMNc6gYF8WPpK+oJi6qZ1Q4MYqSpWgiSsToHUFaICiBMof/MoIezwU0kCKvpAwrjRSDQ0IjSsYkPXUx9BlM5CUgYWgWjGhr4a+SfkV9MhASeAkewXgFOVWWv7YWcYGVmpHiBx/f2W7fjC7CT+9MgDgdYZ6sSQ6FRvJCvwY/hti5ABOMCcjmIwrITIJLRarzSWlaqbmE6Ww7w6Pq0M1BVqRw3BT8sZzwIIELQHlJXAkTzJHgbIJwAt1bmRIaUVEqkNhisdTqXzlooYjyytUhrFJgTKZEurBtbm3v7O7tHxweHdf8b3//834l6H6idRg21uxIO1+6abihnuwbL4CWbh3OuHXdXLGBOCOf2UOcsU+3EWfgwk7yAnLFZrKAvRQyN5c/XTjP55fU+4G2OB4C3wyT5+dSNcffZiz1wkb3/ApB7m5ace/Y5eZEAkEKkgyu3sD8SnHEVGPcRbd9E8NhhE60JucuilAcvzkRwvE59SI3s1HbKeAPLlpdO4g7j4aw00THksMY/SlUI5j4Q7tewMxnNIflJv0pmvmyy/+ac+DV+uOb9LjVu7ftgD+qxxEskwzK4tVK6b+fCj80Yf+nHNhv0xcDc28Cpr9Q519VbYB8/gXeycZ3UEsDBBQAAgAIACNcg0UUl4q1mgEAABoGAAAfAAAAdW5pdmVyc2FsL2h0bWxfc2tpbl9zZXR0aW5ncy5qc42UTW/CMAyG7/yKKrtOiH2W7YYGkyZxmDRu0w6hmFKRJlGSdnSI/7465aNpUyC+0Jenr2NX9rYXlIdEJHgNtva3ff50n60GqBmVwa2rsw49RZ1olixglqTAEg6kgeSHV4/y7kT4jAm3pvPiC211zY8I/GdJma7j0mOhPJr2aLlH+/VoG1/iP6eyfVVVRbU2zzNjBO9Hghvgps+FSqllyM27PfUCG7DIQV1AlzQCxzS0p4s8OT6FGHUuEqmkvJiKWPTnNFrHSmR80ZV/VUhQ5QdfV8DgJXybOHYs0ebDQNpMPBlidJNSgdawz/s8wfDCjM6B1XwH9pxBHeN2QQ06T3RiDvToDqNOSxpDq0vDEYaL8dKr1c0Qo80Z2JiKeLjHcAhGC1Atq/EjhgMKmckrPqBUIsaOtNB2z48oE3SR8HifeoDh5fCyaNvVvVOh9vpj4oyQaIzQyjORadfiuGLqjXdwdSPr1DfzzCdynyg8ieW5FeRcxjS3CD5/B4QaQ6NVWi6HcjGWXaBqDWomBCtv/3Nhr+bHa1apert/UEsDBBQAAgAIACNcg0U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AjXINFlBOzImkAAABuAAAAHAAAAHVuaXZlcnNhbC9sb2NhbF9zZXR0aW5ncy54bWwNzDEOgzAMQNGdU1jeKe3WgcDGVpbSA1jERZEcG5GA4PZk+8PTb/szChy8pWDq8PV4IrDO5oMuDn/TUL8RUib1JKbsUA2h76pWbCb5cs4FJliFLt4mjiUyjxSLHHYRqOFTXv/AHpuuugFQSwMEFAACAAgAg5n1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I1yDRT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AjXINFx7KmUwklAABEUgAAFwAAAHVuaXZlcnNhbC91bml2ZXJzYWwucG5n7XwPWJL3+rc7ndV2ZtrWH1EU5tqyU04iFUsRttW01srV+qOpUJFSKSqZioKwnc7RSpBVm1SmbHP9W6WlSyhR2lBYobL+SQjC5EmpQOmRBJR/L+jZtE57r/O+5/e7rvd3vXpdXlwPz/dz3/f3/t73/f3cz8PzHPxkXfzMvwT8xcvLa+bqVSs3eHm9nOXlNa3olenub2A1v5xzf7yUuyH+A6/azsBH7oM/E99f+76X12X2a/btL7uPX81ZlZTr5eUj8vy/JMk+u9PLa71i9cr3N1JwAz3Gsj5Lkgt0rnW+5Hzpg8GFu2YZf1bPTsrevWou4/QPL6eRXj90/tTcjxbtOZf844YU1q/sjaEbObffWNsNJZEu7P5obUDl1uUaY6SiYFSdUDuSEq7rVjjadejqJ9vSdSfDde2GzhjD4pAQY/THzaAYWlpXPJBRimCMSIktT/6B8PL85bws9oFWZmY25Gb78lwg3HVYDfF8/9l5P+jAw0x+8fC9LXcW/8nz1ZOHrZupKFXLSH/lo7ljYMrTHQ3FWwT0D/KDx47ZuMxGY1HvP/xuv/bSxPn8l8ZPsnvneT63Ebx5Y19ACXyPh7zuQ0Tvej6viyFZY0NR4pzX3B+/PNWWIWA4twUifZ2Q/sV3y17TfnygITgmPOyn8QFP2hB08El/Zbaam/H2o9I2xSziyvz8jePyZ2pGOgsGEyKOPO3UMn/uLD80pv7r9498X99Qs2NM9a4vvvveYDg7rjbg7XOLYmIWlSR7Zj999fc3pyD/b0D2xRYNXJH7FAyqlqMdT+8Qq2lDN0SzE9CX/woeEwNlkgB2km3hhFCSEPJetlpwvPxU8jy2gtLEnhD7i7kpT785mombAd7Pc0gndCuzyxBlOevB++xHgz1NFs2deZMMUyKgK+uOSufVDCB5d+59VRU0dyxe39vfqNn7SnNW2B0ICUGNSSUpFOuRKk+mROyydcx/aOisiimlWgZ7hF2A/hQHF00NVRC8/UgwEiI3JrX4mdGE/syMNDYy5bu+XdRbyke3vnxGyS+BjZvNkBWbUN24B/lF+9KI8W3j8f/1AId1YrsHeSFPvQv6Q9XkqUrjOi5dqZdAOjNIP8zsXjdZX1pN+v2tbmOS7v0RqCJ15x+Bcv2CSPsbP53Is2664qy/x0LRw6U1pF/yn3VdpKjrJoxwICymezrpzMSi/uCoXx+eedGALCHEKb8emDxhPGpPycWvYsU+LxyfvyvmBQ64vEL518khkHnXO3kxlRn0wikYXmwj3x0bo+ChF05txb52yvkXWrnkmuGPzhQcBze/0Kztig8lyS/2xoUyJu/FftdtYv3BmYyLf3Rmk+6Pzvj9FZp95ZmlT/Y5IaqKKRjEA2CBO2qfIkvKGgOfG1Mpadc/XNoBXHzWSaZXioJSG5HqPc8sTYGpv6OA+Y38Q7SZcOh5TxC5xaigD+v2UwzXnJNBlu6MuqAsFf+wT407fZfDmmoZE+Y/LJoz7WG4DH3U57vkOex7u5q4/x+Uv6dPikb6OL7uJaGWfvrwihwXY9sKkLr46GsPh59JXpFeQeTGosHW2cYcQMwSrUE073NtVS6CmUQLp8tDuLShHF1nlQ1eeInPPcOljxoc1uqTUZ1iCbCXdH6yvgDRQIr3CWSi+OzVNlj/qiJ910VRR2WU0fX4xx2CFndJU9gyZPxIVVbDZNTNEuXDER0Xa6Og9SjcuuDp7dbEFAbaFKEW15Xy1QvjOvkd/MzlRZ2ctnCcTirRBXAkjnKtHOSL8769InndMhsv4mcmpczjZresncPNhdVyuAXOkwA18lDdOy2nySMQRrxJPk9s+dSXN1nvod4l0CxCJpMtOQvRKs4EVx+EruiDoLM1LcXm5eI+wmcs4mWMqT2cyGERjeXSHXeZeEka2UbB1sYckkG1prY87RBSXS6BZhO8LsLiVQX2aHWnBenHjsyK8ZO1smTLD9kg0zLQFeRKMpc8snCQmALjhoRBEZJZ7Ay0mE+jOcC8h70VExUAhkPCyoP3zSNoKa9+DgkFok3h6wivBHHYYoh/27CEEtAmAUytEm2urGYXTc13QuIkgH9bHuCMI4+cLQokFzLPZLStCuL5syTLGM0moLL0wcI4hXuzs+xpQWMYqgUY41DGQe3lMOxp+qTk6J1bs92bhQzs1AIEShDhgYq/NiX7wEuRmHltSshiQHEGmRKG3eJ9zEQCroGoQ1LJKrchEh2rX7L3sASJMRayvslH6yNhRhrjFuVjwk4cCjPPMtcoY4e0dJFtBnCnBj88ac/0rUNG1H41swzUUxbo0Z+UQGLjCV4svTh8K2Biyq4IUg9Iv+XTBPC2NNMX0diKx+SUnXxWPyfugLIdHx8Bu0OxS8USbYs4nM7Z8TRShbk2OZQXx7XuiWgvaYOEcIB0Afq9A5/vXb5OvM1f1hIkS6zCl7x5iAOFyCgsKSJaVRtb/vBbEUlloXSRBKko2KfomIIRq0Q+p41wHJ8ffEjZSjjAQ/og8NeCm1ijk4pNqfyyG5ZFL/ycEsOuJCso0zPmIPBLpt+FfArIyc0LS6R8p3XYiq7h9+zls74p8P5WN64qArdjO11VM5IrfhKgda5QhYWx3XFM6SejputBK5Db2gfktj2MYWS7s2KywyBrdesjFot/MUQjUe7J7GCe5I4E8A4SD5dLdduXijsg4e7IbEYK4sh4Ux1g6iTsYX5LrgIvdLvTg1fJaN5Ma7EKpMRp8SbCVoyzz7KkNkqsmsVpI8WRseAyoN7a3fBNomOKRU5B/n1I77AcL8R2rLodUxb+1u9DSvzwNPDJfrj9V+fK+auxoZ0ly+ZPSPa0eD7ZAlDsOBd3xIdI/ODkTMVx8utjUK/PWOMFySuT+X/Y8HldQv6bInYVgW1+vnUto4895mNXbTj5MnlBq+KLKn+/7eMDrFo/IYVi6ogyyiKPPBVpMw9Mnp2RpouxhASsLiKS43b+XhDeXL1popyu2rBpguIc2TiJ9r+9Ke3fgPTg6CN9omaqpbPVllvXbO5WSPBFj065t9/zfRJgwBp4nO/kc/uK21l6doUQVlXQ3N7tWH1mw4QESb57uxYdTcAUUrQHQ2A5NvOATU7JmMVix7rbIAt2aLOULVGO5Ia2DXOLzYoGCzBQ6BYmrjOqm6mu+dl56uGlGZaQqo8mLAz8lNmI3CPOgYr6l5SokF/i9vHdCBnZTRcapFk914bNEm1SHYjCwLJli8N8a9y1PQW80HOrUA61RJVJFlUVTchKaYSsl7xns5tkGtfD5LY6AEC2xPkFZenEDdmc/buZZ0GQQsWRCyEsfOnI8eu61IQNuInJcUhoZT6zQSoOT5fou8Q2NpUfxN4twA0UystsKUd2jq0i5UGYEvJJw63IE6XyL1ItAnb8FqSqnPgnti3GWOS/enwx4wfrUyW9qKL+48RONXx+Vn4zeIx4ZFwNW5UGFemGGNa5bXUSvUZsQ9LEtmRIliTDVM5Zu8xYdESdNMnhEWJZMi+rx/Xz2HRMb8bE3aJ0KG/xcaifcPdyoCzZ+tSE2/snVj/nY+RP5cQutaDQlJnJ4oF6qxV9uzwY1Woz1TVw3jpbovxYtSBACHuXEcSSHE9FhGN4+25OgmeCG14xvRIT19knDVkpvRUpvpP5AyvLQ1wK+8Goax6mJQknV+6yF/1gz5tjoboXFMhdcyblPwrM/+GQC8MOI8P1ZCCbYXvy+HwdzGnCumbfP25VlHNBaxJ+8USSX3HqhU79kx4j3TJ2jch14LvYuVglGA7D6jMmpF/ajJ6fcNt5nt7V8HuBS5TmLK6KG5fDSvq/PCAJjcVGqucSQJBTi3BqSdyRdqIPQvDkJ0fGXf+xyodKv1gaqaI79HiGEggdxMaF7UY4LAyXpbcG7njYax5QnsPaGrBNjI7hcSdBGzYT+azPn8JdIFwmroFU7HjvEA9svy5Z750CJmov/lCqJYbSa7WyYR3GcnWG89RK+3I2sUecJou1qBzsau5YPd1G6HrszUP+Is6J8AM2eK9mA8d5+JGbWzpLCLsRLO4ZU4mi8P5Fev9knXIFk6gKK2PL6pr992/w/mT7yImT4IUfyUnHJGf4obXYLGxY2eVFcUCfrgwvKRYO3Vz8SHe0NlmGsRkUQuYx7u6mUCcT/yCJ95uHztuYSghTO1Ao2uDdhMSwgiNr4aLHC6vfhWjryT3raWqIezUOvY8qUUHOudkVCI5ojzeuTwnByPlCa94XtRmgzvYWowSxN3YsZK6LL9zzz6oZicziTMvy/p6ssJ9oIDvAob+AmYq+Ne+2PoyufgcKZNqLVBhMgUoG2VNjDQSShG7Whw2QrfyyNmPcrqDk8zGqOODUazt2soiCcuLdThk9aEfKiRmnIVt0UsJnAW7GSKf/9e8ULKZiLpClyqejsmktplpEaqlWlm2/iqOe+zuIWNXP2H04bSyW7h+7Uh6URZhTxV0dE4AgzGo7FoG7vQ2FrUGVnLMmMhOAU37fQr6v2L8pxSUgL8qCzwdTvFvvHXuHdNWqgGDjk0ATUtwzgt+68/eIIZQqIYd27EqdN/825HgFImPW/E+91yOt6SsyUlDVLKjbKHpYWJmeqXX3GGJdankyCNHZOLUEwrEgRlc88q5Y9knKPG2RqU/62/p2uXkw8zvkBbHUr/XnAE9JDt8DDGdIjs3pXx9VC+XBZW8weWQlsr1z/uDC6tgYsRrZXS7jBeZJdJWlFygXFLqT2X5ytn6jDPclbBNIXEqvEL/XlE4SRI7lbGb7VomPm4GzwHwYq0J2qWrGmcI3WVozUA/5hNAeJNOy9J112VDW+jx3a2Nxr7YDCYkHl4nPuhu0q/ZEWssIUqJLLG+6Pe8Q9gxIzD2AlYLhS13eJSZx8m9rn2fIWbwb2tYg0oH59AW2k7/F+VLVR3IhUl0d1f2fpvMfHOjvbcHH0ixNmmbX4tXUULoYIBZfnOBdXaNOi5Bh7Y8SFpoz0du4WiKa3iX/n0YlzxYBrCgfhkPOKLaKsHaRKNtlzobT+7bQX+b3a4nL6acBYgxdfH4Ckaj/agtuOXr47qellVHZf4qZiwXAhpbNE9U+o9hAgK8phW3Da5912FBm8rKZz41Nm+Z7KeGZmo0a9LL98MwQYJ0VhLvI+WG2YqKma2Ii2y9mql5FGor1yZodZzDD5xJOCY0G5dZJO8pXrJgfc5qyS5R3npe4RDVY2WuOuDixMYm2KvizvXm2dH7s2ucM+rNooMU/K+HOlOgp0VOi/23ReSVKtrsWEOulFc4BjXMgqJo6eJWHSMYJh370pS9xWAu1LWqX08JtZqgdqf16/+qix+d4WCPNhncN47ENduvmC/+qLN+QYzuYQNMaZB14Zx/+NAfxIbKxU/xroeJ11EqFRDabMMDnmgYRLRVl9FgRrbLwQpXReExGvfd85ShRFsek892VzyEXbRGO3mvg+QW9LXcyO0REdPiwr/NX3844GZjZ5e4s6oAictXCJiN/XQqM06bzh+N9zgEAmeumLnRxGniZn4muAMHgLCi3gDaoWFwn2Gs1ELHU/Ko+XVVdFKMlfvfkOnhTXLWN38MjlCjBjxV9b15dcGKGdIn4l4VqsWTHE29kifjhiIfaGjDaUz5ahzVRxZgj5xrntyZGT++DcHQcAkTO1pJULkjiioiWakocWYVX0Wm1YJ4v2UZWFn7NsgCj4HJttNvCSkommQsQQDrqL/grVyYV8cXQgr/15mui68gxvke+2oWOyYOs2DUnm5DIEn/hLyJ6VwG5OwnGDcyLgKn8cJRaVqKkGEwZMrFXTEs1ZCOH8w9Qv90JazfKLFEYGDvkEA8wS22FG1/gY+qXIpIZXBJW9k34dJmb7DG7IAR3C3Z9eVbDHAR7liw/SPZd0PzdKFUn/DWT/GgkttGAMtlMOhicjSeylOiPXhBZpEJ+VVsa8udyMF/Vj0beF4fnE66z8EQRybvJpP+1Ey/jr0tr6bA7C0UDhXhNTeO/hrJSFJhFCK1ixCbbwlFhyT6VbpKUGEMPQlTOImQK4Kzt+yCID5eI71OO/53SmCXgzuQBpyDihr2EB0FshmDdIGV3CSUQGN5LJFeB7WoKQ4UZRFBZSgoaANvSbqFh2EUvzgiKWW8fehn5ZbWFefsK8US5VGs2LQsQpXufruGrIRsIiW6TWgH/tlXRMDxNPTKcJRkGAOAa8nq5XqJj2SBpNaQDtyIxeOYPJsv8km4rJQXDQMNE1hP9EsvZF+Rml3/W1ZYXLEu4qvr0CwLCm3fmBbEaJRrYvXVyA1ZPDoFkWTpyqCemRE+JnhL9H4lGqurx2OFPsV85WxqyJ1eNrk8TYr/yQV9vaZWNTt6jhy+zi0ODCj8rPsgdvvIcMwcvJN+/avVnP3Pm7OjjLcIi668zsMd8MNeH53muleD+my7jBN5xb/Wa+tzbky5mSeaI1LyW4XfzH3/KHb3r0Ox+dHHCuGULxmjIldAJZxGWerjGZunUoKlB/8YgJVI0IEUIaXyqZbDXc6vcdHsNokf4wF7NcI6IwmXoXMroozMyVUuxzfkOu46i4hQGmoYBNzUooBXLr07kbvkNN/WVePOislTLoFnGnqYClAq386yg0NSvuO/PexWke19lN1ACOf5JOr1kl607o66qWWg4GFLNd6mHn7cqrVQJQWT3XMtzbcneNPMr0LuHv05QVRl/B/K+5GwTbUGGalAgFUt0siDCEL+DwojQJCzL5rNs/rKFsGkDNAekVieLweBTCpz0dnZxi7Ni4h5t7zHP1l7MUkKWIIYu3KOISSkI3NLtScwqMFTNR5fcHlHwgXpIGVDv+XXAABiphsPZetXVXJ0BhTwpdozdp06r4bP5a1XxKgzVgLwkTgMut9oInwXJ2TxQv7A2ahAxmOHNQzrFNgApJokJqr2Tkvyohzy66dZR5MYw7suVcwl6yDJCO1PJ6g0XawpTWIcjamdnAyjyyMISDV8IWaFjs4OjDinFDje/DJAfVLI6oVWElCq8ODgrSqzN5HfAqHMsVwTCkWvJ7z7nxsuiAUgwYml3elt4EuFXJhguVlAYu71PEd6skmJgvOOacjc/p/+0i+ZMQ94W/xpdfThmunZkFHA2yJCDCAzMiCA1/+sSI3eWc3z5q8gOA2MlCofbtvxsJ+vzfXOMEl0ZW4ZomkXQ25nKq55b4CRvcU3mvtR58oMSf8tyPANda4W19uUCzgq249rEz4NESP8sy0C9aIDy188g7xO+DBSnKbxi4u6B7fcWxsmRzjD83u0tmYLM9wXwNkiA5bKdgl6Rz6zXuYklXUzSmhU5UG4GjAAUAfpUH956dBfyLYl8mW+bicCU8AILeYmTyulOd/sg9eEh48S7rs5pWxKtxs8D0pgVyD0lkAgdJwlCIKU00l4tgWyQDPQT2zvhbFkUTp4/AunHSy4FcBm02hETS2tqZ0dmweFlkohaeLaEwOQBuWGSXyHHOVyifvKdEPfOp7fLbvwg+69J1uQCfnOBUe2wwAwCdobtOU3ujqzYnatGYYHTloAGWx2WfT03nw37/PYcqnphDEOVQy1+LiPyFb1m84CSWGOg5A9AdslslH26zqoGdimxulAsXZgpeC4OeoiqzUbh09triEb2ZRTd8eBoQnVzHaniuUX9vlRJ5BabPb+9aeCJ0A/2UJ+zmjpHRBKs/AmtKuHg6SOGvaS65xRtiVWpm6mWHH3XxQZLjRxH7chpAp9zVVCMKt01u94AIO967jsZGB/N209Kwfhe7cY9l3jl/lkAY8m8uvXQGoN96xVdMfparq7THUCy6/capf/irfPFnGcn1JFzPu05kd68rRVTg6YG/TcNasuR0h0mrMv0HPeb+iHHFGQKMgWZgkxBpiBTkCnIFGQKMgWZgkxBpiBTkCnIFOQ/guAYjmHbHebbzQ2TH3OheB4ywVp/9B17i8Bzz5Cc9sNRep+Iodkq7p63H+XkP/P4yX/BIy7/OxHGUa5rhDttbLjyv1DjsZoSZTbDpixNYIzeKfUtfrii1NJiaS49U120J1dLbgPKJP7sKFu0Z/Cv608UXMm8cy1MC5Ym0IeOcrrV2mvkSrLNkIv3A611e6mCpzk2VjYNeJIhNGc82t/zPUUA8hvqZnjQsH/U0foWVxa/sTM+Mxu8koY3hdbm9uS3lR3Q3CmjOTh5j3rNANxFGfXihcEKzMP7irWzucuOpjY+lQrt0rF3WBitVqxdhA2kGy10Y3s8dvRWQUrnvasFRrVSY5PR+sN9U1Cultbhfmk6SEXVWjqy6abPpWIJYtRWpOYeLiXD7w2r3dO7SK9KNQnX0yCuL6LNScMwj33sFehzT7bbHdnnMUOH2d/hLaG1R3vyfbUW83Ys+elt0UBeahtAJuIT4r23YYfmY/eiStI4iB4+GQiCl92KwsDmb7dehtsuN/CkenKklgrfT6LJGL1+9N4BECW+BVJfpw+FMIZUt2Kz/LKBRnIzOcl+9QAyIgxqlPE6djLiYOLiC6mIli6rHSQuD+NmWy6lDIcPA7n4BzlPl3mejAnUvoriZfV85PLhhSjkGGlWQwhItS/hfuz2HIr6ifxD83Dg4pJayC9akvd2RV46cjStZitatBcm1eamPjDd8tNYCv/MIlaKE6FGhKQD8giwLFKzLxfbq1m9BSkIJ5pJ3CaZFY2NMccznsbfAQuWGWU/X7a8jhdRGANFYCQbK9sSqcIcIj7GP/jdaXb5YYWmx7zA1k1UkMwL6HUNdQ5IiXI+y/Wd/dsVGd4MkzUfJuMX79Nado5Q/aYRBak+j0EnBZXJPE9YxnppX0oIE+uLPBTGjYUKcbbm2HGdRgn3zuMiwvUqrPlSal/DmlI+29BCHNe5VWDebbY0xt5scSblVzYfFLKxF+RNkSoU6/V3mzLnyXad5ILHDl7OQZ8/ep7jULN685fvENukYDhT7wvkpsvrSm6ZnMx9RuBb+XkYPt5sosytt1Wn8a7+RVEsq1em/MPQ4s4myj4ttlJj0neHpWn2u/XEHuJ8/HOLU7r0n3oaAzvTkV1tfXHK+MW2ZupJEck8sr/XrJ0s6qSca7/B/U4uPPBPkWY7Fri5c0xe8+iDEOxxum+YKEcZEfeDoT7YabKYamfXkASNu8zdp1MuUq7uLwzl4gEUBoPzCW6vI8eU6dmcgFeAYSJAAHJnZtSRm8zE76hwv2Y1AMtyPWQ7Hz75B4LW++T2GkRQ7OZ0S6w0K3d8bjceMxuDm7I9acjScRkYR1N3dZqm1DMvm12H5dLhYY8vz+RJw4qS4t2pl7qTz1qfL1gwuIH5OcD4S2TojMjaOBqXcD1QGAVSkWIFJA6wvFMyjKxlB0epyz/PbVlLqy6cxbq8r6VjL7pqEyOu/Crbmlt4XDLEL1FqHD2aWJpDjxe67jg3M4a3ML7C8Y70WEKb1vYJJG+kwX3HvBUaY6YukQ5CPW+isXiqyGG7a23jAhuuvV5pSLL7H8C+prBo3/LmrUX+jfW+AS11fVwMQRy+tLEYA6u24iRrXv878m65dEdoEKetIUUi0bmWKyB5kuF+TROyXiwBBroXBgiNConIHV/cXOaPfoWhGQB5i9kE0XpRh+9tMbq+g3eqZdVk27mE4seGequ1G2sd897yBFUCumJhk13ALnWHoYJU4Xm3DrEmP7+n7Oa4wX515BOO2IG3tAfRa0D8uXIpYDSa0sCCfo3LoWFINME6fbvW2AXk7nSdItJq+aHqMMT5nZoy9wp8hK6wBujYLAkEH2+Pbim35i0IYxvxAiwDvoKmtlIyvUykivIRnHeVJ8r/tCXMVuhNgLC0b7bXzta+M6cfY7kqO1WTnq9p6BuWzZ6x1/tMzUg9qAdRRz0u7ljY0rgeXXLlm2tHeqLc679lMU4ZYYvp/rBKDkEAxgu6uQxGLSbBnooOgzOMqc7mXPuWy4Q5zUyDDSnN+tS/A9id+YpJ0l+8PSkFBv0gwhUbE6faRcN2bVWGhmnv/24SkwFFHbq8tKkzByfdH95kVNB6Tl2pkFdq0sdceFAsfHTSHTy+7QSJciwb+NH40duc20JualyEuHXW/gH7ZaSqkxFSfjjP7neRkMPqlzVEVC+LwFZGZkHbNB/q9LiN5tjjabxzTK0eCo/J5gdxiGKSVl8uJLJ7i5Z/wjYauy2DEJA431Z9ATluVaDsW9b+AtKxQNf0zDkzMgIbFcIR6SC1UeDMvEguNP/TRUPYhIMMKASfscz8zux623T3VveY9mA+fLWLnu9/a29EoOxvLEtDL8re4w5lhURyzP8iiw0knTWtionT9mnWIxbZqt1BurFfLKe150DFFnIKYyTW210txVyWgVrv3pZTrhp05DmubTfC4P0cnwNdzot494IZUKKtwJCBtKDJ6A6Ej+0rnt6/hdppmene0+/dcGblJ62390RNb10yXUHZkZCC8S1Dokv68sS6GyckN8HQHrBAhszE3WOMHO85/UabPID9bksL5S15oWigvs8aLX68iz7daPi+RPlFcUIXJGuL3SZ02TxPmBEZb6aDl/mhTTOfrFPIgIU2XnIDnyY4YF3YhPt5kFrRk56YkVLd3LFzrIKsJ09Pg8smW6WLdEq2EhIDazLm7E+3cy6aNP4SCeGzkx2y00H7swUsZdw9qX/tjZYQ9wS/WgizWK8BenQ2v0rYeYlWf9/+xqvkEZpiG9/hqkh9Wl9u0N9oXQhlJGarBYUUl03DsF6fgXnymUWgiy3l2q5yY5rKX/Lb47ZzV+GBaqJd9PbNsPGC4Z3Bkjbwjo9lZNhbzl5/12dJmNcsAmJf+rixhUaqptLpMCz9dsSfRzgZKL60rPqVyLj2Pk1dzR5aoOw9ljCjnLMaMg1E1htvuMvROwF4iZvHAPJbVjUTL+NJ2xFKSEedMYZpNIpgWYAszhybROCnWrt4LXnWNry9rYGMcn5drRPBnU8UeR42ZMh9KfsGHSb5pkjNOHEpwpnLolSmwsZywL9rKy6bXnnD4+HTS50/vt4BkAQsPKIO/s+YQ1tUuY80srD5W6EzOSIShEEs376XFnrtZ+sybK7lW0Y8NmE8A1YC+mNcJDQ1nR/kmv+EP4hORHC98zaJSHbFzy0hGd6810Bmd4HQ1vMosfKgXkyql70seMedDTPSI1yiBbOxGTUGTcnMMSfuFAsvBnZwWHj2b57c4axuw6Zo5QA8UTHcMGbZHjcvhH/kKs9ff6t717GZPCDN51tkehxYILamrAHyt6PvoK49ZMylVo8XjYP9EnT2n6W9+c6AUkg6YJutKZtllJDE8mba3+5v8uaBxLds9I3evKNUy2BV859/QrfjWmX2dlmg0y5z2Z8gXEOIlHDG6BlGkfkI5CTCh2/Q9S2t50qWuJKbTWKl1R8K7BSkUj9/OmZw5+wZw3yNYciEGXfz1bOFgippbeV4udMrNU7zLVdu3az9vd2fBTAS2PpWja+OLZnlD4czhOUWWbgmrKQdBJF7YIttdE8aa8nvCuHgkVdBEMxU8Gm0mWvIVdbqVps0ZD9LNlspst63OvPjDcHO0FbuQYNtPVK1TsuInle3O4ZdH0zPdTmNLufHAqHAzqPreT5CECo87LM/E4/aPPT1Pycyq7QXEl9j5aWA4SimvNq/TZZsLiwZm01Xa29AaV5+0pfF6PH08webkypSEWObd62a0/L01FPjbiqnGJHuJlyDJq6LNtrMPyBBqTA+Cnm4bcTdJzQQFR01maGg9BsEBoUPqR6038E67hj5MPkK1MbfjQh2ktSUd6tNh8gFdp1vxjMc6O5eAyxN3jG2t8UDd7jOfaMFV2KlLb7ujKaaQTYD7cCkfNmbvxcQs2ZMV3wxs3h7YTPXepC7qk5iTlvxju9NOi5svq3wZFt4MoA/0I6omtVWB2DX8h8yvj88VnM3jRWa/rc6oaQaw6iieJrnbXOqa3mLHbZu3Djlai5y5y/16Zq3vUuUB3vNEZPkCia4mttntR/ka9zeQUdrrOKorXUF1J7fONbNLS1HxjhWzA3comDcmr3Ln7ZJ+vWUc3/XvwtdVPiJ2bTXn62FbyDD3fLQPh5+dIXCumMwkqhfFjs8k31qN8nO4F1p/lkhcHdhuu0mFRp7h0YQO9Rmk0oBxjrzoDvRPkd+oZ//m0DwRJhC9kC077CcBY4zd1ibZhrvzXGO3L/dWWx39xM1lNP3N/F/bpBhbApZNWujdHvjUAPW1lCKdQLYdfHvNw5wnY+4auSGoa/xo6fwHzFwYcD3rjtfWFWTjOVYEY0NQtHAh4LTGeY8mTZaQbK8RWc31NkSObCsOr0wmP+w23FeOHq+1FNPH733WzmwfyJolG6yr1iE0aXhosSAp70j8x+HgOgsP4XabG8HzlPeuHeqVKm3lhqWavie9wgS6/JslcKRykefxNCsIjimaV1KVNbR4jBPdwfRHkRRA7MR15oH8gTldY8WVa/0tCUp98Lban9CyjBlwSicEeWcDVKaAkkMXQFdZ8AGs6XMRg845W5e970wbb1SeY7h4JDv5lAXeZ4IEtnczZqIBY2CzYKXSeuVY53rPv8/6nUL5Z7O9elYw+sFa76fqfE8N45tnjV2Oh6BUhY43GwMXzTpzYXRdhdaP9Ya/wqWXURFQ7Nq3HzNtbbulbHG+l4ZK/+pOQfq+HUGdpnA8xZE1vhbEK07jrJI5tIgH5fvy29OO2RWPFnk+X71h+tW1n6w7W//C1BLAwQUAAIACAAjXINFOp3ncEsAAABrAAAAGwAAAHVuaXZlcnNhbC91bml2ZXJzYWwucG5nLnhtbLOxr8jNUShLLSrOzM+zVTLUM1Cyt+PlsikoSi3LTC1XqACKAQUhQEmhEsg1QnDLM1NKMoBCBhYWCMGM1Mz0jBJbJQtDM7igPtBMAFBLAQIAABQAAgAIACNcg0Xpbttk5AMAAHQOAAAdAAAAAAAAAAEAAAAAAAAAAAB1bml2ZXJzYWwvY29tbW9uX21lc3NhZ2VzLmxuZ1BLAQIAABQAAgAIACNcg0WDj7/ycgQAAPoUAAAnAAAAAAAAAAEAAAAAAB8EAAB1bml2ZXJzYWwvZmxhc2hfcHVibGlzaGluZ19zZXR0aW5ncy54bWxQSwECAAAUAAIACAAjXINFBNhid7sCAABPCgAAIQAAAAAAAAABAAAAAADWCAAAdW5pdmVyc2FsL2ZsYXNoX3NraW5fc2V0dGluZ3MueG1sUEsBAgAAFAACAAgAI1yDRdpqQIhFBAAACxQAACYAAAAAAAAAAQAAAAAA0AsAAHVuaXZlcnNhbC9odG1sX3B1Ymxpc2hpbmdfc2V0dGluZ3MueG1sUEsBAgAAFAACAAgAI1yDRRSXirWaAQAAGgYAAB8AAAAAAAAAAQAAAAAAWRAAAHVuaXZlcnNhbC9odG1sX3NraW5fc2V0dGluZ3MuanNQSwECAAAUAAIACAAjXINFGtrqO6oAAAAfAQAAGgAAAAAAAAABAAAAAAAwEgAAdW5pdmVyc2FsL2kxOG5fcHJlc2V0cy54bWxQSwECAAAUAAIACAAjXINFlBOzImkAAABuAAAAHAAAAAAAAAABAAAAAAASEwAAdW5pdmVyc2FsL2xvY2FsX3NldHRpbmdzLnhtbFBLAQIAABQAAgAIAIOZ9UTOggk37AIAAIgIAAAUAAAAAAAAAAEAAAAAALUTAAB1bml2ZXJzYWwvcGxheWVyLnhtbFBLAQIAABQAAgAIACNcg0U129mtaAEAAPMCAAApAAAAAAAAAAEAAAAAANMWAAB1bml2ZXJzYWwvc2tpbl9jdXN0b21pemF0aW9uX3NldHRpbmdzLnhtbFBLAQIAABQAAgAIACNcg0XHsqZTCSUAAERSAAAXAAAAAAAAAAAAAAAAAIIYAAB1bml2ZXJzYWwvdW5pdmVyc2FsLnBuZ1BLAQIAABQAAgAIACNcg0U6nedwSwAAAGsAAAAbAAAAAAAAAAEAAAAAAMA9AAB1bml2ZXJzYWwvdW5pdmVyc2FsLnBuZy54bWxQSwUGAAAAAAsACwBJAwAARD4AAAAA"/>
  <p:tag name="ISPRING_RESOURCE_FOLDER" val="D:\RSWLecture\romi-rm\romi-rm-01-pengantar-july2014\"/>
  <p:tag name="ISPRING_PRESENTATION_PATH" val="D:\RSWLecture\romi-rm\romi-rm-01-pengantar-july2014.pptx"/>
  <p:tag name="ISPRING_PROJECT_FOLDER_UPDATED" val="1"/>
  <p:tag name="ISPRING_PRESENTATION_INFO" val="&lt;?xml version=&quot;1.0&quot; encoding=&quot;UTF-8&quot; standalone=&quot;no&quot; ?&gt;&#10;&lt;presentation&gt;&#10;&#10;  &lt;slides&gt;&#10;    &lt;slide duration=&quot;6199&quot; id=&quot;{77FC58E4-032A-46D5-B721-412C2D1F9127}&quot; pptId=&quot;2075&quot; transitionDuration=&quot;0&quot;/&gt;&#10;    &lt;slide duration=&quot;2939&quot; id=&quot;{C9F4E524-08CE-43E8-95C9-AD934404FD8E}&quot; pptId=&quot;2412&quot; transitionDuration=&quot;0&quot;/&gt;&#10;    &lt;slide duration=&quot;19026&quot; id=&quot;{EBDB7533-9CC7-4B81-8560-5D33E62DE4D6}&quot; pptId=&quot;2413&quot; transitionDuration=&quot;0&quot;/&gt;&#10;    &lt;slide duration=&quot;12031&quot; id=&quot;{1E3B3EED-33B5-4CB0-B206-E29DBFEDB63E}&quot; pptId=&quot;2091&quot; transitionDuration=&quot;0&quot;/&gt;&#10;    &lt;slide duration=&quot;6466&quot; id=&quot;{475B5CCE-EA69-4D54-A462-1A4E5EAD6E16}&quot; pptId=&quot;2363&quot; transitionDuration=&quot;0&quot;/&gt;&#10;    &lt;slide duration=&quot;13523&quot; id=&quot;{D6F19401-511B-44C0-8A60-0ECDB7572D4B}&quot; pptId=&quot;2421&quot; transitionDuration=&quot;0&quot;/&gt;&#10;    &lt;slide duration=&quot;1375&quot; id=&quot;{4BEB0920-B3F8-45BC-A7BB-03E6DF67FF1D}&quot; pptId=&quot;2414&quot; transitionDuration=&quot;0&quot;/&gt;&#10;    &lt;slide duration=&quot;1374&quot; id=&quot;{15F38E9C-5375-43C2-B478-D1768BAEF1FD}&quot; pptId=&quot;2415&quot; transitionDuration=&quot;0&quot;/&gt;&#10;    &lt;slide duration=&quot;47867&quot; id=&quot;{D993E9AD-6D7D-4B50-89B1-8BACACFD811E}&quot; pptId=&quot;1625&quot; transitionDuration=&quot;0&quot;/&gt;&#10;    &lt;slide duration=&quot;49540&quot; id=&quot;{B802034E-ADBF-462B-9B3A-B74F791DF343}&quot; pptId=&quot;2226&quot; transitionDuration=&quot;0&quot;/&gt;&#10;    &lt;slide duration=&quot;22795&quot; id=&quot;{223F1E19-30D7-487C-AC10-E2B7A1152A03}&quot; pptId=&quot;2266&quot; transitionDuration=&quot;0&quot;/&gt;&#10;    &lt;slide duration=&quot;5000&quot; id=&quot;{6E6CB1F0-67C4-4255-88CC-82F4B197C96C}&quot; pptId=&quot;1816&quot; transitionDuration=&quot;0&quot;/&gt;&#10;    &lt;slide duration=&quot;5000&quot; id=&quot;{0523A319-39A8-40A7-B036-2557866DEDED}&quot; pptId=&quot;1638&quot; transitionDuration=&quot;0&quot;/&gt;&#10;    &lt;slide duration=&quot;5000&quot; id=&quot;{B2098AA8-F537-4332-B92F-58230C741C21}&quot; pptId=&quot;2286&quot; transitionDuration=&quot;0&quot;/&gt;&#10;    &lt;slide duration=&quot;5000&quot; id=&quot;{A71C0FA3-99EC-4EF5-8FBA-890E7C13F903}&quot; pptId=&quot;2416&quot; transitionDuration=&quot;0&quot;/&gt;&#10;    &lt;slide duration=&quot;5000&quot; id=&quot;{948751CF-D70D-4677-B182-3DAA393B6846}&quot; pptId=&quot;2227&quot; transitionDuration=&quot;0&quot;/&gt;&#10;    &lt;slide duration=&quot;5000&quot; id=&quot;{5395AD2D-157C-4E89-8EAA-B6AC6E321139}&quot; pptId=&quot;2235&quot; transitionDuration=&quot;0&quot;/&gt;&#10;    &lt;slide duration=&quot;5000&quot; id=&quot;{20040398-AD81-41AD-B36F-CC5E88331123}&quot; pptId=&quot;2236&quot; transitionDuration=&quot;0&quot;/&gt;&#10;    &lt;slide duration=&quot;5000&quot; id=&quot;{06D61FA4-DA1C-45D8-890C-77C35A80B790}&quot; pptId=&quot;2237&quot; transitionDuration=&quot;0&quot;/&gt;&#10;    &lt;slide duration=&quot;5000&quot; id=&quot;{7C5428E5-96D9-4871-A869-1D371CAA6EE9}&quot; pptId=&quot;2238&quot; transitionDuration=&quot;0&quot;/&gt;&#10;    &lt;slide duration=&quot;11001&quot; id=&quot;{CCD5C5C7-09AA-41D8-BEAB-EBC485C874E0}&quot; pptId=&quot;2229&quot; transitionDuration=&quot;0&quot;/&gt;&#10;    &lt;slide duration=&quot;5000&quot; id=&quot;{3908B5A7-6CF1-47B8-8C31-7C5D63657E81}&quot; pptId=&quot;2021&quot; transitionDuration=&quot;0&quot;/&gt;&#10;    &lt;slide duration=&quot;5000&quot; id=&quot;{232850D1-D650-44CA-905A-63D880AAE08F}&quot; pptId=&quot;2417&quot; transitionDuration=&quot;0&quot;/&gt;&#10;    &lt;slide duration=&quot;5001&quot; id=&quot;{EC0ABB6B-0403-4ECD-A984-CF47A9FD5399}&quot; pptId=&quot;2283&quot; transitionDuration=&quot;0&quot;/&gt;&#10;    &lt;slide duration=&quot;5000&quot; id=&quot;{F32BBAB6-8DFE-41FC-B124-26D6EAD93329}&quot; pptId=&quot;2284&quot; transitionDuration=&quot;0&quot;/&gt;&#10;    &lt;slide duration=&quot;5000&quot; id=&quot;{99FCC083-8082-403C-A239-D455DB33409F}&quot; pptId=&quot;2285&quot; transitionDuration=&quot;0&quot;/&gt;&#10;    &lt;slide duration=&quot;5000&quot; id=&quot;{2856F347-D57F-4E07-8845-A60FA8B93E9A}&quot; pptId=&quot;2418&quot; transitionDuration=&quot;0&quot;/&gt;&#10;    &lt;slide duration=&quot;5000&quot; id=&quot;{CE65C410-BD4A-45EC-B5B4-EEDBA2C58DB4}&quot; pptId=&quot;1819&quot; transitionDuration=&quot;0&quot;/&gt;&#10;    &lt;slide duration=&quot;5000&quot; id=&quot;{F18CB14F-2801-4D10-8634-FE5D1B036E37}&quot; pptId=&quot;2222&quot; transitionDuration=&quot;0&quot;/&gt;&#10;    &lt;slide duration=&quot;5000&quot; id=&quot;{11AF8E0E-879B-49CD-879E-5B098C88CC7F}&quot; pptId=&quot;1818&quot; transitionDuration=&quot;0&quot;/&gt;&#10;    &lt;slide duration=&quot;5000&quot; id=&quot;{76F72DFF-F37C-4471-9EC0-466AF1A4AA6C}&quot; pptId=&quot;2269&quot; transitionDuration=&quot;0&quot;/&gt;&#10;    &lt;slide duration=&quot;5000&quot; id=&quot;{C9A0B3C2-6012-448F-AB43-6D697703E634}&quot; pptId=&quot;2263&quot; transitionDuration=&quot;0&quot;/&gt;&#10;    &lt;slide duration=&quot;5000&quot; id=&quot;{8F56B51E-9EB6-4788-90AB-5421FF7DEC67}&quot; pptId=&quot;2264&quot; transitionDuration=&quot;0&quot;/&gt;&#10;    &lt;slide duration=&quot;5000&quot; id=&quot;{5D45BD2C-A463-43DA-96ED-E77E5A8AE5A8}&quot; pptId=&quot;2265&quot; transitionDuration=&quot;0&quot;/&gt;&#10;    &lt;slide duration=&quot;5000&quot; id=&quot;{5A8C0FAB-F012-427C-AE1F-55037FAB0F9B}&quot; pptId=&quot;1817&quot; transitionDuration=&quot;0&quot;/&gt;&#10;    &lt;slide duration=&quot;5000&quot; id=&quot;{81D42C5A-E303-42DE-8802-1F4139E4006D}&quot; pptId=&quot;1887&quot; transitionDuration=&quot;0&quot;/&gt;&#10;    &lt;slide duration=&quot;5000&quot; id=&quot;{4B52C2CC-7FD1-4A74-8916-37F9CBBFD3B7}&quot; pptId=&quot;2179&quot; transitionDuration=&quot;0&quot;/&gt;&#10;    &lt;slide duration=&quot;5000&quot; id=&quot;{76F44A1C-471F-49D8-966F-5371E57E498B}&quot; pptId=&quot;2239&quot; transitionDuration=&quot;0&quot;/&gt;&#10;    &lt;slide duration=&quot;5000&quot; id=&quot;{7EC2B198-8F67-4A5C-9C21-685D5AC342D2}&quot; pptId=&quot;2261&quot; transitionDuration=&quot;0&quot;/&gt;&#10;    &lt;slide duration=&quot;5000&quot; id=&quot;{4E7C09BE-69B6-4DF9-BD36-E3B57F339C88}&quot; pptId=&quot;1806&quot; transitionDuration=&quot;0&quot;/&gt;&#10;  &lt;/slides&gt;&#10;&#10;  &lt;narration&gt;&#10;    &lt;videoTracks&gt;&#10;      &lt;videoTrack duration=&quot;6245&quot; muted=&quot;false&quot; slideId=&quot;{77FC58E4-032A-46D5-B721-412C2D1F9127}&quot; startTime=&quot;0&quot; stepIndex=&quot;0&quot; volume=&quot;1&quot;&gt;&#10;        &lt;file modifyTime=&quot;2014-12-03T04:34:40&quot; size=&quot;5558431&quot;&gt;&#10;          &lt;path full=&quot;D:\RSWLecture\romi-rm\romi-rm-01-pengantar-july2014\video\video1.mkv&quot; relative=&quot;romi-rm-01-pengantar-july2014\video\video1.mkv&quot; resource=&quot;video1.mkv&quot;/&gt;&#10;        &lt;/file&gt;&#10;        &lt;trim end=&quot;46&quot; start=&quot;0&quot;/&gt;&#10;        &lt;video height=&quot;480&quot; width=&quot;640&quot;/&gt;&#10;        &lt;audio channels=&quot;2&quot; sampleRate=&quot;44100&quot;/&gt;&#10;      &lt;/videoTrack&gt;&#10;      &lt;videoTrack duration=&quot;2966&quot; muted=&quot;false&quot; slideId=&quot;{C9F4E524-08CE-43E8-95C9-AD934404FD8E}&quot; startTime=&quot;0&quot; stepIndex=&quot;0&quot; volume=&quot;1&quot;&gt;&#10;        &lt;file modifyTime=&quot;2014-12-03T04:34:43&quot; size=&quot;2545229&quot;&gt;&#10;          &lt;path full=&quot;D:\RSWLecture\romi-rm\romi-rm-01-pengantar-july2014\video\video2.mkv&quot; relative=&quot;romi-rm-01-pengantar-july2014\video\video2.mkv&quot; resource=&quot;video2.mkv&quot;/&gt;&#10;        &lt;/file&gt;&#10;        &lt;trim end=&quot;27&quot; start=&quot;0&quot;/&gt;&#10;        &lt;video height=&quot;480&quot; width=&quot;640&quot;/&gt;&#10;        &lt;audio channels=&quot;2&quot; sampleRate=&quot;44100&quot;/&gt;&#10;      &lt;/videoTrack&gt;&#10;      &lt;videoTrack duration=&quot;19036&quot; muted=&quot;false&quot; slideId=&quot;{EBDB7533-9CC7-4B81-8560-5D33E62DE4D6}&quot; startTime=&quot;0&quot; stepIndex=&quot;0&quot; volume=&quot;1&quot;&gt;&#10;        &lt;file modifyTime=&quot;2014-12-03T04:35:03&quot; size=&quot;17064371&quot;&gt;&#10;          &lt;path full=&quot;D:\RSWLecture\romi-rm\romi-rm-01-pengantar-july2014\video\video3.mkv&quot; relative=&quot;romi-rm-01-pengantar-july2014\video\video3.mkv&quot; resource=&quot;video3.mkv&quot;/&gt;&#10;        &lt;/file&gt;&#10;        &lt;trim end=&quot;10&quot; start=&quot;0&quot;/&gt;&#10;        &lt;video height=&quot;480&quot; width=&quot;640&quot;/&gt;&#10;        &lt;audio channels=&quot;2&quot; sampleRate=&quot;44100&quot;/&gt;&#10;      &lt;/videoTrack&gt;&#10;      &lt;videoTrack duration=&quot;12055&quot; muted=&quot;false&quot; slideId=&quot;{1E3B3EED-33B5-4CB0-B206-E29DBFEDB63E}&quot; startTime=&quot;0&quot; stepIndex=&quot;0&quot; volume=&quot;1&quot;&gt;&#10;        &lt;file modifyTime=&quot;2014-12-03T04:35:15&quot; size=&quot;10684933&quot;&gt;&#10;          &lt;path full=&quot;D:\RSWLecture\romi-rm\romi-rm-01-pengantar-july2014\video\video4.mkv&quot; relative=&quot;romi-rm-01-pengantar-july2014\video\video4.mkv&quot; resource=&quot;video4.mkv&quot;/&gt;&#10;        &lt;/file&gt;&#10;        &lt;trim end=&quot;24&quot; start=&quot;0&quot;/&gt;&#10;        &lt;video height=&quot;480&quot; width=&quot;640&quot;/&gt;&#10;        &lt;audio channels=&quot;2&quot; sampleRate=&quot;44100&quot;/&gt;&#10;      &lt;/videoTrack&gt;&#10;      &lt;videoTrack duration=&quot;6485&quot; muted=&quot;false&quot; slideId=&quot;{475B5CCE-EA69-4D54-A462-1A4E5EAD6E16}&quot; startTime=&quot;0&quot; stepIndex=&quot;0&quot; volume=&quot;1&quot;&gt;&#10;        &lt;file modifyTime=&quot;2014-12-03T04:35:22&quot; size=&quot;7450863&quot;&gt;&#10;          &lt;path full=&quot;D:\RSWLecture\romi-rm\romi-rm-01-pengantar-july2014\video\video5.mkv&quot; relative=&quot;romi-rm-01-pengantar-july2014\video\video5.mkv&quot; resource=&quot;video5.mkv&quot;/&gt;&#10;        &lt;/file&gt;&#10;        &lt;trim end=&quot;19&quot; start=&quot;0&quot;/&gt;&#10;        &lt;video height=&quot;480&quot; width=&quot;640&quot;/&gt;&#10;        &lt;audio channels=&quot;2&quot; sampleRate=&quot;44100&quot;/&gt;&#10;      &lt;/videoTrack&gt;&#10;      &lt;videoTrack duration=&quot;13573&quot; muted=&quot;false&quot; slideId=&quot;{D6F19401-511B-44C0-8A60-0ECDB7572D4B}&quot; startTime=&quot;0&quot; stepIndex=&quot;0&quot; volume=&quot;1&quot;&gt;&#10;        &lt;file modifyTime=&quot;2014-12-03T04:35:36&quot; size=&quot;16031409&quot;&gt;&#10;          &lt;path full=&quot;D:\RSWLecture\romi-rm\romi-rm-01-pengantar-july2014\video\video6.mkv&quot; relative=&quot;romi-rm-01-pengantar-july2014\video\video6.mkv&quot; resource=&quot;video6.mkv&quot;/&gt;&#10;        &lt;/file&gt;&#10;        &lt;trim end=&quot;50&quot; start=&quot;0&quot;/&gt;&#10;        &lt;video height=&quot;480&quot; width=&quot;640&quot;/&gt;&#10;        &lt;audio channels=&quot;2&quot; sampleRate=&quot;44100&quot;/&gt;&#10;      &lt;/videoTrack&gt;&#10;      &lt;videoTrack duration=&quot;1381&quot; muted=&quot;false&quot; slideId=&quot;{4BEB0920-B3F8-45BC-A7BB-03E6DF67FF1D}&quot; startTime=&quot;0&quot; stepIndex=&quot;0&quot; volume=&quot;1&quot;&gt;&#10;        &lt;file modifyTime=&quot;2014-12-03T04:35:38&quot; size=&quot;1343048&quot;&gt;&#10;          &lt;path full=&quot;D:\RSWLecture\romi-rm\romi-rm-01-pengantar-july2014\video\video7.mkv&quot; relative=&quot;romi-rm-01-pengantar-july2014\video\video7.mkv&quot; resource=&quot;video7.mkv&quot;/&gt;&#10;        &lt;/file&gt;&#10;        &lt;trim end=&quot;6&quot; start=&quot;0&quot;/&gt;&#10;        &lt;video height=&quot;480&quot; width=&quot;640&quot;/&gt;&#10;        &lt;audio channels=&quot;2&quot; sampleRate=&quot;44100&quot;/&gt;&#10;      &lt;/videoTrack&gt;&#10;      &lt;videoTrack duration=&quot;1381&quot; muted=&quot;false&quot; slideId=&quot;{15F38E9C-5375-43C2-B478-D1768BAEF1FD}&quot; startTime=&quot;0&quot; stepIndex=&quot;0&quot; volume=&quot;1&quot;&gt;&#10;        &lt;file modifyTime=&quot;2014-12-03T04:35:39&quot; size=&quot;1629375&quot;&gt;&#10;          &lt;path full=&quot;D:\RSWLecture\romi-rm\romi-rm-01-pengantar-july2014\video\video8.mkv&quot; relative=&quot;romi-rm-01-pengantar-july2014\video\video8.mkv&quot; resource=&quot;video8.mkv&quot;/&gt;&#10;        &lt;/file&gt;&#10;        &lt;trim end=&quot;7&quot; start=&quot;0&quot;/&gt;&#10;        &lt;video height=&quot;480&quot; width=&quot;640&quot;/&gt;&#10;        &lt;audio channels=&quot;2&quot; sampleRate=&quot;44100&quot;/&gt;&#10;      &lt;/videoTrack&gt;&#10;      &lt;videoTrack duration=&quot;47867&quot; muted=&quot;false&quot; slideId=&quot;{D993E9AD-6D7D-4B50-89B1-8BACACFD811E}&quot; startTime=&quot;0&quot; stepIndex=&quot;0&quot; volume=&quot;1&quot;&gt;&#10;        &lt;file modifyTime=&quot;2014-12-03T04:36:27&quot; size=&quot;67646433&quot;&gt;&#10;          &lt;path full=&quot;D:\RSWLecture\romi-rm\romi-rm-01-pengantar-july2014\video\video9.mkv&quot; relative=&quot;romi-rm-01-pengantar-july2014\video\video9.mkv&quot; resource=&quot;video9.mkv&quot;/&gt;&#10;        &lt;/file&gt;&#10;        &lt;video height=&quot;480&quot; width=&quot;640&quot;/&gt;&#10;        &lt;audio channels=&quot;2&quot; sampleRate=&quot;44100&quot;/&gt;&#10;      &lt;/videoTrack&gt;&#10;      &lt;videoTrack duration=&quot;49543&quot; muted=&quot;false&quot; slideId=&quot;{B802034E-ADBF-462B-9B3A-B74F791DF343}&quot; startTime=&quot;0&quot; stepIndex=&quot;0&quot; volume=&quot;1&quot;&gt;&#10;        &lt;file modifyTime=&quot;2014-12-03T04:37:17&quot; size=&quot;72454065&quot;&gt;&#10;          &lt;path full=&quot;D:\RSWLecture\romi-rm\romi-rm-01-pengantar-july2014\video\video10.mkv&quot; relative=&quot;romi-rm-01-pengantar-july2014\video\video10.mkv&quot; resource=&quot;video10.mkv&quot;/&gt;&#10;        &lt;/file&gt;&#10;        &lt;trim end=&quot;3&quot; start=&quot;0&quot;/&gt;&#10;        &lt;video height=&quot;480&quot; width=&quot;640&quot;/&gt;&#10;        &lt;audio channels=&quot;2&quot; sampleRate=&quot;44100&quot;/&gt;&#10;      &lt;/videoTrack&gt;&#10;      &lt;videoTrack duration=&quot;22795&quot; muted=&quot;false&quot; slideId=&quot;{223F1E19-30D7-487C-AC10-E2B7A1152A03}&quot; startTime=&quot;0&quot; stepIndex=&quot;0&quot; volume=&quot;1&quot;&gt;&#10;        &lt;file modifyTime=&quot;2014-12-03T04:37:40&quot; size=&quot;32139743&quot;&gt;&#10;          &lt;path full=&quot;D:\RSWLecture\romi-rm\romi-rm-01-pengantar-july2014\video\video11.mkv&quot; relative=&quot;romi-rm-01-pengantar-july2014\video\video11.mkv&quot; resource=&quot;video11.mkv&quot;/&gt;&#10;        &lt;/file&gt;&#10;        &lt;video height=&quot;480&quot; width=&quot;640&quot;/&gt;&#10;        &lt;audio channels=&quot;2&quot; sampleRate=&quot;44100&quot;/&gt;&#10;      &lt;/videoTrack&gt;&#10;    &lt;/videoTracks&gt;&#10;  &lt;/narration&gt;&#10;&#10;&lt;/presentation&gt;&#10;"/>
  <p:tag name="ISPRING_SCORM_PASSING_SCORE" val="2.5000000000"/>
  <p:tag name="ISPRING_UUID" val="{ACADD28F-01A3-4C61-B698-57FA5F342C2A}"/>
  <p:tag name="ISPRING_RESOURCE_PATHS_HASH_PRESENTER" val="2619be89e314f9187bb886e3a48124c2ed376b"/>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0.447"/>
  <p:tag name="ISPRING_SLIDE_ID" val="{DC02C855-06A2-45AB-8710-EEE9DD8787F4}"/>
</p:tagLst>
</file>

<file path=ppt/tags/tag11.xml><?xml version="1.0" encoding="utf-8"?>
<p:tagLst xmlns:a="http://schemas.openxmlformats.org/drawingml/2006/main" xmlns:r="http://schemas.openxmlformats.org/officeDocument/2006/relationships" xmlns:p="http://schemas.openxmlformats.org/presentationml/2006/main">
  <p:tag name="ISPRING_SLIDE_ID" val="{6E6CB1F0-67C4-4255-88CC-82F4B197C96C}"/>
  <p:tag name="GENSWF_ADVANCE_TIME" val="5"/>
  <p:tag name="ISPRING_CUSTOM_TIMING_USED" val="1"/>
</p:tagLst>
</file>

<file path=ppt/tags/tag12.xml><?xml version="1.0" encoding="utf-8"?>
<p:tagLst xmlns:a="http://schemas.openxmlformats.org/drawingml/2006/main" xmlns:r="http://schemas.openxmlformats.org/officeDocument/2006/relationships" xmlns:p="http://schemas.openxmlformats.org/presentationml/2006/main">
  <p:tag name="ISPRING_SLIDE_ID" val="{A71C0FA3-99EC-4EF5-8FBA-890E7C13F903}"/>
  <p:tag name="GENSWF_ADVANCE_TIME" val="5"/>
  <p:tag name="ISPRING_CUSTOM_TIMING_USED" val="1"/>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40.812"/>
  <p:tag name="ISPRING_SLIDE_ID" val="{063AEC46-3F1F-49CF-8364-A1DE3BFB80B9}"/>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9.292"/>
  <p:tag name="ISPRING_SLIDE_ID" val="{238FB475-8C57-48D3-96B9-EA6133DD9C8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2.925"/>
  <p:tag name="ISPRING_SLIDE_ID" val="{0CC877EA-D353-442B-A6A9-EEF606444ACA}"/>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37.994"/>
  <p:tag name="ISPRING_SLIDE_ID" val="{FC26231F-F5C4-48AE-9FDE-61DBD34C23B0}"/>
</p:tagLst>
</file>

<file path=ppt/tags/tag17.xml><?xml version="1.0" encoding="utf-8"?>
<p:tagLst xmlns:a="http://schemas.openxmlformats.org/drawingml/2006/main" xmlns:r="http://schemas.openxmlformats.org/officeDocument/2006/relationships" xmlns:p="http://schemas.openxmlformats.org/presentationml/2006/main">
  <p:tag name="ISPRING_SLIDE_ID" val="{232850D1-D650-44CA-905A-63D880AAE08F}"/>
  <p:tag name="GENSWF_ADVANCE_TIME" val="5"/>
  <p:tag name="ISPRING_CUSTOM_TIMING_USED" val="1"/>
</p:tagLst>
</file>

<file path=ppt/tags/tag18.xml><?xml version="1.0" encoding="utf-8"?>
<p:tagLst xmlns:a="http://schemas.openxmlformats.org/drawingml/2006/main" xmlns:r="http://schemas.openxmlformats.org/officeDocument/2006/relationships" xmlns:p="http://schemas.openxmlformats.org/presentationml/2006/main">
  <p:tag name="ISPRING_SLIDE_ID" val="{EC0ABB6B-0403-4ECD-A984-CF47A9FD5399}"/>
  <p:tag name="GENSWF_ADVANCE_TIME" val="5.001"/>
  <p:tag name="TIMING" val="|0.001|1|1|1|1"/>
  <p:tag name="ISPRING_CUSTOM_TIMING_USED" val="1"/>
</p:tagLst>
</file>

<file path=ppt/tags/tag19.xml><?xml version="1.0" encoding="utf-8"?>
<p:tagLst xmlns:a="http://schemas.openxmlformats.org/drawingml/2006/main" xmlns:r="http://schemas.openxmlformats.org/officeDocument/2006/relationships" xmlns:p="http://schemas.openxmlformats.org/presentationml/2006/main">
  <p:tag name="ISPRING_SLIDE_ID" val="{F32BBAB6-8DFE-41FC-B124-26D6EAD93329}"/>
  <p:tag name="GENSWF_ADVANCE_TIME" val="5"/>
  <p:tag name="TIMING" val="|0.001|1"/>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 val="{77FC58E4-032A-46D5-B721-412C2D1F9127}"/>
  <p:tag name="GENSWF_ADVANCE_TIME" val="6.199"/>
  <p:tag name="ISPRING_CUSTOM_TIMING_USED" val="1"/>
</p:tagLst>
</file>

<file path=ppt/tags/tag20.xml><?xml version="1.0" encoding="utf-8"?>
<p:tagLst xmlns:a="http://schemas.openxmlformats.org/drawingml/2006/main" xmlns:r="http://schemas.openxmlformats.org/officeDocument/2006/relationships" xmlns:p="http://schemas.openxmlformats.org/presentationml/2006/main">
  <p:tag name="ISPRING_SLIDE_ID" val="{2856F347-D57F-4E07-8845-A60FA8B93E9A}"/>
  <p:tag name="GENSWF_ADVANCE_TIME" val="5"/>
  <p:tag name="ISPRING_CUSTOM_TIMING_USED" val="1"/>
</p:tagLst>
</file>

<file path=ppt/tags/tag21.xml><?xml version="1.0" encoding="utf-8"?>
<p:tagLst xmlns:a="http://schemas.openxmlformats.org/drawingml/2006/main" xmlns:r="http://schemas.openxmlformats.org/officeDocument/2006/relationships" xmlns:p="http://schemas.openxmlformats.org/presentationml/2006/main">
  <p:tag name="ISPRING_SLIDE_ID" val="{CE65C410-BD4A-45EC-B5B4-EEDBA2C58DB4}"/>
  <p:tag name="GENSWF_ADVANCE_TIME" val="5"/>
  <p:tag name="ISPRING_CUSTOM_TIMING_USED" val="1"/>
</p:tagLst>
</file>

<file path=ppt/tags/tag22.xml><?xml version="1.0" encoding="utf-8"?>
<p:tagLst xmlns:a="http://schemas.openxmlformats.org/drawingml/2006/main" xmlns:r="http://schemas.openxmlformats.org/officeDocument/2006/relationships" xmlns:p="http://schemas.openxmlformats.org/presentationml/2006/main">
  <p:tag name="ISPRING_SLIDE_ID" val="{F18CB14F-2801-4D10-8634-FE5D1B036E37}"/>
  <p:tag name="GENSWF_ADVANCE_TIME" val="5"/>
  <p:tag name="ISPRING_CUSTOM_TIMING_USED" val="1"/>
</p:tagLst>
</file>

<file path=ppt/tags/tag23.xml><?xml version="1.0" encoding="utf-8"?>
<p:tagLst xmlns:a="http://schemas.openxmlformats.org/drawingml/2006/main" xmlns:r="http://schemas.openxmlformats.org/officeDocument/2006/relationships" xmlns:p="http://schemas.openxmlformats.org/presentationml/2006/main">
  <p:tag name="ISPRING_SLIDE_ID" val="{11AF8E0E-879B-49CD-879E-5B098C88CC7F}"/>
  <p:tag name="GENSWF_ADVANCE_TIME" val="5"/>
  <p:tag name="ISPRING_CUSTOM_TIMING_USED" val="1"/>
</p:tagLst>
</file>

<file path=ppt/tags/tag24.xml><?xml version="1.0" encoding="utf-8"?>
<p:tagLst xmlns:a="http://schemas.openxmlformats.org/drawingml/2006/main" xmlns:r="http://schemas.openxmlformats.org/officeDocument/2006/relationships" xmlns:p="http://schemas.openxmlformats.org/presentationml/2006/main">
  <p:tag name="ISPRING_SLIDE_ID" val="{76F72DFF-F37C-4471-9EC0-466AF1A4AA6C}"/>
  <p:tag name="GENSWF_ADVANCE_TIME" val="5"/>
  <p:tag name="ISPRING_CUSTOM_TIMING_USED" val="1"/>
</p:tagLst>
</file>

<file path=ppt/tags/tag25.xml><?xml version="1.0" encoding="utf-8"?>
<p:tagLst xmlns:a="http://schemas.openxmlformats.org/drawingml/2006/main" xmlns:r="http://schemas.openxmlformats.org/officeDocument/2006/relationships" xmlns:p="http://schemas.openxmlformats.org/presentationml/2006/main">
  <p:tag name="ISPRING_SLIDE_ID" val="{C9A0B3C2-6012-448F-AB43-6D697703E634}"/>
  <p:tag name="GENSWF_ADVANCE_TIME" val="5"/>
  <p:tag name="ISPRING_CUSTOM_TIMING_USED" val="1"/>
</p:tagLst>
</file>

<file path=ppt/tags/tag26.xml><?xml version="1.0" encoding="utf-8"?>
<p:tagLst xmlns:a="http://schemas.openxmlformats.org/drawingml/2006/main" xmlns:r="http://schemas.openxmlformats.org/officeDocument/2006/relationships" xmlns:p="http://schemas.openxmlformats.org/presentationml/2006/main">
  <p:tag name="ISPRING_SLIDE_ID" val="{8F56B51E-9EB6-4788-90AB-5421FF7DEC67}"/>
  <p:tag name="GENSWF_ADVANCE_TIME" val="5"/>
  <p:tag name="ISPRING_CUSTOM_TIMING_USED" val="1"/>
</p:tagLst>
</file>

<file path=ppt/tags/tag27.xml><?xml version="1.0" encoding="utf-8"?>
<p:tagLst xmlns:a="http://schemas.openxmlformats.org/drawingml/2006/main" xmlns:r="http://schemas.openxmlformats.org/officeDocument/2006/relationships" xmlns:p="http://schemas.openxmlformats.org/presentationml/2006/main">
  <p:tag name="ISPRING_SLIDE_ID" val="{5D45BD2C-A463-43DA-96ED-E77E5A8AE5A8}"/>
  <p:tag name="GENSWF_ADVANCE_TIME" val="5"/>
  <p:tag name="ISPRING_CUSTOM_TIMING_USED" val="1"/>
</p:tagLst>
</file>

<file path=ppt/tags/tag28.xml><?xml version="1.0" encoding="utf-8"?>
<p:tagLst xmlns:a="http://schemas.openxmlformats.org/drawingml/2006/main" xmlns:r="http://schemas.openxmlformats.org/officeDocument/2006/relationships" xmlns:p="http://schemas.openxmlformats.org/presentationml/2006/main">
  <p:tag name="ISPRING_SLIDE_ID" val="{5A8C0FAB-F012-427C-AE1F-55037FAB0F9B}"/>
  <p:tag name="GENSWF_ADVANCE_TIME" val="5"/>
  <p:tag name="ISPRING_CUSTOM_TIMING_USED" val="1"/>
</p:tagLst>
</file>

<file path=ppt/tags/tag29.xml><?xml version="1.0" encoding="utf-8"?>
<p:tagLst xmlns:a="http://schemas.openxmlformats.org/drawingml/2006/main" xmlns:r="http://schemas.openxmlformats.org/officeDocument/2006/relationships" xmlns:p="http://schemas.openxmlformats.org/presentationml/2006/main">
  <p:tag name="ISPRING_SLIDE_ID" val="{81D42C5A-E303-42DE-8802-1F4139E4006D}"/>
  <p:tag name="GENSWF_ADVANCE_TIME" val="5"/>
  <p:tag name="TIMING" val="|0.001|1|1|1"/>
  <p:tag name="ISPRING_CUSTOM_TIMING_USED" val="1"/>
</p:tagLst>
</file>

<file path=ppt/tags/tag3.xml><?xml version="1.0" encoding="utf-8"?>
<p:tagLst xmlns:a="http://schemas.openxmlformats.org/drawingml/2006/main" xmlns:r="http://schemas.openxmlformats.org/officeDocument/2006/relationships" xmlns:p="http://schemas.openxmlformats.org/presentationml/2006/main">
  <p:tag name="ISPRING_SLIDE_ID" val="{1E3B3EED-33B5-4CB0-B206-E29DBFEDB63E}"/>
  <p:tag name="GENSWF_ADVANCE_TIME" val="12.031"/>
  <p:tag name="ISPRING_CUSTOM_TIMING_USED" val="1"/>
</p:tagLst>
</file>

<file path=ppt/tags/tag30.xml><?xml version="1.0" encoding="utf-8"?>
<p:tagLst xmlns:a="http://schemas.openxmlformats.org/drawingml/2006/main" xmlns:r="http://schemas.openxmlformats.org/officeDocument/2006/relationships" xmlns:p="http://schemas.openxmlformats.org/presentationml/2006/main">
  <p:tag name="ISPRING_SLIDE_ID" val="{81D42C5A-E303-42DE-8802-1F4139E4006D}"/>
  <p:tag name="GENSWF_ADVANCE_TIME" val="5"/>
  <p:tag name="TIMING" val="|0.001|1|1|1"/>
  <p:tag name="ISPRING_CUSTOM_TIMING_USED" val="1"/>
</p:tagLst>
</file>

<file path=ppt/tags/tag31.xml><?xml version="1.0" encoding="utf-8"?>
<p:tagLst xmlns:a="http://schemas.openxmlformats.org/drawingml/2006/main" xmlns:r="http://schemas.openxmlformats.org/officeDocument/2006/relationships" xmlns:p="http://schemas.openxmlformats.org/presentationml/2006/main">
  <p:tag name="ISPRING_SLIDE_ID" val="{81D42C5A-E303-42DE-8802-1F4139E4006D}"/>
  <p:tag name="GENSWF_ADVANCE_TIME" val="5"/>
  <p:tag name="TIMING" val="|0.001|1|1|1"/>
  <p:tag name="ISPRING_CUSTOM_TIMING_USED" val="1"/>
</p:tagLst>
</file>

<file path=ppt/tags/tag3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518"/>
  <p:tag name="ISPRING_SLIDE_ID" val="{EC1F5F7E-17D9-453A-A3BB-D52E315D5A93}"/>
</p:tagLst>
</file>

<file path=ppt/tags/tag3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9.822"/>
  <p:tag name="TIMING" val="|22.073|26.093|49.128|20.332|19.907"/>
  <p:tag name="ISPRING_SLIDE_ID" val="{14D0C389-71C8-4961-8825-146C4AD07693}"/>
</p:tagLst>
</file>

<file path=ppt/tags/tag34.xml><?xml version="1.0" encoding="utf-8"?>
<p:tagLst xmlns:a="http://schemas.openxmlformats.org/drawingml/2006/main" xmlns:r="http://schemas.openxmlformats.org/officeDocument/2006/relationships" xmlns:p="http://schemas.openxmlformats.org/presentationml/2006/main">
  <p:tag name="ISPRING_SLIDE_ID" val="{A6647337-C55C-4F1B-99C1-B9C1A865183A}"/>
  <p:tag name="GENSWF_ADVANCE_TIME" val="5"/>
  <p:tag name="TIMING" val="|5"/>
  <p:tag name="ISPRING_CUSTOM_TIMING_USED" val="1"/>
</p:tagLst>
</file>

<file path=ppt/tags/tag4.xml><?xml version="1.0" encoding="utf-8"?>
<p:tagLst xmlns:a="http://schemas.openxmlformats.org/drawingml/2006/main" xmlns:r="http://schemas.openxmlformats.org/officeDocument/2006/relationships" xmlns:p="http://schemas.openxmlformats.org/presentationml/2006/main">
  <p:tag name="ISPRING_SLIDE_ID" val="{EBDB7533-9CC7-4B81-8560-5D33E62DE4D6}"/>
  <p:tag name="GENSWF_ADVANCE_TIME" val="19.026"/>
  <p:tag name="ISPRING_CUSTOM_TIMING_USED" val="1"/>
</p:tagLst>
</file>

<file path=ppt/tags/tag5.xml><?xml version="1.0" encoding="utf-8"?>
<p:tagLst xmlns:a="http://schemas.openxmlformats.org/drawingml/2006/main" xmlns:r="http://schemas.openxmlformats.org/officeDocument/2006/relationships" xmlns:p="http://schemas.openxmlformats.org/presentationml/2006/main">
  <p:tag name="ISPRING_SLIDE_ID" val="{4BEB0920-B3F8-45BC-A7BB-03E6DF67FF1D}"/>
  <p:tag name="GENSWF_ADVANCE_TIME" val="1.375"/>
  <p:tag name="ISPRING_CUSTOM_TIMING_USED" val="1"/>
</p:tagLst>
</file>

<file path=ppt/tags/tag6.xml><?xml version="1.0" encoding="utf-8"?>
<p:tagLst xmlns:a="http://schemas.openxmlformats.org/drawingml/2006/main" xmlns:r="http://schemas.openxmlformats.org/officeDocument/2006/relationships" xmlns:p="http://schemas.openxmlformats.org/presentationml/2006/main">
  <p:tag name="ISPRING_SLIDE_ID" val="{15F38E9C-5375-43C2-B478-D1768BAEF1FD}"/>
  <p:tag name="GENSWF_ADVANCE_TIME" val="1.374"/>
  <p:tag name="ISPRING_CUSTOM_TIMING_USED" val="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61.192"/>
  <p:tag name="ISPRING_SLIDE_ID" val="{8EEB9FF7-876D-4478-8FD3-92EECDCB290D}"/>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1.661"/>
  <p:tag name="ISPRING_SLIDE_ID" val="{BBCD4538-F257-49C9-B162-2B4F9AE2521D}"/>
</p:tagLst>
</file>

<file path=ppt/tags/tag9.xml><?xml version="1.0" encoding="utf-8"?>
<p:tagLst xmlns:a="http://schemas.openxmlformats.org/drawingml/2006/main" xmlns:r="http://schemas.openxmlformats.org/officeDocument/2006/relationships" xmlns:p="http://schemas.openxmlformats.org/presentationml/2006/main">
  <p:tag name="ISPRING_SLIDE_ID" val="{B802034E-ADBF-462B-9B3A-B74F791DF343}"/>
  <p:tag name="GENSWF_ADVANCE_TIME" val="49.54"/>
  <p:tag name="ISPRING_CUSTOM_TIMING_USED" val="1"/>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67912</TotalTime>
  <Words>22009</Words>
  <Application>Microsoft Office PowerPoint</Application>
  <PresentationFormat>On-screen Show (4:3)</PresentationFormat>
  <Paragraphs>3747</Paragraphs>
  <Slides>381</Slides>
  <Notes>59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381</vt:i4>
      </vt:variant>
    </vt:vector>
  </HeadingPairs>
  <TitlesOfParts>
    <vt:vector size="391" baseType="lpstr">
      <vt:lpstr>Wingdings</vt:lpstr>
      <vt:lpstr>Constantia</vt:lpstr>
      <vt:lpstr>Calibri Light</vt:lpstr>
      <vt:lpstr>Arial</vt:lpstr>
      <vt:lpstr>Wingdings 2</vt:lpstr>
      <vt:lpstr>Times New Roman</vt:lpstr>
      <vt:lpstr>Tahoma</vt:lpstr>
      <vt:lpstr>Calibri</vt:lpstr>
      <vt:lpstr>1_Office Theme</vt:lpstr>
      <vt:lpstr>Visio</vt:lpstr>
      <vt:lpstr>Research Methodology</vt:lpstr>
      <vt:lpstr>Romi Satria Wahono</vt:lpstr>
      <vt:lpstr>PowerPoint Presentation</vt:lpstr>
      <vt:lpstr>PowerPoint Presentation</vt:lpstr>
      <vt:lpstr>PowerPoint Presentation</vt:lpstr>
      <vt:lpstr>Forum Diskusi</vt:lpstr>
      <vt:lpstr>Learning Design</vt:lpstr>
      <vt:lpstr>Textbooks</vt:lpstr>
      <vt:lpstr>PowerPoint Presentation</vt:lpstr>
      <vt:lpstr>1. Pengantar Penelitian</vt:lpstr>
      <vt:lpstr>1.1 Definisi Penelitian</vt:lpstr>
      <vt:lpstr>Mengapa Melakukan Penelitian?</vt:lpstr>
      <vt:lpstr>Apa Yang Dikejar di Penelitian?</vt:lpstr>
      <vt:lpstr>Bentuk Kontribusi Penelitian</vt:lpstr>
      <vt:lpstr>Apa itu Penelitian?</vt:lpstr>
      <vt:lpstr>Beberapa Kesalahan Pemahaman</vt:lpstr>
      <vt:lpstr>Karakter Peneliti</vt:lpstr>
      <vt:lpstr>1.2 Klasifikasi Penelitian</vt:lpstr>
      <vt:lpstr>Klasifikasi Penelitian</vt:lpstr>
      <vt:lpstr>1. Pendekatan</vt:lpstr>
      <vt:lpstr>2. Metode</vt:lpstr>
      <vt:lpstr>3. Jenis Kontribusi</vt:lpstr>
      <vt:lpstr>PowerPoint Presentation</vt:lpstr>
      <vt:lpstr>1.3 Gaya Penelitian Bidang Computing</vt:lpstr>
      <vt:lpstr>IEEE/ACM Computing Curricula 2005</vt:lpstr>
      <vt:lpstr>IEEE/ACM Computing Curricula 2005</vt:lpstr>
      <vt:lpstr>PowerPoint Presentation</vt:lpstr>
      <vt:lpstr>PowerPoint Presentation</vt:lpstr>
      <vt:lpstr>PowerPoint Presentation</vt:lpstr>
      <vt:lpstr>PowerPoint Presentation</vt:lpstr>
      <vt:lpstr>PowerPoint Presentation</vt:lpstr>
      <vt:lpstr>General Computing Courses   -1-</vt:lpstr>
      <vt:lpstr>General Computing Courses   -2-</vt:lpstr>
      <vt:lpstr>General Non Computing Courses</vt:lpstr>
      <vt:lpstr>Information Systems vs Computer Science</vt:lpstr>
      <vt:lpstr>The Scope of Information Systems</vt:lpstr>
      <vt:lpstr>Information Systems Profession</vt:lpstr>
      <vt:lpstr>Computer Science Profession</vt:lpstr>
      <vt:lpstr>1.4 Kontribusi dan Orisinalitas</vt:lpstr>
      <vt:lpstr>Kontribusi dan Orisinalitas Penelitian</vt:lpstr>
      <vt:lpstr>Kontribusi dan Orisinalitas Penelitian</vt:lpstr>
      <vt:lpstr>Orisinalitas Penelitian</vt:lpstr>
      <vt:lpstr>Contoh Kontribusi pada Metode</vt:lpstr>
      <vt:lpstr>Contoh Kontribusi pada Masalah </vt:lpstr>
      <vt:lpstr>Contoh Kontribusi pada Masalah dan Metode</vt:lpstr>
      <vt:lpstr>Contoh Penelitian Tanpa Kontribusi</vt:lpstr>
      <vt:lpstr>Kontribusi Penelitian</vt:lpstr>
      <vt:lpstr>Contoh Kontribusi ke Pengetahuan</vt:lpstr>
      <vt:lpstr>Contoh Kontribusi ke Pengetahuan</vt:lpstr>
      <vt:lpstr>Contoh Kontribusi ke Pengetahuan</vt:lpstr>
      <vt:lpstr>Komparasi Penelitian D3/D4 vs S1 vs S2 vs S3</vt:lpstr>
      <vt:lpstr>Komparasi Penelitian D3/D4 vs S1 vs S2 vs S3</vt:lpstr>
      <vt:lpstr>Penelitian Yang Memiliki Kontribusi?</vt:lpstr>
      <vt:lpstr>Penelitian Yang Memiliki Kontribusi?</vt:lpstr>
      <vt:lpstr>PowerPoint Presentation</vt:lpstr>
      <vt:lpstr>PowerPoint Presentation</vt:lpstr>
      <vt:lpstr>PowerPoint Presentation</vt:lpstr>
      <vt:lpstr>PowerPoint Presentation</vt:lpstr>
      <vt:lpstr>The Illustrated Guide to a Ph.D (Might, 2010)</vt:lpstr>
      <vt:lpstr>The Illustrated Guide to a Ph.D (Might, 2010)</vt:lpstr>
      <vt:lpstr>The Illustrated Guide to a Ph.D (Might, 2010)</vt:lpstr>
      <vt:lpstr>The Illustrated Guide to a Ph.D (Might, 2010)</vt:lpstr>
      <vt:lpstr>The Illustrated Guide to a Ph.D (Might, 2010)</vt:lpstr>
      <vt:lpstr>The Illustrated Guide to a Ph.D (Might, 2010)</vt:lpstr>
      <vt:lpstr>The Illustrated Guide to a Ph.D (Might, 2010)</vt:lpstr>
      <vt:lpstr>The Illustrated Guide to a Ph.D (Might, 2010)</vt:lpstr>
      <vt:lpstr>The Illustrated Guide to a Ph.D (Might, 2010)</vt:lpstr>
      <vt:lpstr>Parameter Penelitian Yang Berkualitas</vt:lpstr>
      <vt:lpstr>PowerPoint Presentation</vt:lpstr>
      <vt:lpstr>2. Tahapan Penelitian</vt:lpstr>
      <vt:lpstr>2.1 Tahapan Penelitian Umum</vt:lpstr>
      <vt:lpstr>Tahapan Penelitian Umum</vt:lpstr>
      <vt:lpstr>Tahapan Penelitian Umum vs Tesis</vt:lpstr>
      <vt:lpstr>2.2 Tahapan Penelitian Computing</vt:lpstr>
      <vt:lpstr>Tahapan Penelitian Computing</vt:lpstr>
      <vt:lpstr>1. Penentuan Bidang Penelitian</vt:lpstr>
      <vt:lpstr>2. Penentuan Topik Penelitian</vt:lpstr>
      <vt:lpstr>Software Engineering Research Trends</vt:lpstr>
      <vt:lpstr>Data Mining</vt:lpstr>
      <vt:lpstr>Image Processing</vt:lpstr>
      <vt:lpstr>Kumpulan Survey Paper di Berbagai Bidang Penelitian Computing</vt:lpstr>
      <vt:lpstr>3. Penentuan Masalah Penelitian </vt:lpstr>
      <vt:lpstr>Susun Research Problem dan Landasan</vt:lpstr>
      <vt:lpstr>4. Perangkuman Metode Yang Ada</vt:lpstr>
      <vt:lpstr>The State-of-the-Art Method</vt:lpstr>
      <vt:lpstr>State-of-the-Art Frameworks in Software Defect Prediction</vt:lpstr>
      <vt:lpstr>Menzies Framework (Menzies et al. 2007)</vt:lpstr>
      <vt:lpstr>Lessmann Framework (Lessmann et al. 2008) </vt:lpstr>
      <vt:lpstr>Song Framework (Song et al. 2011) </vt:lpstr>
      <vt:lpstr>Proposed Framework</vt:lpstr>
      <vt:lpstr>5. Penentuan Metode Yang Diusulkan</vt:lpstr>
      <vt:lpstr>Susun RP-RQ-RO</vt:lpstr>
      <vt:lpstr>Proposed Framework</vt:lpstr>
      <vt:lpstr>PowerPoint Presentation</vt:lpstr>
      <vt:lpstr>Contoh Proposed Method</vt:lpstr>
      <vt:lpstr>6. Evaluasi Metode Yang Diusulkan</vt:lpstr>
      <vt:lpstr>Evaluasi pada Penelitian Data Mining</vt:lpstr>
      <vt:lpstr>7. Penulisan Ilmiah dan Publikasi Hasil Penelitian</vt:lpstr>
      <vt:lpstr>PowerPoint Presentation</vt:lpstr>
      <vt:lpstr>RP – RQ – RC dan Publikasi Penelitian</vt:lpstr>
      <vt:lpstr>Tugas Menentukan Bidang Penelitian</vt:lpstr>
      <vt:lpstr>Tugas Menentukan Topik Penelitian</vt:lpstr>
      <vt:lpstr>Contoh Mindmap untuk Topik “Software Defect Prediction”</vt:lpstr>
      <vt:lpstr>Contoh Mindmap untuk Topik “Software Defect Prediction”</vt:lpstr>
      <vt:lpstr>Contoh Mindmap untuk Topik “Software Defect Prediction”</vt:lpstr>
      <vt:lpstr>Contoh Mindmap untuk Topik “Software Defect Prediction”</vt:lpstr>
      <vt:lpstr>Tugas Menentukan Masalah Penelitian</vt:lpstr>
      <vt:lpstr>Tugas Literature Review</vt:lpstr>
      <vt:lpstr>2.3 Tahapan Penelitian Computing            Fokus Perbaikan Algoritma</vt:lpstr>
      <vt:lpstr>Tahapan Penelitian Computing Fokus Perbaikan Algoritma</vt:lpstr>
      <vt:lpstr>Tugas</vt:lpstr>
      <vt:lpstr>k-Means</vt:lpstr>
      <vt:lpstr>Definisi k-Means</vt:lpstr>
      <vt:lpstr>Tahapan k-Means</vt:lpstr>
      <vt:lpstr>Penerapan Tahapan k-Means</vt:lpstr>
      <vt:lpstr>Masalah Penelitian k-Means </vt:lpstr>
      <vt:lpstr>PowerPoint Presentation</vt:lpstr>
      <vt:lpstr>3. Literature Review</vt:lpstr>
      <vt:lpstr>3.1 Literatur Ilmiah</vt:lpstr>
      <vt:lpstr>Tahapan Penelitian Computing</vt:lpstr>
      <vt:lpstr>Manfaat Mereview Literatur</vt:lpstr>
      <vt:lpstr>Jenis Literatur Ilmiah</vt:lpstr>
      <vt:lpstr>PowerPoint Presentation</vt:lpstr>
      <vt:lpstr>PowerPoint Presentation</vt:lpstr>
      <vt:lpstr>PowerPoint Presentation</vt:lpstr>
      <vt:lpstr>Organisasi Yang Mengindeks Journal</vt:lpstr>
      <vt:lpstr>Algoritma Perangkingan Journal</vt:lpstr>
      <vt:lpstr>Insentif Publikasi Internasional (ITB)</vt:lpstr>
      <vt:lpstr>Sumber Pencarian Literatur</vt:lpstr>
      <vt:lpstr>link.springer.com  sci-hub.cc</vt:lpstr>
      <vt:lpstr>PowerPoint Presentation</vt:lpstr>
      <vt:lpstr>sciencedirect.com  sci-hub.cc</vt:lpstr>
      <vt:lpstr>PowerPoint Presentation</vt:lpstr>
      <vt:lpstr>http://scholar.google.com</vt:lpstr>
      <vt:lpstr>3.2 Teknik Mengelola Paper</vt:lpstr>
      <vt:lpstr>Mengelola Paper Yang Direview</vt:lpstr>
      <vt:lpstr>PowerPoint Presentation</vt:lpstr>
      <vt:lpstr>PowerPoint Presentation</vt:lpstr>
      <vt:lpstr>PowerPoint Presentation</vt:lpstr>
      <vt:lpstr>PowerPoint Presentation</vt:lpstr>
      <vt:lpstr>PowerPoint Presentation</vt:lpstr>
      <vt:lpstr>3.3 Teknik Mereview Paper</vt:lpstr>
      <vt:lpstr>Jenis Paper Ilmiah</vt:lpstr>
      <vt:lpstr>3.3.1 Technical Paper</vt:lpstr>
      <vt:lpstr>Kiat Mereview Technical Paper</vt:lpstr>
      <vt:lpstr>Masalah Penelitian</vt:lpstr>
      <vt:lpstr>Contoh Masalah Penelitian</vt:lpstr>
      <vt:lpstr>Contoh Masalah Penelitian</vt:lpstr>
      <vt:lpstr>Masalah Penelitian dan Landasannya</vt:lpstr>
      <vt:lpstr>Formulasi RP-RQ-RO</vt:lpstr>
      <vt:lpstr>Syarat Masalah Penelitian -1-</vt:lpstr>
      <vt:lpstr>Syarat Masalah Penelitian -2-</vt:lpstr>
      <vt:lpstr>Syarat Masalah Penelitian -3-</vt:lpstr>
      <vt:lpstr>Latihan Mereview Paper</vt:lpstr>
      <vt:lpstr>Prediksi Produksi Padi dengan SVM berbasis PSO</vt:lpstr>
      <vt:lpstr>Latihan Mereview Paper</vt:lpstr>
      <vt:lpstr>Latihan Mereview Paper</vt:lpstr>
      <vt:lpstr>Latihan Mereview Paper</vt:lpstr>
      <vt:lpstr>Latihan Mereview Paper</vt:lpstr>
      <vt:lpstr>Latihan Mereview Paper</vt:lpstr>
      <vt:lpstr>Latihan Mereview Paper</vt:lpstr>
      <vt:lpstr>Latihan Mereview Paper</vt:lpstr>
      <vt:lpstr>Tugas Mereview Paper</vt:lpstr>
      <vt:lpstr>3.3.2 Survey Paper</vt:lpstr>
      <vt:lpstr>Literature Review</vt:lpstr>
      <vt:lpstr>1. Traditional Review</vt:lpstr>
      <vt:lpstr>2. Systematic Mapping Study</vt:lpstr>
      <vt:lpstr>3. Systematic Literature Review (SLR)</vt:lpstr>
      <vt:lpstr>3. Systematic Literature Review (SLR)</vt:lpstr>
      <vt:lpstr>4. Tertiary study</vt:lpstr>
      <vt:lpstr>Kiat Mereview Paper Survey </vt:lpstr>
      <vt:lpstr>Contoh Survey Paper</vt:lpstr>
      <vt:lpstr>Contoh Survey Paper</vt:lpstr>
      <vt:lpstr>Latihan Mereview Paper Survey</vt:lpstr>
      <vt:lpstr>Latihan Mereview Paper Survey</vt:lpstr>
      <vt:lpstr>Latihan Mereview Paper Survey</vt:lpstr>
      <vt:lpstr>Latihan Mereview Paper Survey</vt:lpstr>
      <vt:lpstr>Latihan Mereview Paper Survey</vt:lpstr>
      <vt:lpstr>PowerPoint Presentation</vt:lpstr>
      <vt:lpstr>4. Penulisan Ilmiah</vt:lpstr>
      <vt:lpstr>4.1 Mengapa Penulisan dan        Publikasi Ilmiah?</vt:lpstr>
      <vt:lpstr>Mengapa Melakukan Publikasi Ilmiah?</vt:lpstr>
      <vt:lpstr>Mengapa Melakukan Publikasi Ilmiah?</vt:lpstr>
      <vt:lpstr>Tujuan Menerbitkan Jurnal Berkala</vt:lpstr>
      <vt:lpstr>Peraturan Diknas</vt:lpstr>
      <vt:lpstr>Kualitas Peneliti Ditentukan oleh Apa?</vt:lpstr>
      <vt:lpstr>PowerPoint Presentation</vt:lpstr>
      <vt:lpstr>PowerPoint Presentation</vt:lpstr>
      <vt:lpstr>PowerPoint Presentation</vt:lpstr>
      <vt:lpstr>PowerPoint Presentation</vt:lpstr>
      <vt:lpstr>Rangking Publikasi Ilmiah (ScimagoJR.Com)</vt:lpstr>
      <vt:lpstr>Rangking Publikasi Ilmiah (ScimagoJR.Com)</vt:lpstr>
      <vt:lpstr>Statistik Jumlah Publikasi (ScimagoJR.Com)</vt:lpstr>
      <vt:lpstr>Kondisi Jurnal Ilmiah Indonesia</vt:lpstr>
      <vt:lpstr>Jurnal Indonesia Terindeks Scopus</vt:lpstr>
      <vt:lpstr>Jurnal Indonesia Terakreditasi Dikti</vt:lpstr>
      <vt:lpstr>Mengapa Indonesia Sedikit Publikasi?</vt:lpstr>
      <vt:lpstr>Insentif Publikasi Internasional (ITB)</vt:lpstr>
      <vt:lpstr>4.2 Sitasi dan Penulisan Referensi</vt:lpstr>
      <vt:lpstr>Pengambilan Sitasi (Citation)</vt:lpstr>
      <vt:lpstr>Tahapan Pengambilan Citation</vt:lpstr>
      <vt:lpstr>Jenis Citation</vt:lpstr>
      <vt:lpstr>Aturan Citation</vt:lpstr>
      <vt:lpstr>Konsep Dasar Penulisan </vt:lpstr>
      <vt:lpstr>Mensitasi Sitasi Orang Lain</vt:lpstr>
      <vt:lpstr>Standard Penulisan Referensi</vt:lpstr>
      <vt:lpstr>Penulisan Citation (APA)</vt:lpstr>
      <vt:lpstr>Penulisan Referensi (APA)   -1-</vt:lpstr>
      <vt:lpstr>Penulisan Referensi (APA)   -2-</vt:lpstr>
      <vt:lpstr>Penulisan Referensi (APA)   -3-</vt:lpstr>
      <vt:lpstr>4.3 Struktur dan Kiat Penulisan Tesis</vt:lpstr>
      <vt:lpstr>Struktur Umum Penulisan Ilmiah</vt:lpstr>
      <vt:lpstr>4.3.1 Judul Penelitian</vt:lpstr>
      <vt:lpstr>Judul Penelitian</vt:lpstr>
      <vt:lpstr>Judul Penelitian</vt:lpstr>
      <vt:lpstr>Contoh Judul Penelitian</vt:lpstr>
      <vt:lpstr>Penulis</vt:lpstr>
      <vt:lpstr>4.3.2 Abstrak Penelitian</vt:lpstr>
      <vt:lpstr>Abstrak Penelitian</vt:lpstr>
      <vt:lpstr>Pro Forma Abstract (Newman, 1994)</vt:lpstr>
      <vt:lpstr>Pro Forma Abstract (Sample)</vt:lpstr>
      <vt:lpstr>Pro Forma Abstract (Sample)</vt:lpstr>
      <vt:lpstr>4.3.3 Bab 1: Pendahuluan</vt:lpstr>
      <vt:lpstr>Struktur Tesis – Bab I</vt:lpstr>
      <vt:lpstr>Latar belakang masalah</vt:lpstr>
      <vt:lpstr>Pokok Pikiran dalam Paragraf?</vt:lpstr>
      <vt:lpstr>Pokok Pikiran dalam Paragraf?</vt:lpstr>
      <vt:lpstr>Pokok Pikiran dalam Paragraf?</vt:lpstr>
      <vt:lpstr>Latar belakang masalah</vt:lpstr>
      <vt:lpstr>Contoh Sitasi Yang Salah</vt:lpstr>
      <vt:lpstr>Contoh Sitasi Yang Sudah Diperbaiki</vt:lpstr>
      <vt:lpstr>Contoh Sitasi ke Banyak Reference</vt:lpstr>
      <vt:lpstr>Contoh Sitasi ke Banyak Reference</vt:lpstr>
      <vt:lpstr>Alur Penulisan Latar Belakang Masalah*</vt:lpstr>
      <vt:lpstr>Kiat Menyusun Latar Belakang Masalah*</vt:lpstr>
      <vt:lpstr>Kiat Menyusun Latar Belakang Masalah</vt:lpstr>
      <vt:lpstr>Research Background</vt:lpstr>
      <vt:lpstr>Research Background</vt:lpstr>
      <vt:lpstr>Research Background</vt:lpstr>
      <vt:lpstr>Masalah Penelitian (Research Problem)</vt:lpstr>
      <vt:lpstr>Masalah Penelitian (Research Problem)</vt:lpstr>
      <vt:lpstr>Rumusan Masalah (Research Question)</vt:lpstr>
      <vt:lpstr>Rumusan Masalah (Research Question)</vt:lpstr>
      <vt:lpstr>Tujuan Penelitian (Research Objective)</vt:lpstr>
      <vt:lpstr>Tujuan Penelitian (Research Objective)</vt:lpstr>
      <vt:lpstr>Manfaat Penelitian</vt:lpstr>
      <vt:lpstr>Korelasi RP-RQ-RO</vt:lpstr>
      <vt:lpstr>Pola Alur Alternatif (Pokok Pikiran Paragraf) untuk Penelitian Perbaikan Algoritma</vt:lpstr>
      <vt:lpstr>4.3.4 Bab 2: Literature Review</vt:lpstr>
      <vt:lpstr>Struktur Tesis – Bab II</vt:lpstr>
      <vt:lpstr>Struktur Tesis – Bab II</vt:lpstr>
      <vt:lpstr>Tinjauan Studi</vt:lpstr>
      <vt:lpstr>State-of-the-Art Frameworks</vt:lpstr>
      <vt:lpstr>Menzies Framework (Menzies et al. 2007)</vt:lpstr>
      <vt:lpstr>Lessmann Framework (Lessmann et al. 2008) </vt:lpstr>
      <vt:lpstr>Song Framework (Song et al. 2011) </vt:lpstr>
      <vt:lpstr>Proposed Framework</vt:lpstr>
      <vt:lpstr>Contoh State-of-the-Art Methods</vt:lpstr>
      <vt:lpstr>Contoh State-of-the-Art Methods</vt:lpstr>
      <vt:lpstr>Curran’s Model (Curran, 2010)</vt:lpstr>
      <vt:lpstr>Stein et al.’s Model (Stein et al., 2011)</vt:lpstr>
      <vt:lpstr>Seaward &amp; Matwin’s Model (Seaward &amp; Matwin, 2009)</vt:lpstr>
      <vt:lpstr>Masalah – SotA Methods – Proposed Method</vt:lpstr>
      <vt:lpstr>Tinjauan Pustaka</vt:lpstr>
      <vt:lpstr>Gambar dan Tabel</vt:lpstr>
      <vt:lpstr>Kerangka Pemikiran</vt:lpstr>
      <vt:lpstr>Kerangka Pemikiran</vt:lpstr>
      <vt:lpstr>Contoh Kerangka Pemikiran*</vt:lpstr>
      <vt:lpstr>Contoh Kerangka Pemikiran</vt:lpstr>
      <vt:lpstr>4.3.5 Bab 3: Metode Penelitian</vt:lpstr>
      <vt:lpstr>Struktur Tesis – Bab III</vt:lpstr>
      <vt:lpstr>Struktur Tesis – Bab III</vt:lpstr>
      <vt:lpstr>Metode Penelitian</vt:lpstr>
      <vt:lpstr>Contoh Tahapan Penelitian</vt:lpstr>
      <vt:lpstr>Desain Penelitian Eksperimen</vt:lpstr>
      <vt:lpstr>Pre-Experimental Design</vt:lpstr>
      <vt:lpstr>One-Shot Case Study</vt:lpstr>
      <vt:lpstr>One Group Pretest-Posttest Design</vt:lpstr>
      <vt:lpstr>Intact-Group Comparison</vt:lpstr>
      <vt:lpstr>True-Experimental Design</vt:lpstr>
      <vt:lpstr>Posttest Only Control Design</vt:lpstr>
      <vt:lpstr>Pretest-Control Group Design</vt:lpstr>
      <vt:lpstr>Factorial Experimental Design</vt:lpstr>
      <vt:lpstr>Factorial Experimental Design</vt:lpstr>
      <vt:lpstr>Quasi Experimental Design</vt:lpstr>
      <vt:lpstr>Time-Series Design</vt:lpstr>
      <vt:lpstr>Nonequivalent Control Group Design</vt:lpstr>
      <vt:lpstr>Proposed Framework</vt:lpstr>
      <vt:lpstr>PowerPoint Presentation</vt:lpstr>
      <vt:lpstr>Contoh Proposed Method</vt:lpstr>
      <vt:lpstr>4.3.6 Bab 4: Hasil dan Pembahasan</vt:lpstr>
      <vt:lpstr>Struktur Tesis – Bab IV</vt:lpstr>
      <vt:lpstr>Contoh Kompilasi Hasil Eksperimen</vt:lpstr>
      <vt:lpstr>Analisis Statistik</vt:lpstr>
      <vt:lpstr>Statistik Inferensi </vt:lpstr>
      <vt:lpstr>Metode Parametrik</vt:lpstr>
      <vt:lpstr>Metode Non Parametrik</vt:lpstr>
      <vt:lpstr>4.3.7 Kesimpulan dan Saran</vt:lpstr>
      <vt:lpstr>Struktur Tesis – Bab V</vt:lpstr>
      <vt:lpstr>Kesimpulan</vt:lpstr>
      <vt:lpstr>Saran</vt:lpstr>
      <vt:lpstr>Daftar Referensi</vt:lpstr>
      <vt:lpstr>Tugas</vt:lpstr>
      <vt:lpstr>4.4 Publikasi Ilmiah untuk       Jurnal Internasional</vt:lpstr>
      <vt:lpstr>Kiat Penulisan Ilmiah</vt:lpstr>
      <vt:lpstr>Proses Pengiriman Paper</vt:lpstr>
      <vt:lpstr>4.5 Penulisan Systematic Literature        Review (SLR)</vt:lpstr>
      <vt:lpstr>Literature Review Methods</vt:lpstr>
      <vt:lpstr>1. Traditional Review</vt:lpstr>
      <vt:lpstr>2. Systematic Mapping Study</vt:lpstr>
      <vt:lpstr>3. Systematic Literature Review (SLR)</vt:lpstr>
      <vt:lpstr>3. Systematic Literature Review (SLR)</vt:lpstr>
      <vt:lpstr>4. Tertiary study</vt:lpstr>
      <vt:lpstr>Tahapan SLR</vt:lpstr>
      <vt:lpstr>4.5.1 Tahapan Planning</vt:lpstr>
      <vt:lpstr>Formulate the Review’s Research Question</vt:lpstr>
      <vt:lpstr>The Research Question (RQ)</vt:lpstr>
      <vt:lpstr>RQ and PICOC</vt:lpstr>
      <vt:lpstr>Example of PICOC (Kitchenham et al., 2007)</vt:lpstr>
      <vt:lpstr>Example of PICOC (Wahono, 2015)</vt:lpstr>
      <vt:lpstr>Example of RQs (Kitchenham, 2007) </vt:lpstr>
      <vt:lpstr>Example of RQs (Davis et al., 2006) </vt:lpstr>
      <vt:lpstr>Example of RQs (Radjenovic et al., 2013)</vt:lpstr>
      <vt:lpstr>Example of RQ (Wahono, 2015)</vt:lpstr>
      <vt:lpstr>2. Develop the Review’s Protocol</vt:lpstr>
      <vt:lpstr>4.5.2 Tahapan Conducting</vt:lpstr>
      <vt:lpstr>1. Identifying Relevant Literature</vt:lpstr>
      <vt:lpstr>Approach to Construct Search String</vt:lpstr>
      <vt:lpstr>Example of Search String (Kitchenham et al., 2007)</vt:lpstr>
      <vt:lpstr>Example of Search String (Wahono, 2015)</vt:lpstr>
      <vt:lpstr>Example of Search String (Salleh et al., 2011)</vt:lpstr>
      <vt:lpstr>Sources of Evidence</vt:lpstr>
      <vt:lpstr>Studies Selection Strategy (Wahono, 2015)</vt:lpstr>
      <vt:lpstr>Sources of Evidence (Kitchenham et al., 2007)</vt:lpstr>
      <vt:lpstr>Managing Bibliography</vt:lpstr>
      <vt:lpstr>Documenting the Search</vt:lpstr>
      <vt:lpstr>2. Selection of Studies</vt:lpstr>
      <vt:lpstr>Selection of Studies (Kitchenham et al., 2007)</vt:lpstr>
      <vt:lpstr>Selection of Studies (Wahono, 2015)</vt:lpstr>
      <vt:lpstr>Selection of Studies (Salleh et al., 2011)</vt:lpstr>
      <vt:lpstr>3. Assessing Studies’ Quality</vt:lpstr>
      <vt:lpstr>Assessing Studies’ Quality</vt:lpstr>
      <vt:lpstr>Assessing Studies’ Quality</vt:lpstr>
      <vt:lpstr>Study Quality Assessment (Salleh et al., 2011)</vt:lpstr>
      <vt:lpstr>Study Quality Assessment (Kitchenham et al., 2007) </vt:lpstr>
      <vt:lpstr>4. Data Extraction</vt:lpstr>
      <vt:lpstr>5. Synthesis of Evidence</vt:lpstr>
      <vt:lpstr>Descriptive Synthesis (Narrative) </vt:lpstr>
      <vt:lpstr>Quantitative Synthesis (Meta-Analysis)</vt:lpstr>
      <vt:lpstr>4.5.3 Tahapan Reporting</vt:lpstr>
      <vt:lpstr>1. Write Up the SLR Paper</vt:lpstr>
      <vt:lpstr>2. Choose the Right Journal</vt:lpstr>
      <vt:lpstr>Listing Jurnal Tujuan dan Nilai SJR/JIF</vt:lpstr>
      <vt:lpstr>PowerPoint Presentation</vt:lpstr>
      <vt:lpstr>PowerPoint Presentation</vt:lpstr>
      <vt:lpstr>5. Pembimbingan dan     Presentasi Penelitian</vt:lpstr>
      <vt:lpstr>5.1 Pembimbingan Penelitian</vt:lpstr>
      <vt:lpstr>Aktor dalam Penelitian Tesis</vt:lpstr>
      <vt:lpstr>Student – Supervisor – Examiner</vt:lpstr>
      <vt:lpstr>Tools Pengelolaan Penelitian dengan Trello</vt:lpstr>
      <vt:lpstr>Contoh Card </vt:lpstr>
      <vt:lpstr>Contoh Card </vt:lpstr>
      <vt:lpstr>Contoh Card </vt:lpstr>
      <vt:lpstr>Contoh Hasil Koreksi</vt:lpstr>
      <vt:lpstr>Contoh Peraturan Bimbingan</vt:lpstr>
      <vt:lpstr>Contoh Peraturan Bimbingan</vt:lpstr>
      <vt:lpstr>Contoh Peraturan Bimbingan</vt:lpstr>
      <vt:lpstr>Diskusi di Grup Telegram</vt:lpstr>
      <vt:lpstr>5.2 Presentasi Penelitian</vt:lpstr>
      <vt:lpstr>Kiat Mempersiapkan Slide</vt:lpstr>
      <vt:lpstr>Kiat Presentasi di Ujian Tesis  -1-</vt:lpstr>
      <vt:lpstr>Kiat Presentasi di Ujian Tesis  -2-</vt:lpstr>
      <vt:lpstr>Penilaian Presentasi Penelitian (Berndtsson, 2008)</vt:lpstr>
      <vt:lpstr>Penilaian Presentasi Penelitian (Berndtsson, 2008)</vt:lpstr>
      <vt:lpstr>Penilaian Presentasi Penelitian (Berndtsson, 2008)</vt:lpstr>
      <vt:lpstr>Penilaian Presentasi Penelitian (Chinneck, 1999)</vt:lpstr>
      <vt:lpstr>Penilaian Presentasi Penelitian (Dawson, 2009)</vt:lpstr>
      <vt:lpstr>Penilaian Presentasi Penelitian (Wahono, 2015)</vt:lpstr>
      <vt:lpstr>Reference</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romi-rm-01-pengantar-july2014</dc:title>
  <dc:creator>Romi Satria Wahono</dc:creator>
  <cp:lastModifiedBy>Romi Satria Wahono</cp:lastModifiedBy>
  <cp:revision>7008</cp:revision>
  <cp:lastPrinted>2013-07-31T08:49:05Z</cp:lastPrinted>
  <dcterms:created xsi:type="dcterms:W3CDTF">1601-01-01T00:00:00Z</dcterms:created>
  <dcterms:modified xsi:type="dcterms:W3CDTF">2019-03-29T15:40:25Z</dcterms:modified>
</cp:coreProperties>
</file>